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2" r:id="rId1"/>
  </p:sldMasterIdLst>
  <p:notesMasterIdLst>
    <p:notesMasterId r:id="rId88"/>
  </p:notesMasterIdLst>
  <p:handoutMasterIdLst>
    <p:handoutMasterId r:id="rId89"/>
  </p:handoutMasterIdLst>
  <p:sldIdLst>
    <p:sldId id="3278" r:id="rId2"/>
    <p:sldId id="3280" r:id="rId3"/>
    <p:sldId id="3181" r:id="rId4"/>
    <p:sldId id="3188" r:id="rId5"/>
    <p:sldId id="3196" r:id="rId6"/>
    <p:sldId id="3182" r:id="rId7"/>
    <p:sldId id="3296" r:id="rId8"/>
    <p:sldId id="3183" r:id="rId9"/>
    <p:sldId id="3298" r:id="rId10"/>
    <p:sldId id="3263" r:id="rId11"/>
    <p:sldId id="3192" r:id="rId12"/>
    <p:sldId id="3193" r:id="rId13"/>
    <p:sldId id="3194" r:id="rId14"/>
    <p:sldId id="3261" r:id="rId15"/>
    <p:sldId id="3282" r:id="rId16"/>
    <p:sldId id="3198" r:id="rId17"/>
    <p:sldId id="1091" r:id="rId18"/>
    <p:sldId id="3199" r:id="rId19"/>
    <p:sldId id="3283" r:id="rId20"/>
    <p:sldId id="3185" r:id="rId21"/>
    <p:sldId id="3284" r:id="rId22"/>
    <p:sldId id="3186" r:id="rId23"/>
    <p:sldId id="3202" r:id="rId24"/>
    <p:sldId id="3285" r:id="rId25"/>
    <p:sldId id="3286" r:id="rId26"/>
    <p:sldId id="3287" r:id="rId27"/>
    <p:sldId id="3206" r:id="rId28"/>
    <p:sldId id="3207" r:id="rId29"/>
    <p:sldId id="3208" r:id="rId30"/>
    <p:sldId id="3313" r:id="rId31"/>
    <p:sldId id="3314" r:id="rId32"/>
    <p:sldId id="3315" r:id="rId33"/>
    <p:sldId id="3288" r:id="rId34"/>
    <p:sldId id="3213" r:id="rId35"/>
    <p:sldId id="3264" r:id="rId36"/>
    <p:sldId id="3316" r:id="rId37"/>
    <p:sldId id="3216" r:id="rId38"/>
    <p:sldId id="3226" r:id="rId39"/>
    <p:sldId id="3289" r:id="rId40"/>
    <p:sldId id="3267" r:id="rId41"/>
    <p:sldId id="3317" r:id="rId42"/>
    <p:sldId id="3318" r:id="rId43"/>
    <p:sldId id="3319" r:id="rId44"/>
    <p:sldId id="3320" r:id="rId45"/>
    <p:sldId id="3329" r:id="rId46"/>
    <p:sldId id="3321" r:id="rId47"/>
    <p:sldId id="3322" r:id="rId48"/>
    <p:sldId id="3323" r:id="rId49"/>
    <p:sldId id="3324" r:id="rId50"/>
    <p:sldId id="3290" r:id="rId51"/>
    <p:sldId id="3291" r:id="rId52"/>
    <p:sldId id="3292" r:id="rId53"/>
    <p:sldId id="3230" r:id="rId54"/>
    <p:sldId id="3231" r:id="rId55"/>
    <p:sldId id="3325" r:id="rId56"/>
    <p:sldId id="3233" r:id="rId57"/>
    <p:sldId id="3234" r:id="rId58"/>
    <p:sldId id="3235" r:id="rId59"/>
    <p:sldId id="3326" r:id="rId60"/>
    <p:sldId id="3293" r:id="rId61"/>
    <p:sldId id="3240" r:id="rId62"/>
    <p:sldId id="3327" r:id="rId63"/>
    <p:sldId id="3294" r:id="rId64"/>
    <p:sldId id="3243" r:id="rId65"/>
    <p:sldId id="3244" r:id="rId66"/>
    <p:sldId id="3245" r:id="rId67"/>
    <p:sldId id="3328" r:id="rId68"/>
    <p:sldId id="2675" r:id="rId69"/>
    <p:sldId id="2551" r:id="rId70"/>
    <p:sldId id="2553" r:id="rId71"/>
    <p:sldId id="3295" r:id="rId72"/>
    <p:sldId id="3299" r:id="rId73"/>
    <p:sldId id="3300" r:id="rId74"/>
    <p:sldId id="3301" r:id="rId75"/>
    <p:sldId id="3302" r:id="rId76"/>
    <p:sldId id="3303" r:id="rId77"/>
    <p:sldId id="3304" r:id="rId78"/>
    <p:sldId id="3305" r:id="rId79"/>
    <p:sldId id="3306" r:id="rId80"/>
    <p:sldId id="3307" r:id="rId81"/>
    <p:sldId id="3308" r:id="rId82"/>
    <p:sldId id="3309" r:id="rId83"/>
    <p:sldId id="3310" r:id="rId84"/>
    <p:sldId id="3311" r:id="rId85"/>
    <p:sldId id="3312" r:id="rId86"/>
    <p:sldId id="3330" r:id="rId8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62">
          <p15:clr>
            <a:srgbClr val="A4A3A4"/>
          </p15:clr>
        </p15:guide>
        <p15:guide id="2" pos="2547">
          <p15:clr>
            <a:srgbClr val="A4A3A4"/>
          </p15:clr>
        </p15:guide>
        <p15:guide id="3" pos="47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07DF"/>
    <a:srgbClr val="6263CF"/>
    <a:srgbClr val="FFB631"/>
    <a:srgbClr val="FE8A9B"/>
    <a:srgbClr val="FB5D6C"/>
    <a:srgbClr val="1FD7D4"/>
    <a:srgbClr val="4A127B"/>
    <a:srgbClr val="1CC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89BCC-9BA6-4569-BC31-EA410C869325}" v="5" dt="2023-05-31T21:05:41.203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1" autoAdjust="0"/>
    <p:restoredTop sz="93883" autoAdjust="0"/>
  </p:normalViewPr>
  <p:slideViewPr>
    <p:cSldViewPr snapToGrid="0" showGuides="1">
      <p:cViewPr varScale="1">
        <p:scale>
          <a:sx n="73" d="100"/>
          <a:sy n="73" d="100"/>
        </p:scale>
        <p:origin x="989" y="72"/>
      </p:cViewPr>
      <p:guideLst>
        <p:guide orient="horz" pos="1162"/>
        <p:guide pos="2547"/>
        <p:guide pos="4747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 showGuides="1">
      <p:cViewPr varScale="1">
        <p:scale>
          <a:sx n="49" d="100"/>
          <a:sy n="49" d="100"/>
        </p:scale>
        <p:origin x="181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rov, Salayjon" userId="5acc22ea-36fd-4e21-aa19-017a3f2d902a" providerId="ADAL" clId="{58F89BCC-9BA6-4569-BC31-EA410C869325}"/>
    <pc:docChg chg="custSel modSld modMainMaster">
      <pc:chgData name="Sabirov, Salayjon" userId="5acc22ea-36fd-4e21-aa19-017a3f2d902a" providerId="ADAL" clId="{58F89BCC-9BA6-4569-BC31-EA410C869325}" dt="2023-05-31T21:05:41.203" v="5" actId="1076"/>
      <pc:docMkLst>
        <pc:docMk/>
      </pc:docMkLst>
      <pc:sldChg chg="addSp modSp">
        <pc:chgData name="Sabirov, Salayjon" userId="5acc22ea-36fd-4e21-aa19-017a3f2d902a" providerId="ADAL" clId="{58F89BCC-9BA6-4569-BC31-EA410C869325}" dt="2023-05-31T21:05:41.203" v="5" actId="1076"/>
        <pc:sldMkLst>
          <pc:docMk/>
          <pc:sldMk cId="0" sldId="3234"/>
        </pc:sldMkLst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39" creationId="{80C4E84B-33B4-4FE5-99E3-06DB8E8F4A33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40" creationId="{4057BFE2-5324-4A54-A99D-7678D227A827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42" creationId="{9E1527C5-EE79-452E-AA45-289AB28779F4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47" creationId="{EB625125-03E0-45E3-A614-C098CE385A74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48" creationId="{5A84A646-A2B3-448C-AC22-4C58628A6075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49" creationId="{FBF9AF3B-62FA-480A-A9BC-B32FC86A08DB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0" creationId="{36D05C36-367C-4B04-9AD3-1DABC673E780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1" creationId="{3517F6FA-1E3A-4D2E-8FC1-27F29DA68EE9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2" creationId="{5219B8B4-BC2A-4256-8333-E25793143D65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3" creationId="{7F5B5945-2A11-424E-8AC3-3DEF3C6F1F5C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4" creationId="{02777734-5FB2-44CF-846E-927A3DD73F21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5" creationId="{65A5E24B-FE19-43C8-BB76-60888014BA49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6" creationId="{6EB4271C-40EA-4A56-95D8-D8B10345FAA5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7" creationId="{F6308DF6-D947-493F-AB67-8AF2F35E2D22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8" creationId="{F5EDA656-25F1-4A07-86F8-04A87552178D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59" creationId="{DB82AABE-C57B-4084-B598-4891A380B1DA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0" creationId="{B6F4C53C-22E8-4CF0-8573-20326789D1B3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1" creationId="{943196EF-583A-4B9A-8786-A633C0E3AA6E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2" creationId="{116E6396-BC9D-46F0-AF87-BF2D0EFCAB88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3" creationId="{C59BE2F9-120C-4927-8CE4-6844F8D1DF4F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4" creationId="{C43959DE-BCF2-4A0B-9C1B-34EDA3E88D28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5" creationId="{1AB76308-777B-47B4-92CB-D3FC7ABA1A1A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6" creationId="{E6DFCCDE-ED85-4549-8835-5B70D7DBCD29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7" creationId="{02C6424E-FCC0-466A-983C-20D37DF05BA2}"/>
          </ac:spMkLst>
        </pc:spChg>
        <pc:spChg chg="mod">
          <ac:chgData name="Sabirov, Salayjon" userId="5acc22ea-36fd-4e21-aa19-017a3f2d902a" providerId="ADAL" clId="{58F89BCC-9BA6-4569-BC31-EA410C869325}" dt="2023-05-31T21:05:41.203" v="5" actId="1076"/>
          <ac:spMkLst>
            <pc:docMk/>
            <pc:sldMk cId="0" sldId="3234"/>
            <ac:spMk id="91168" creationId="{669458DF-62C7-4A0B-AA62-FC39B6BC655E}"/>
          </ac:spMkLst>
        </pc:spChg>
        <pc:grpChg chg="add mod">
          <ac:chgData name="Sabirov, Salayjon" userId="5acc22ea-36fd-4e21-aa19-017a3f2d902a" providerId="ADAL" clId="{58F89BCC-9BA6-4569-BC31-EA410C869325}" dt="2023-05-31T21:05:41.203" v="5" actId="1076"/>
          <ac:grpSpMkLst>
            <pc:docMk/>
            <pc:sldMk cId="0" sldId="3234"/>
            <ac:grpSpMk id="3" creationId="{909F9FA2-240C-4013-DE1E-F360B271EEAE}"/>
          </ac:grpSpMkLst>
        </pc:grpChg>
        <pc:grpChg chg="mod">
          <ac:chgData name="Sabirov, Salayjon" userId="5acc22ea-36fd-4e21-aa19-017a3f2d902a" providerId="ADAL" clId="{58F89BCC-9BA6-4569-BC31-EA410C869325}" dt="2023-05-31T21:05:41.203" v="5" actId="1076"/>
          <ac:grpSpMkLst>
            <pc:docMk/>
            <pc:sldMk cId="0" sldId="3234"/>
            <ac:grpSpMk id="91141" creationId="{918027E5-77F7-4CCA-B3B0-12CE8A5EC77A}"/>
          </ac:grpSpMkLst>
        </pc:grpChg>
      </pc:sldChg>
      <pc:sldMasterChg chg="modSldLayout">
        <pc:chgData name="Sabirov, Salayjon" userId="5acc22ea-36fd-4e21-aa19-017a3f2d902a" providerId="ADAL" clId="{58F89BCC-9BA6-4569-BC31-EA410C869325}" dt="2023-05-31T21:05:09.267" v="1"/>
        <pc:sldMasterMkLst>
          <pc:docMk/>
          <pc:sldMasterMk cId="1588519412" sldId="2147484182"/>
        </pc:sldMasterMkLst>
        <pc:sldLayoutChg chg="addSp delSp modSp mod">
          <pc:chgData name="Sabirov, Salayjon" userId="5acc22ea-36fd-4e21-aa19-017a3f2d902a" providerId="ADAL" clId="{58F89BCC-9BA6-4569-BC31-EA410C869325}" dt="2023-05-31T21:05:09.267" v="1"/>
          <pc:sldLayoutMkLst>
            <pc:docMk/>
            <pc:sldMasterMk cId="1588519412" sldId="2147484182"/>
            <pc:sldLayoutMk cId="2002003913" sldId="2147484219"/>
          </pc:sldLayoutMkLst>
          <pc:spChg chg="mod">
            <ac:chgData name="Sabirov, Salayjon" userId="5acc22ea-36fd-4e21-aa19-017a3f2d902a" providerId="ADAL" clId="{58F89BCC-9BA6-4569-BC31-EA410C869325}" dt="2023-05-31T21:05:09.267" v="1"/>
            <ac:spMkLst>
              <pc:docMk/>
              <pc:sldMasterMk cId="1588519412" sldId="2147484182"/>
              <pc:sldLayoutMk cId="2002003913" sldId="2147484219"/>
              <ac:spMk id="26" creationId="{43654D1C-57E1-5D10-8A32-7E13BE157DC6}"/>
            </ac:spMkLst>
          </pc:spChg>
          <pc:spChg chg="mod">
            <ac:chgData name="Sabirov, Salayjon" userId="5acc22ea-36fd-4e21-aa19-017a3f2d902a" providerId="ADAL" clId="{58F89BCC-9BA6-4569-BC31-EA410C869325}" dt="2023-05-31T21:05:09.267" v="1"/>
            <ac:spMkLst>
              <pc:docMk/>
              <pc:sldMasterMk cId="1588519412" sldId="2147484182"/>
              <pc:sldLayoutMk cId="2002003913" sldId="2147484219"/>
              <ac:spMk id="28" creationId="{618F3732-F4DD-2762-B502-60FA3627C873}"/>
            </ac:spMkLst>
          </pc:spChg>
          <pc:spChg chg="mod">
            <ac:chgData name="Sabirov, Salayjon" userId="5acc22ea-36fd-4e21-aa19-017a3f2d902a" providerId="ADAL" clId="{58F89BCC-9BA6-4569-BC31-EA410C869325}" dt="2023-05-31T21:05:09.267" v="1"/>
            <ac:spMkLst>
              <pc:docMk/>
              <pc:sldMasterMk cId="1588519412" sldId="2147484182"/>
              <pc:sldLayoutMk cId="2002003913" sldId="2147484219"/>
              <ac:spMk id="29" creationId="{07FB6FEF-8E82-D796-4C36-69F21F46F79D}"/>
            </ac:spMkLst>
          </pc:spChg>
          <pc:spChg chg="mod">
            <ac:chgData name="Sabirov, Salayjon" userId="5acc22ea-36fd-4e21-aa19-017a3f2d902a" providerId="ADAL" clId="{58F89BCC-9BA6-4569-BC31-EA410C869325}" dt="2023-05-31T21:05:09.267" v="1"/>
            <ac:spMkLst>
              <pc:docMk/>
              <pc:sldMasterMk cId="1588519412" sldId="2147484182"/>
              <pc:sldLayoutMk cId="2002003913" sldId="2147484219"/>
              <ac:spMk id="32" creationId="{AFC99556-4393-7E04-235D-39C4A80A4C64}"/>
            </ac:spMkLst>
          </pc:spChg>
          <pc:grpChg chg="del">
            <ac:chgData name="Sabirov, Salayjon" userId="5acc22ea-36fd-4e21-aa19-017a3f2d902a" providerId="ADAL" clId="{58F89BCC-9BA6-4569-BC31-EA410C869325}" dt="2023-05-31T21:05:08.888" v="0" actId="478"/>
            <ac:grpSpMkLst>
              <pc:docMk/>
              <pc:sldMasterMk cId="1588519412" sldId="2147484182"/>
              <pc:sldLayoutMk cId="2002003913" sldId="2147484219"/>
              <ac:grpSpMk id="3" creationId="{3C5D202D-B580-7E44-FA72-119FDB19A1F2}"/>
            </ac:grpSpMkLst>
          </pc:grpChg>
          <pc:grpChg chg="add mod">
            <ac:chgData name="Sabirov, Salayjon" userId="5acc22ea-36fd-4e21-aa19-017a3f2d902a" providerId="ADAL" clId="{58F89BCC-9BA6-4569-BC31-EA410C869325}" dt="2023-05-31T21:05:09.267" v="1"/>
            <ac:grpSpMkLst>
              <pc:docMk/>
              <pc:sldMasterMk cId="1588519412" sldId="2147484182"/>
              <pc:sldLayoutMk cId="2002003913" sldId="2147484219"/>
              <ac:grpSpMk id="7" creationId="{AC5972CF-EC51-1909-AC5C-F7BC6A4F66CF}"/>
            </ac:grpSpMkLst>
          </pc:grpChg>
          <pc:grpChg chg="mod">
            <ac:chgData name="Sabirov, Salayjon" userId="5acc22ea-36fd-4e21-aa19-017a3f2d902a" providerId="ADAL" clId="{58F89BCC-9BA6-4569-BC31-EA410C869325}" dt="2023-05-31T21:05:09.267" v="1"/>
            <ac:grpSpMkLst>
              <pc:docMk/>
              <pc:sldMasterMk cId="1588519412" sldId="2147484182"/>
              <pc:sldLayoutMk cId="2002003913" sldId="2147484219"/>
              <ac:grpSpMk id="21" creationId="{4459206F-957B-BFB9-D9C5-D3F4039E23CB}"/>
            </ac:grpSpMkLst>
          </pc:grpChg>
          <pc:grpChg chg="mod">
            <ac:chgData name="Sabirov, Salayjon" userId="5acc22ea-36fd-4e21-aa19-017a3f2d902a" providerId="ADAL" clId="{58F89BCC-9BA6-4569-BC31-EA410C869325}" dt="2023-05-31T21:05:09.267" v="1"/>
            <ac:grpSpMkLst>
              <pc:docMk/>
              <pc:sldMasterMk cId="1588519412" sldId="2147484182"/>
              <pc:sldLayoutMk cId="2002003913" sldId="2147484219"/>
              <ac:grpSpMk id="22" creationId="{AE01B829-F34F-CD5B-DF7F-D298965EA4DA}"/>
            </ac:grpSpMkLst>
          </pc:grpChg>
          <pc:grpChg chg="mod">
            <ac:chgData name="Sabirov, Salayjon" userId="5acc22ea-36fd-4e21-aa19-017a3f2d902a" providerId="ADAL" clId="{58F89BCC-9BA6-4569-BC31-EA410C869325}" dt="2023-05-31T21:05:09.267" v="1"/>
            <ac:grpSpMkLst>
              <pc:docMk/>
              <pc:sldMasterMk cId="1588519412" sldId="2147484182"/>
              <pc:sldLayoutMk cId="2002003913" sldId="2147484219"/>
              <ac:grpSpMk id="23" creationId="{6C077B21-1F35-5296-8F65-531D65E4ACEA}"/>
            </ac:grpSpMkLst>
          </pc:grpChg>
          <pc:grpChg chg="mod">
            <ac:chgData name="Sabirov, Salayjon" userId="5acc22ea-36fd-4e21-aa19-017a3f2d902a" providerId="ADAL" clId="{58F89BCC-9BA6-4569-BC31-EA410C869325}" dt="2023-05-31T21:05:09.267" v="1"/>
            <ac:grpSpMkLst>
              <pc:docMk/>
              <pc:sldMasterMk cId="1588519412" sldId="2147484182"/>
              <pc:sldLayoutMk cId="2002003913" sldId="2147484219"/>
              <ac:grpSpMk id="24" creationId="{531C8B63-2576-F9A2-1633-8516B34E7253}"/>
            </ac:grpSpMkLst>
          </pc:grpChg>
          <pc:picChg chg="mod">
            <ac:chgData name="Sabirov, Salayjon" userId="5acc22ea-36fd-4e21-aa19-017a3f2d902a" providerId="ADAL" clId="{58F89BCC-9BA6-4569-BC31-EA410C869325}" dt="2023-05-31T21:05:09.267" v="1"/>
            <ac:picMkLst>
              <pc:docMk/>
              <pc:sldMasterMk cId="1588519412" sldId="2147484182"/>
              <pc:sldLayoutMk cId="2002003913" sldId="2147484219"/>
              <ac:picMk id="25" creationId="{F6CB6888-1175-D8D7-C468-5007FB925905}"/>
            </ac:picMkLst>
          </pc:picChg>
          <pc:picChg chg="mod">
            <ac:chgData name="Sabirov, Salayjon" userId="5acc22ea-36fd-4e21-aa19-017a3f2d902a" providerId="ADAL" clId="{58F89BCC-9BA6-4569-BC31-EA410C869325}" dt="2023-05-31T21:05:09.267" v="1"/>
            <ac:picMkLst>
              <pc:docMk/>
              <pc:sldMasterMk cId="1588519412" sldId="2147484182"/>
              <pc:sldLayoutMk cId="2002003913" sldId="2147484219"/>
              <ac:picMk id="27" creationId="{1CB9D568-32B8-89B7-B060-870F001BCD17}"/>
            </ac:picMkLst>
          </pc:picChg>
          <pc:picChg chg="mod">
            <ac:chgData name="Sabirov, Salayjon" userId="5acc22ea-36fd-4e21-aa19-017a3f2d902a" providerId="ADAL" clId="{58F89BCC-9BA6-4569-BC31-EA410C869325}" dt="2023-05-31T21:05:09.267" v="1"/>
            <ac:picMkLst>
              <pc:docMk/>
              <pc:sldMasterMk cId="1588519412" sldId="2147484182"/>
              <pc:sldLayoutMk cId="2002003913" sldId="2147484219"/>
              <ac:picMk id="30" creationId="{CA964F1A-D663-5A0E-5089-EB7510623EA5}"/>
            </ac:picMkLst>
          </pc:picChg>
          <pc:picChg chg="mod">
            <ac:chgData name="Sabirov, Salayjon" userId="5acc22ea-36fd-4e21-aa19-017a3f2d902a" providerId="ADAL" clId="{58F89BCC-9BA6-4569-BC31-EA410C869325}" dt="2023-05-31T21:05:09.267" v="1"/>
            <ac:picMkLst>
              <pc:docMk/>
              <pc:sldMasterMk cId="1588519412" sldId="2147484182"/>
              <pc:sldLayoutMk cId="2002003913" sldId="2147484219"/>
              <ac:picMk id="31" creationId="{E2A06A22-E8AC-EC63-AE64-4AA32FA6B338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F76AE5-BCC3-4B41-A397-A54DFE9B68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A861C-6CF5-4707-B6E2-1F8753AB66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cs typeface="+mn-cs"/>
              </a:defRPr>
            </a:lvl1pPr>
          </a:lstStyle>
          <a:p>
            <a:pPr>
              <a:defRPr/>
            </a:pPr>
            <a:fld id="{A1898D3E-8390-482D-A5F3-1692C4C3AC6E}" type="datetimeFigureOut">
              <a:rPr lang="en-US"/>
              <a:pPr>
                <a:defRPr/>
              </a:pPr>
              <a:t>6/1/2023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849CF-DF11-4F73-87EB-708333482D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5A75E-D1CD-4F22-B754-63304B9323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1C4E76-3958-4403-BB56-6EF9D5A19E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5B029-8800-4629-A07E-3933C7D6E0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3830E-229F-4E77-A70A-81672804F9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E3E3CB9-D29C-4BDB-B08A-6374BDCD3D49}" type="datetimeFigureOut">
              <a:rPr lang="en-US"/>
              <a:pPr>
                <a:defRPr/>
              </a:pPr>
              <a:t>6/1/2023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E18CC9-0F9C-4341-BFC2-68B18E5DE4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D7F0D41-AA2B-4C25-B2D1-B16BCB965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6E5E8-10DB-4AC5-A2F2-42F9C7E70F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69957-BEC5-4F3E-9160-8FD4CDC745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89A8BD4-F3C2-4922-AE99-1C48FBE375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8BD4-F3C2-4922-AE99-1C48FBE3758E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973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EB85ECD9-60BB-4731-8234-88EBD7C25F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2B0C89EA-C686-4B12-9E1A-CBA0B394E5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8EE08770-A26A-48CF-9D81-D0A0CCAFE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FAAA3F-2C46-44B4-AE38-D90D2D226FD1}" type="slidenum">
              <a:rPr lang="en-US" altLang="en-US">
                <a:latin typeface="Calibri" panose="020F0502020204030204" pitchFamily="34" charset="0"/>
              </a:rPr>
              <a:pPr eaLnBrk="1" hangingPunct="1"/>
              <a:t>47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>
            <a:extLst>
              <a:ext uri="{FF2B5EF4-FFF2-40B4-BE49-F238E27FC236}">
                <a16:creationId xmlns:a16="http://schemas.microsoft.com/office/drawing/2014/main" id="{01BD36AE-74F4-4AE6-9A6F-C268A67E67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>
            <a:extLst>
              <a:ext uri="{FF2B5EF4-FFF2-40B4-BE49-F238E27FC236}">
                <a16:creationId xmlns:a16="http://schemas.microsoft.com/office/drawing/2014/main" id="{3C7EC212-FFCA-4C5F-BBC5-D7C5D1EFA9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30052" name="Slide Number Placeholder 3">
            <a:extLst>
              <a:ext uri="{FF2B5EF4-FFF2-40B4-BE49-F238E27FC236}">
                <a16:creationId xmlns:a16="http://schemas.microsoft.com/office/drawing/2014/main" id="{5FB66682-203E-4EF2-B722-BCE32B809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B40470-2C5C-412C-B1EC-7AEE35A2820C}" type="slidenum">
              <a:rPr lang="en-US" altLang="en-US"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F95F9E15-2998-44F2-A1F0-A195887238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39AF5B10-291D-407D-8C1C-38544BEB05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F41BEF05-78DA-4F88-B7D1-01DB8B22C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BCC749-6498-44A8-A00A-85693D3A23A5}" type="slidenum">
              <a:rPr lang="en-US" altLang="en-US"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>
            <a:extLst>
              <a:ext uri="{FF2B5EF4-FFF2-40B4-BE49-F238E27FC236}">
                <a16:creationId xmlns:a16="http://schemas.microsoft.com/office/drawing/2014/main" id="{D6232D81-0A83-42DD-9157-8E81701AEC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>
            <a:extLst>
              <a:ext uri="{FF2B5EF4-FFF2-40B4-BE49-F238E27FC236}">
                <a16:creationId xmlns:a16="http://schemas.microsoft.com/office/drawing/2014/main" id="{EBC69CCF-E97A-49B0-BAE6-96895BFB99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32100" name="Slide Number Placeholder 3">
            <a:extLst>
              <a:ext uri="{FF2B5EF4-FFF2-40B4-BE49-F238E27FC236}">
                <a16:creationId xmlns:a16="http://schemas.microsoft.com/office/drawing/2014/main" id="{B9B9823B-791B-4F5A-A9A2-EF14AF843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6BC5C20-6D81-41A2-AD85-76A6C1AB839B}" type="slidenum">
              <a:rPr lang="en-US" altLang="en-US">
                <a:latin typeface="Calibri" panose="020F0502020204030204" pitchFamily="34" charset="0"/>
              </a:rPr>
              <a:pPr eaLnBrk="1" hangingPunct="1"/>
              <a:t>55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8BD4-F3C2-4922-AE99-1C48FBE3758E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090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8BD4-F3C2-4922-AE99-1C48FBE3758E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503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264937A3-D0EB-4E4D-BE10-C85CC5D988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5AB83E46-F5B0-4EDA-9B96-DB7E84FB0A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C90AFEC1-1CEA-44B2-BB89-CC28E48A4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F66EE1-3E42-401E-9C8E-49B10C93397F}" type="slidenum">
              <a:rPr lang="en-US" altLang="en-US">
                <a:latin typeface="Calibri" panose="020F0502020204030204" pitchFamily="34" charset="0"/>
              </a:rPr>
              <a:pPr eaLnBrk="1" hangingPunct="1"/>
              <a:t>62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D16EF175-45B3-4D0C-A6E9-EF8472D737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1191C035-DCAE-4738-8B7F-91A422F61D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AE3A361C-EAD2-4573-B3B6-C0EE7967B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7E8D49-C23A-43FB-989F-9F713295DEA6}" type="slidenum">
              <a:rPr lang="en-US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E4CB4ACE-4318-41B1-A0F0-0A66EEF20F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32222661-D3F3-4F92-AFCD-A102F5AB4F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6D457A03-9E9C-47C1-9875-972D7C6E6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ACD5D1-B805-4909-9039-7CDEC9E8ADD8}" type="slidenum">
              <a:rPr lang="en-US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A8BD4-F3C2-4922-AE99-1C48FBE3758E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70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>
            <a:extLst>
              <a:ext uri="{FF2B5EF4-FFF2-40B4-BE49-F238E27FC236}">
                <a16:creationId xmlns:a16="http://schemas.microsoft.com/office/drawing/2014/main" id="{D76EC3C0-7E14-433D-981F-AD1A0CAF53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>
            <a:extLst>
              <a:ext uri="{FF2B5EF4-FFF2-40B4-BE49-F238E27FC236}">
                <a16:creationId xmlns:a16="http://schemas.microsoft.com/office/drawing/2014/main" id="{927FC7D9-248C-42E8-B1D5-9A61C904F9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23908" name="Slide Number Placeholder 3">
            <a:extLst>
              <a:ext uri="{FF2B5EF4-FFF2-40B4-BE49-F238E27FC236}">
                <a16:creationId xmlns:a16="http://schemas.microsoft.com/office/drawing/2014/main" id="{0443399C-11F8-4AA5-845A-13AD8AF15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F9A78E-3AEE-4F31-8B09-AF21C1A8563C}" type="slidenum">
              <a:rPr lang="en-US" altLang="en-US"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A32CEBF5-5198-4657-8EC3-C85278C3FA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05C76E03-82B9-4B6A-B983-DAFBF0A2B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CBE21CFC-C9C9-4004-A0AD-5716EC0E9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F427FC-59AA-439D-813E-8975CF2786F0}" type="slidenum">
              <a:rPr lang="en-US" altLang="en-US"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6F1589F6-3348-492F-9FC4-13C36556C8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15073F62-E163-4E35-8E47-69953FB609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8CA1B3A6-6571-4F3B-8779-A1380B7CF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4588BB-B02D-4546-B6BB-DF252B7F1203}" type="slidenum">
              <a:rPr lang="en-US" altLang="en-US"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D22147A8-189C-42CD-99BD-7689A55F3D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897E7810-EFE4-4B63-817B-A14C545055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A6C99A78-D702-4DF5-9E2A-27B5E4E2B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7EF7CD-51CB-4258-80AD-98099E3F9B59}" type="slidenum">
              <a:rPr lang="en-US" altLang="en-US"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>
            <a:extLst>
              <a:ext uri="{FF2B5EF4-FFF2-40B4-BE49-F238E27FC236}">
                <a16:creationId xmlns:a16="http://schemas.microsoft.com/office/drawing/2014/main" id="{C08C11E7-86E5-4AAB-86FB-2131E70A9A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>
            <a:extLst>
              <a:ext uri="{FF2B5EF4-FFF2-40B4-BE49-F238E27FC236}">
                <a16:creationId xmlns:a16="http://schemas.microsoft.com/office/drawing/2014/main" id="{7A099296-94B5-4436-A855-8203167459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128004" name="Slide Number Placeholder 3">
            <a:extLst>
              <a:ext uri="{FF2B5EF4-FFF2-40B4-BE49-F238E27FC236}">
                <a16:creationId xmlns:a16="http://schemas.microsoft.com/office/drawing/2014/main" id="{1B40B382-1A9F-4D16-A718-DA5CE1C50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AA1981-987B-4203-8178-B689C3BA7714}" type="slidenum">
              <a:rPr lang="en-US" altLang="en-US"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958AB-8795-42C9-933C-F670A6BA9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17" name="Freeform 671">
            <a:extLst>
              <a:ext uri="{FF2B5EF4-FFF2-40B4-BE49-F238E27FC236}">
                <a16:creationId xmlns:a16="http://schemas.microsoft.com/office/drawing/2014/main" id="{8A958DB8-90B8-45E4-A8B0-DB600FEDE93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7069394" cy="6862039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C233D-E1D6-DD82-5FC7-A721A83C88F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 Title 4f">
            <a:extLst>
              <a:ext uri="{FF2B5EF4-FFF2-40B4-BE49-F238E27FC236}">
                <a16:creationId xmlns:a16="http://schemas.microsoft.com/office/drawing/2014/main" id="{453E2BDB-26DD-597E-FDE7-1C92653DF750}"/>
              </a:ext>
            </a:extLst>
          </p:cNvPr>
          <p:cNvGrpSpPr/>
          <p:nvPr userDrawn="1"/>
        </p:nvGrpSpPr>
        <p:grpSpPr>
          <a:xfrm>
            <a:off x="611952" y="504678"/>
            <a:ext cx="5239138" cy="1756394"/>
            <a:chOff x="611952" y="504678"/>
            <a:chExt cx="5239138" cy="17563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5F0CD1E-BC0B-DA6D-0618-2A3063B3C1E6}"/>
                </a:ext>
              </a:extLst>
            </p:cNvPr>
            <p:cNvGrpSpPr/>
            <p:nvPr userDrawn="1"/>
          </p:nvGrpSpPr>
          <p:grpSpPr>
            <a:xfrm>
              <a:off x="3499080" y="504678"/>
              <a:ext cx="1303888" cy="1756394"/>
              <a:chOff x="567031" y="49468"/>
              <a:chExt cx="1303888" cy="175639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1657478-E0B7-7B03-24AF-1AF5C4C22C7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26FA722F-C9CB-A9B4-4A02-A7AA6A9C2D3E}"/>
                  </a:ext>
                </a:extLst>
              </p:cNvPr>
              <p:cNvSpPr txBox="1"/>
              <p:nvPr userDrawn="1"/>
            </p:nvSpPr>
            <p:spPr>
              <a:xfrm>
                <a:off x="567031" y="1277879"/>
                <a:ext cx="130388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>
                    <a:solidFill>
                      <a:schemeClr val="bg1"/>
                    </a:solidFill>
                  </a:rPr>
                  <a:t>Агентство по противодействию коррупции  РУз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F334E2-53A4-917F-CBFE-3A7990BD7F5A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13" name="TextBox 4">
                <a:extLst>
                  <a:ext uri="{FF2B5EF4-FFF2-40B4-BE49-F238E27FC236}">
                    <a16:creationId xmlns:a16="http://schemas.microsoft.com/office/drawing/2014/main" id="{187AB7C9-2DE2-5A1A-51D9-6426617981B3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>
                    <a:solidFill>
                      <a:schemeClr val="bg1"/>
                    </a:solidFill>
                  </a:rPr>
                  <a:t>Министерство Юстиции РУз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92F42D0-3808-D884-0B6F-D4D62599A10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578C75-80BA-CD37-7120-357CCE3B70FA}"/>
                </a:ext>
              </a:extLst>
            </p:cNvPr>
            <p:cNvGrpSpPr/>
            <p:nvPr userDrawn="1"/>
          </p:nvGrpSpPr>
          <p:grpSpPr>
            <a:xfrm>
              <a:off x="2148697" y="504678"/>
              <a:ext cx="983484" cy="1696194"/>
              <a:chOff x="3820503" y="41911"/>
              <a:chExt cx="983484" cy="169619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5F1C17E-216E-06B6-1BC2-DE225A7DB2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0305668C-C9FD-234E-EED8-1A0D6ED32AB6}"/>
                  </a:ext>
                </a:extLst>
              </p:cNvPr>
              <p:cNvSpPr txBox="1"/>
              <p:nvPr userDrawn="1"/>
            </p:nvSpPr>
            <p:spPr>
              <a:xfrm>
                <a:off x="3820503" y="1366474"/>
                <a:ext cx="983484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1"/>
                    </a:solidFill>
                  </a:rPr>
                  <a:t>Генеральная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ru-RU" dirty="0">
                    <a:solidFill>
                      <a:schemeClr val="bg1"/>
                    </a:solidFill>
                  </a:rPr>
                  <a:t>П</a:t>
                </a:r>
                <a:r>
                  <a:rPr lang="uz-Cyrl-UZ" dirty="0">
                    <a:solidFill>
                      <a:schemeClr val="bg1"/>
                    </a:solidFill>
                  </a:rPr>
                  <a:t>рокуратура РУз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D078CB-22E4-B4D6-4C0A-F8FE5707D693}"/>
                </a:ext>
              </a:extLst>
            </p:cNvPr>
            <p:cNvGrpSpPr/>
            <p:nvPr userDrawn="1"/>
          </p:nvGrpSpPr>
          <p:grpSpPr>
            <a:xfrm>
              <a:off x="5169868" y="504678"/>
              <a:ext cx="681222" cy="1696193"/>
              <a:chOff x="5139388" y="41911"/>
              <a:chExt cx="681222" cy="169619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13FEB12-09C2-139B-A1D5-DF75AA68EC8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TextBox 4">
                <a:extLst>
                  <a:ext uri="{FF2B5EF4-FFF2-40B4-BE49-F238E27FC236}">
                    <a16:creationId xmlns:a16="http://schemas.microsoft.com/office/drawing/2014/main" id="{69C949C2-36D4-1EF4-D54D-E845F333AACB}"/>
                  </a:ext>
                </a:extLst>
              </p:cNvPr>
              <p:cNvSpPr txBox="1"/>
              <p:nvPr userDrawn="1"/>
            </p:nvSpPr>
            <p:spPr>
              <a:xfrm>
                <a:off x="5139388" y="1366474"/>
                <a:ext cx="681222" cy="3716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1"/>
                    </a:solidFill>
                  </a:rPr>
                  <a:t>Программа развития ООН</a:t>
                </a:r>
                <a:endParaRPr lang="en-US" sz="800" b="1" dirty="0" err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960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DE1BB-BAF8-4B13-8A81-D858028C3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6575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299" name="Freeform 605">
            <a:extLst>
              <a:ext uri="{FF2B5EF4-FFF2-40B4-BE49-F238E27FC236}">
                <a16:creationId xmlns:a16="http://schemas.microsoft.com/office/drawing/2014/main" id="{D73A43B4-ECD0-49DA-86DD-4C16BBB5CB53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730375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6EB60-6CF7-95CE-50C3-F4CEAF925F2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FDB266B2-2251-7C88-FA1A-4FA17ACFA8D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40ABC6-4C2C-04F9-D276-EFF264D44B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E0B13D-C503-DD0D-6C3D-6A83629568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054E45-349F-2F2B-3299-BDC037FD0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8168864-007C-7156-CF6A-B299F670D2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4292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ADEC03-6BB0-467E-B394-3EF41D51E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" b="138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299" name="Freeform 605">
            <a:extLst>
              <a:ext uri="{FF2B5EF4-FFF2-40B4-BE49-F238E27FC236}">
                <a16:creationId xmlns:a16="http://schemas.microsoft.com/office/drawing/2014/main" id="{BF5FFCCC-4813-4D9A-8EF1-3BAEB5047BFF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697039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32AC2-5781-47D0-E467-0A319148230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B5431E7A-ECA3-0645-80BF-B4D1EAEC2CF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EB86ED-C711-0F2E-6767-320B03188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57F001-D2D3-6F04-6D87-9FB71D4E90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6CCEF-D54F-1935-6260-BF24AE421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5E2466-524D-3AB2-BE4B-6B1FD0432A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95804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2E6D5-A8E6-4845-BC7C-40A1F8E20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4" b="-1"/>
          <a:stretch/>
        </p:blipFill>
        <p:spPr>
          <a:xfrm flipH="1">
            <a:off x="15151" y="8729"/>
            <a:ext cx="12207735" cy="6864351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8" name="Freeform 605">
            <a:extLst>
              <a:ext uri="{FF2B5EF4-FFF2-40B4-BE49-F238E27FC236}">
                <a16:creationId xmlns:a16="http://schemas.microsoft.com/office/drawing/2014/main" id="{D4D0FE60-8EA2-426A-A0B5-0460C34661B8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720848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4CAB0-EBEB-CF48-1316-7EC773C20ED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638D399A-5740-B0E6-2A20-25C36A2C4A9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D1B596-9953-C49D-6742-5B9C2F4D9A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7C7B7E-3D74-9C70-2824-AD9F42645C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EF7E1E-4077-4ED4-2FBA-D6034C9C5F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0D0B10-53C3-F68B-0D6F-352060E353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23258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B2648-3E28-491C-A0FF-C24931D4A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3"/>
            <a:ext cx="12238344" cy="6881816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8" name="Freeform 605">
            <a:extLst>
              <a:ext uri="{FF2B5EF4-FFF2-40B4-BE49-F238E27FC236}">
                <a16:creationId xmlns:a16="http://schemas.microsoft.com/office/drawing/2014/main" id="{D4D0FE60-8EA2-426A-A0B5-0460C34661B8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697039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9F710-5E26-F0DA-4F4F-71B94B3D11A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28FCA926-E39D-4CCF-89C8-F4936CA8AE6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D723DC-D6B5-BF43-6643-C920FF60AC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B4C386-8730-CB6F-B3AC-CBE25F8468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EF4DE6-07E8-F92B-4563-E6D3912E2A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39C921-BD48-372C-EB92-08D79B1B2A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784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688DD7-9F26-473B-9D77-4BCC60D76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11"/>
            <a:ext cx="12192000" cy="6864351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8" name="Freeform 605">
            <a:extLst>
              <a:ext uri="{FF2B5EF4-FFF2-40B4-BE49-F238E27FC236}">
                <a16:creationId xmlns:a16="http://schemas.microsoft.com/office/drawing/2014/main" id="{D4D0FE60-8EA2-426A-A0B5-0460C34661B8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701800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38207-FF05-BCD8-E39C-14C28D5FCD2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5E0D4D65-072B-A45A-94AE-80D3F1A6D5C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5AD930-F5C2-216A-37BF-39029AB67F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E7B567-AAAE-9FB5-3FAE-80A1D78C6F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D78F87-659A-F4CC-8A9F-CC5F0E2AD8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5B866C-12F6-B74F-6ED6-AF8E050670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69033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7B3B85-44B1-4D02-AC9E-929EB5D10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8" name="Freeform 605">
            <a:extLst>
              <a:ext uri="{FF2B5EF4-FFF2-40B4-BE49-F238E27FC236}">
                <a16:creationId xmlns:a16="http://schemas.microsoft.com/office/drawing/2014/main" id="{D4D0FE60-8EA2-426A-A0B5-0460C34661B8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730376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7FFB9-7150-A786-20EE-22F373E7F7D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A67EA47D-3655-BCBC-6BF0-679035815F3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773366-D3BA-6758-749F-EEFDD21AA1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A58636-ABDE-EA82-51E2-BD37C21B92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304759-9AE4-4197-51DD-2366FEE28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8C3CCC-FEF8-EAE6-BF1B-A186A70B42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66160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937165-96E9-4729-9B67-21055D70B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4"/>
          <a:stretch/>
        </p:blipFill>
        <p:spPr>
          <a:xfrm flipH="1">
            <a:off x="-2" y="0"/>
            <a:ext cx="12192939" cy="6875462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8" name="Freeform 605">
            <a:extLst>
              <a:ext uri="{FF2B5EF4-FFF2-40B4-BE49-F238E27FC236}">
                <a16:creationId xmlns:a16="http://schemas.microsoft.com/office/drawing/2014/main" id="{D4D0FE60-8EA2-426A-A0B5-0460C34661B8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697039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3F9D5-5239-C041-352D-E286AD8BC7E3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263E3162-85AE-D463-1123-3777E3CD746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9D2C84-B57E-5680-042D-41C5A6E6B6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A296CE-52F7-E6E1-F7FE-4B727A7959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C60CC7-BD72-7C63-259F-E9ACFE0314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0A1837-CA19-E98F-CC98-4BC8FC1F1F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83768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2EE5D1-B514-482A-B9D5-A24521179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3240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8" name="Freeform 605">
            <a:extLst>
              <a:ext uri="{FF2B5EF4-FFF2-40B4-BE49-F238E27FC236}">
                <a16:creationId xmlns:a16="http://schemas.microsoft.com/office/drawing/2014/main" id="{D4D0FE60-8EA2-426A-A0B5-0460C34661B8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697039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3C267-C929-7516-6754-8C21A2236E0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0C80A5B6-FC16-F5E2-E0C7-CC4F063C446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132092-8937-6954-B7FF-C6306491F3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84B0EB-2F65-C3FF-1CCD-DA26C5937F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A9E89A-5DA8-A86D-6287-7122697C97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874193-45AD-29E9-0674-BF287EF0A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59073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Обложка">
    <p:bg>
      <p:bgPr>
        <a:solidFill>
          <a:srgbClr val="626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Freeform 300">
            <a:extLst>
              <a:ext uri="{FF2B5EF4-FFF2-40B4-BE49-F238E27FC236}">
                <a16:creationId xmlns:a16="http://schemas.microsoft.com/office/drawing/2014/main" id="{92D779DF-3BB0-4BFC-9413-050BD98D463C}"/>
              </a:ext>
            </a:extLst>
          </p:cNvPr>
          <p:cNvSpPr>
            <a:spLocks/>
          </p:cNvSpPr>
          <p:nvPr userDrawn="1"/>
        </p:nvSpPr>
        <p:spPr bwMode="auto">
          <a:xfrm>
            <a:off x="4297674" y="1047215"/>
            <a:ext cx="7586291" cy="5559419"/>
          </a:xfrm>
          <a:custGeom>
            <a:avLst/>
            <a:gdLst>
              <a:gd name="T0" fmla="*/ 834 w 4776"/>
              <a:gd name="T1" fmla="*/ 278 h 3497"/>
              <a:gd name="T2" fmla="*/ 1698 w 4776"/>
              <a:gd name="T3" fmla="*/ 306 h 3497"/>
              <a:gd name="T4" fmla="*/ 2110 w 4776"/>
              <a:gd name="T5" fmla="*/ 186 h 3497"/>
              <a:gd name="T6" fmla="*/ 3850 w 4776"/>
              <a:gd name="T7" fmla="*/ 380 h 3497"/>
              <a:gd name="T8" fmla="*/ 4513 w 4776"/>
              <a:gd name="T9" fmla="*/ 1166 h 3497"/>
              <a:gd name="T10" fmla="*/ 4739 w 4776"/>
              <a:gd name="T11" fmla="*/ 1634 h 3497"/>
              <a:gd name="T12" fmla="*/ 4654 w 4776"/>
              <a:gd name="T13" fmla="*/ 2249 h 3497"/>
              <a:gd name="T14" fmla="*/ 4090 w 4776"/>
              <a:gd name="T15" fmla="*/ 3269 h 3497"/>
              <a:gd name="T16" fmla="*/ 3046 w 4776"/>
              <a:gd name="T17" fmla="*/ 3447 h 3497"/>
              <a:gd name="T18" fmla="*/ 2161 w 4776"/>
              <a:gd name="T19" fmla="*/ 3215 h 3497"/>
              <a:gd name="T20" fmla="*/ 1704 w 4776"/>
              <a:gd name="T21" fmla="*/ 3070 h 3497"/>
              <a:gd name="T22" fmla="*/ 1285 w 4776"/>
              <a:gd name="T23" fmla="*/ 3085 h 3497"/>
              <a:gd name="T24" fmla="*/ 408 w 4776"/>
              <a:gd name="T25" fmla="*/ 2826 h 3497"/>
              <a:gd name="T26" fmla="*/ 151 w 4776"/>
              <a:gd name="T27" fmla="*/ 2556 h 3497"/>
              <a:gd name="T28" fmla="*/ 87 w 4776"/>
              <a:gd name="T29" fmla="*/ 1586 h 3497"/>
              <a:gd name="T30" fmla="*/ 25 w 4776"/>
              <a:gd name="T31" fmla="*/ 1160 h 3497"/>
              <a:gd name="T32" fmla="*/ 834 w 4776"/>
              <a:gd name="T33" fmla="*/ 278 h 3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76" h="3497">
                <a:moveTo>
                  <a:pt x="834" y="278"/>
                </a:moveTo>
                <a:cubicBezTo>
                  <a:pt x="1122" y="257"/>
                  <a:pt x="1411" y="350"/>
                  <a:pt x="1698" y="306"/>
                </a:cubicBezTo>
                <a:cubicBezTo>
                  <a:pt x="1839" y="284"/>
                  <a:pt x="1974" y="230"/>
                  <a:pt x="2110" y="186"/>
                </a:cubicBezTo>
                <a:cubicBezTo>
                  <a:pt x="2690" y="0"/>
                  <a:pt x="3359" y="16"/>
                  <a:pt x="3850" y="380"/>
                </a:cubicBezTo>
                <a:cubicBezTo>
                  <a:pt x="4124" y="584"/>
                  <a:pt x="4321" y="878"/>
                  <a:pt x="4513" y="1166"/>
                </a:cubicBezTo>
                <a:cubicBezTo>
                  <a:pt x="4609" y="1311"/>
                  <a:pt x="4708" y="1461"/>
                  <a:pt x="4739" y="1634"/>
                </a:cubicBezTo>
                <a:cubicBezTo>
                  <a:pt x="4776" y="1839"/>
                  <a:pt x="4714" y="2049"/>
                  <a:pt x="4654" y="2249"/>
                </a:cubicBezTo>
                <a:cubicBezTo>
                  <a:pt x="4537" y="2630"/>
                  <a:pt x="4403" y="3038"/>
                  <a:pt x="4090" y="3269"/>
                </a:cubicBezTo>
                <a:cubicBezTo>
                  <a:pt x="3794" y="3488"/>
                  <a:pt x="3403" y="3497"/>
                  <a:pt x="3046" y="3447"/>
                </a:cubicBezTo>
                <a:cubicBezTo>
                  <a:pt x="2744" y="3405"/>
                  <a:pt x="2446" y="3327"/>
                  <a:pt x="2161" y="3215"/>
                </a:cubicBezTo>
                <a:cubicBezTo>
                  <a:pt x="2012" y="3156"/>
                  <a:pt x="1863" y="3087"/>
                  <a:pt x="1704" y="3070"/>
                </a:cubicBezTo>
                <a:cubicBezTo>
                  <a:pt x="1565" y="3055"/>
                  <a:pt x="1425" y="3080"/>
                  <a:pt x="1285" y="3085"/>
                </a:cubicBezTo>
                <a:cubicBezTo>
                  <a:pt x="975" y="3096"/>
                  <a:pt x="664" y="3004"/>
                  <a:pt x="408" y="2826"/>
                </a:cubicBezTo>
                <a:cubicBezTo>
                  <a:pt x="305" y="2755"/>
                  <a:pt x="210" y="2668"/>
                  <a:pt x="151" y="2556"/>
                </a:cubicBezTo>
                <a:cubicBezTo>
                  <a:pt x="0" y="2270"/>
                  <a:pt x="119" y="1912"/>
                  <a:pt x="87" y="1586"/>
                </a:cubicBezTo>
                <a:cubicBezTo>
                  <a:pt x="73" y="1443"/>
                  <a:pt x="29" y="1304"/>
                  <a:pt x="25" y="1160"/>
                </a:cubicBezTo>
                <a:cubicBezTo>
                  <a:pt x="14" y="764"/>
                  <a:pt x="468" y="304"/>
                  <a:pt x="834" y="278"/>
                </a:cubicBez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337B0-4140-4E34-AE11-A7D64427E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502" y="438150"/>
            <a:ext cx="6858000" cy="5997575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48224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68" name="Freeform 299">
            <a:extLst>
              <a:ext uri="{FF2B5EF4-FFF2-40B4-BE49-F238E27FC236}">
                <a16:creationId xmlns:a16="http://schemas.microsoft.com/office/drawing/2014/main" id="{509E998C-884D-4F9C-9872-9EC1122395E9}"/>
              </a:ext>
            </a:extLst>
          </p:cNvPr>
          <p:cNvSpPr>
            <a:spLocks/>
          </p:cNvSpPr>
          <p:nvPr userDrawn="1"/>
        </p:nvSpPr>
        <p:spPr bwMode="auto">
          <a:xfrm>
            <a:off x="1373188" y="0"/>
            <a:ext cx="5988925" cy="6862408"/>
          </a:xfrm>
          <a:custGeom>
            <a:avLst/>
            <a:gdLst>
              <a:gd name="T0" fmla="*/ 460 w 3771"/>
              <a:gd name="T1" fmla="*/ 4170 h 4320"/>
              <a:gd name="T2" fmla="*/ 702 w 3771"/>
              <a:gd name="T3" fmla="*/ 4093 h 4320"/>
              <a:gd name="T4" fmla="*/ 1144 w 3771"/>
              <a:gd name="T5" fmla="*/ 3821 h 4320"/>
              <a:gd name="T6" fmla="*/ 1220 w 3771"/>
              <a:gd name="T7" fmla="*/ 3451 h 4320"/>
              <a:gd name="T8" fmla="*/ 1228 w 3771"/>
              <a:gd name="T9" fmla="*/ 3296 h 4320"/>
              <a:gd name="T10" fmla="*/ 1387 w 3771"/>
              <a:gd name="T11" fmla="*/ 3007 h 4320"/>
              <a:gd name="T12" fmla="*/ 1703 w 3771"/>
              <a:gd name="T13" fmla="*/ 2804 h 4320"/>
              <a:gd name="T14" fmla="*/ 1917 w 3771"/>
              <a:gd name="T15" fmla="*/ 2730 h 4320"/>
              <a:gd name="T16" fmla="*/ 2195 w 3771"/>
              <a:gd name="T17" fmla="*/ 2629 h 4320"/>
              <a:gd name="T18" fmla="*/ 2629 w 3771"/>
              <a:gd name="T19" fmla="*/ 2221 h 4320"/>
              <a:gd name="T20" fmla="*/ 2670 w 3771"/>
              <a:gd name="T21" fmla="*/ 1840 h 4320"/>
              <a:gd name="T22" fmla="*/ 2677 w 3771"/>
              <a:gd name="T23" fmla="*/ 1615 h 4320"/>
              <a:gd name="T24" fmla="*/ 2915 w 3771"/>
              <a:gd name="T25" fmla="*/ 1287 h 4320"/>
              <a:gd name="T26" fmla="*/ 3124 w 3771"/>
              <a:gd name="T27" fmla="*/ 1205 h 4320"/>
              <a:gd name="T28" fmla="*/ 3524 w 3771"/>
              <a:gd name="T29" fmla="*/ 987 h 4320"/>
              <a:gd name="T30" fmla="*/ 3680 w 3771"/>
              <a:gd name="T31" fmla="*/ 457 h 4320"/>
              <a:gd name="T32" fmla="*/ 3715 w 3771"/>
              <a:gd name="T33" fmla="*/ 179 h 4320"/>
              <a:gd name="T34" fmla="*/ 3771 w 3771"/>
              <a:gd name="T35" fmla="*/ 0 h 4320"/>
              <a:gd name="T36" fmla="*/ 3515 w 3771"/>
              <a:gd name="T37" fmla="*/ 0 h 4320"/>
              <a:gd name="T38" fmla="*/ 3471 w 3771"/>
              <a:gd name="T39" fmla="*/ 108 h 4320"/>
              <a:gd name="T40" fmla="*/ 3426 w 3771"/>
              <a:gd name="T41" fmla="*/ 446 h 4320"/>
              <a:gd name="T42" fmla="*/ 3331 w 3771"/>
              <a:gd name="T43" fmla="*/ 825 h 4320"/>
              <a:gd name="T44" fmla="*/ 3043 w 3771"/>
              <a:gd name="T45" fmla="*/ 971 h 4320"/>
              <a:gd name="T46" fmla="*/ 2789 w 3771"/>
              <a:gd name="T47" fmla="*/ 1072 h 4320"/>
              <a:gd name="T48" fmla="*/ 2427 w 3771"/>
              <a:gd name="T49" fmla="*/ 1572 h 4320"/>
              <a:gd name="T50" fmla="*/ 2415 w 3771"/>
              <a:gd name="T51" fmla="*/ 1848 h 4320"/>
              <a:gd name="T52" fmla="*/ 2390 w 3771"/>
              <a:gd name="T53" fmla="*/ 2135 h 4320"/>
              <a:gd name="T54" fmla="*/ 2089 w 3771"/>
              <a:gd name="T55" fmla="*/ 2404 h 4320"/>
              <a:gd name="T56" fmla="*/ 1837 w 3771"/>
              <a:gd name="T57" fmla="*/ 2495 h 4320"/>
              <a:gd name="T58" fmla="*/ 1605 w 3771"/>
              <a:gd name="T59" fmla="*/ 2576 h 4320"/>
              <a:gd name="T60" fmla="*/ 976 w 3771"/>
              <a:gd name="T61" fmla="*/ 3258 h 4320"/>
              <a:gd name="T62" fmla="*/ 965 w 3771"/>
              <a:gd name="T63" fmla="*/ 3449 h 4320"/>
              <a:gd name="T64" fmla="*/ 926 w 3771"/>
              <a:gd name="T65" fmla="*/ 3694 h 4320"/>
              <a:gd name="T66" fmla="*/ 624 w 3771"/>
              <a:gd name="T67" fmla="*/ 3858 h 4320"/>
              <a:gd name="T68" fmla="*/ 451 w 3771"/>
              <a:gd name="T69" fmla="*/ 3918 h 4320"/>
              <a:gd name="T70" fmla="*/ 137 w 3771"/>
              <a:gd name="T71" fmla="*/ 4133 h 4320"/>
              <a:gd name="T72" fmla="*/ 0 w 3771"/>
              <a:gd name="T73" fmla="*/ 4320 h 4320"/>
              <a:gd name="T74" fmla="*/ 322 w 3771"/>
              <a:gd name="T75" fmla="*/ 4320 h 4320"/>
              <a:gd name="T76" fmla="*/ 460 w 3771"/>
              <a:gd name="T77" fmla="*/ 417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771" h="4320">
                <a:moveTo>
                  <a:pt x="460" y="4170"/>
                </a:moveTo>
                <a:cubicBezTo>
                  <a:pt x="544" y="4115"/>
                  <a:pt x="607" y="4117"/>
                  <a:pt x="702" y="4093"/>
                </a:cubicBezTo>
                <a:cubicBezTo>
                  <a:pt x="766" y="4077"/>
                  <a:pt x="1029" y="4008"/>
                  <a:pt x="1144" y="3821"/>
                </a:cubicBezTo>
                <a:cubicBezTo>
                  <a:pt x="1218" y="3701"/>
                  <a:pt x="1219" y="3568"/>
                  <a:pt x="1220" y="3451"/>
                </a:cubicBezTo>
                <a:cubicBezTo>
                  <a:pt x="1220" y="3395"/>
                  <a:pt x="1221" y="3343"/>
                  <a:pt x="1228" y="3296"/>
                </a:cubicBezTo>
                <a:cubicBezTo>
                  <a:pt x="1244" y="3193"/>
                  <a:pt x="1298" y="3096"/>
                  <a:pt x="1387" y="3007"/>
                </a:cubicBezTo>
                <a:cubicBezTo>
                  <a:pt x="1470" y="2925"/>
                  <a:pt x="1579" y="2855"/>
                  <a:pt x="1703" y="2804"/>
                </a:cubicBezTo>
                <a:cubicBezTo>
                  <a:pt x="1772" y="2777"/>
                  <a:pt x="1842" y="2754"/>
                  <a:pt x="1917" y="2730"/>
                </a:cubicBezTo>
                <a:cubicBezTo>
                  <a:pt x="2009" y="2701"/>
                  <a:pt x="2103" y="2670"/>
                  <a:pt x="2195" y="2629"/>
                </a:cubicBezTo>
                <a:cubicBezTo>
                  <a:pt x="2472" y="2506"/>
                  <a:pt x="2584" y="2339"/>
                  <a:pt x="2629" y="2221"/>
                </a:cubicBezTo>
                <a:cubicBezTo>
                  <a:pt x="2678" y="2092"/>
                  <a:pt x="2674" y="1964"/>
                  <a:pt x="2670" y="1840"/>
                </a:cubicBezTo>
                <a:cubicBezTo>
                  <a:pt x="2667" y="1760"/>
                  <a:pt x="2665" y="1684"/>
                  <a:pt x="2677" y="1615"/>
                </a:cubicBezTo>
                <a:cubicBezTo>
                  <a:pt x="2702" y="1480"/>
                  <a:pt x="2793" y="1354"/>
                  <a:pt x="2915" y="1287"/>
                </a:cubicBezTo>
                <a:cubicBezTo>
                  <a:pt x="2975" y="1253"/>
                  <a:pt x="3047" y="1230"/>
                  <a:pt x="3124" y="1205"/>
                </a:cubicBezTo>
                <a:cubicBezTo>
                  <a:pt x="3260" y="1161"/>
                  <a:pt x="3414" y="1111"/>
                  <a:pt x="3524" y="987"/>
                </a:cubicBezTo>
                <a:cubicBezTo>
                  <a:pt x="3662" y="832"/>
                  <a:pt x="3672" y="633"/>
                  <a:pt x="3680" y="457"/>
                </a:cubicBezTo>
                <a:cubicBezTo>
                  <a:pt x="3685" y="357"/>
                  <a:pt x="3693" y="280"/>
                  <a:pt x="3715" y="179"/>
                </a:cubicBezTo>
                <a:cubicBezTo>
                  <a:pt x="3731" y="103"/>
                  <a:pt x="3736" y="46"/>
                  <a:pt x="3771" y="0"/>
                </a:cubicBezTo>
                <a:cubicBezTo>
                  <a:pt x="3515" y="0"/>
                  <a:pt x="3515" y="0"/>
                  <a:pt x="3515" y="0"/>
                </a:cubicBezTo>
                <a:cubicBezTo>
                  <a:pt x="3498" y="33"/>
                  <a:pt x="3483" y="69"/>
                  <a:pt x="3471" y="108"/>
                </a:cubicBezTo>
                <a:cubicBezTo>
                  <a:pt x="3436" y="220"/>
                  <a:pt x="3431" y="335"/>
                  <a:pt x="3426" y="446"/>
                </a:cubicBezTo>
                <a:cubicBezTo>
                  <a:pt x="3418" y="601"/>
                  <a:pt x="3412" y="735"/>
                  <a:pt x="3331" y="825"/>
                </a:cubicBezTo>
                <a:cubicBezTo>
                  <a:pt x="3267" y="898"/>
                  <a:pt x="3163" y="932"/>
                  <a:pt x="3043" y="971"/>
                </a:cubicBezTo>
                <a:cubicBezTo>
                  <a:pt x="2958" y="998"/>
                  <a:pt x="2871" y="1026"/>
                  <a:pt x="2789" y="1072"/>
                </a:cubicBezTo>
                <a:cubicBezTo>
                  <a:pt x="2600" y="1177"/>
                  <a:pt x="2464" y="1363"/>
                  <a:pt x="2427" y="1572"/>
                </a:cubicBezTo>
                <a:cubicBezTo>
                  <a:pt x="2409" y="1666"/>
                  <a:pt x="2412" y="1759"/>
                  <a:pt x="2415" y="1848"/>
                </a:cubicBezTo>
                <a:cubicBezTo>
                  <a:pt x="2419" y="1953"/>
                  <a:pt x="2422" y="2052"/>
                  <a:pt x="2390" y="2135"/>
                </a:cubicBezTo>
                <a:cubicBezTo>
                  <a:pt x="2339" y="2270"/>
                  <a:pt x="2198" y="2356"/>
                  <a:pt x="2089" y="2404"/>
                </a:cubicBezTo>
                <a:cubicBezTo>
                  <a:pt x="2010" y="2440"/>
                  <a:pt x="1926" y="2467"/>
                  <a:pt x="1837" y="2495"/>
                </a:cubicBezTo>
                <a:cubicBezTo>
                  <a:pt x="1761" y="2519"/>
                  <a:pt x="1682" y="2545"/>
                  <a:pt x="1605" y="2576"/>
                </a:cubicBezTo>
                <a:cubicBezTo>
                  <a:pt x="1256" y="2718"/>
                  <a:pt x="1022" y="2973"/>
                  <a:pt x="976" y="3258"/>
                </a:cubicBezTo>
                <a:cubicBezTo>
                  <a:pt x="966" y="3323"/>
                  <a:pt x="966" y="3387"/>
                  <a:pt x="965" y="3449"/>
                </a:cubicBezTo>
                <a:cubicBezTo>
                  <a:pt x="965" y="3547"/>
                  <a:pt x="964" y="3632"/>
                  <a:pt x="926" y="3694"/>
                </a:cubicBezTo>
                <a:cubicBezTo>
                  <a:pt x="873" y="3779"/>
                  <a:pt x="758" y="3816"/>
                  <a:pt x="624" y="3858"/>
                </a:cubicBezTo>
                <a:cubicBezTo>
                  <a:pt x="567" y="3876"/>
                  <a:pt x="508" y="3894"/>
                  <a:pt x="451" y="3918"/>
                </a:cubicBezTo>
                <a:cubicBezTo>
                  <a:pt x="335" y="3967"/>
                  <a:pt x="226" y="4041"/>
                  <a:pt x="137" y="4133"/>
                </a:cubicBezTo>
                <a:cubicBezTo>
                  <a:pt x="105" y="4166"/>
                  <a:pt x="39" y="4262"/>
                  <a:pt x="0" y="4320"/>
                </a:cubicBezTo>
                <a:cubicBezTo>
                  <a:pt x="322" y="4320"/>
                  <a:pt x="322" y="4320"/>
                  <a:pt x="322" y="4320"/>
                </a:cubicBezTo>
                <a:cubicBezTo>
                  <a:pt x="350" y="4271"/>
                  <a:pt x="393" y="4214"/>
                  <a:pt x="460" y="4170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ED42D-4221-F044-737C-C6A4B5D5B39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A02DCC4F-7298-BD63-6ADB-5EA6322A081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24AF3B-A696-79ED-6EEF-5266F0545C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2E6C70-FF4A-A035-EB42-010611A0A5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7C6B86-F253-3E95-CCD8-BB698C0DB0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1E1CC7-D39E-BA49-E76E-BF8C1F2331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06408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646278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4708618-281E-41DD-B833-1927C74E70D7}"/>
              </a:ext>
            </a:extLst>
          </p:cNvPr>
          <p:cNvSpPr/>
          <p:nvPr userDrawn="1"/>
        </p:nvSpPr>
        <p:spPr>
          <a:xfrm rot="10800000">
            <a:off x="6206320" y="-1"/>
            <a:ext cx="5985679" cy="6273799"/>
          </a:xfrm>
          <a:prstGeom prst="homePlate">
            <a:avLst>
              <a:gd name="adj" fmla="val 21106"/>
            </a:avLst>
          </a:prstGeom>
          <a:gradFill>
            <a:gsLst>
              <a:gs pos="0">
                <a:srgbClr val="1BD7D3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9C79C-2000-4E99-BB3C-8666C0EC3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10278" r="7361" b="17777"/>
          <a:stretch/>
        </p:blipFill>
        <p:spPr>
          <a:xfrm>
            <a:off x="6490211" y="1566042"/>
            <a:ext cx="5600189" cy="487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A59C05-0000-6011-8805-37EF734F303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3C78E23A-4062-AD38-34D2-2788E1D9210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AC6546-E688-137B-47AE-2B2FFA72CF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7D64E3-DBBE-FEB9-097B-1E3E854E2C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4706B8-2EC3-EDAC-4FD4-2F1C7FD4E3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25252F-7E98-932B-F0BF-4D38750675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57840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35">
          <p15:clr>
            <a:srgbClr val="FBAE40"/>
          </p15:clr>
        </p15:guide>
        <p15:guide id="2" pos="7582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52F6227-DBEC-44A0-A25C-8F7DD437AA3E}"/>
              </a:ext>
            </a:extLst>
          </p:cNvPr>
          <p:cNvGrpSpPr/>
          <p:nvPr userDrawn="1"/>
        </p:nvGrpSpPr>
        <p:grpSpPr>
          <a:xfrm flipH="1">
            <a:off x="8405104" y="0"/>
            <a:ext cx="3786895" cy="1968500"/>
            <a:chOff x="3860801" y="8029576"/>
            <a:chExt cx="1401763" cy="728663"/>
          </a:xfrm>
        </p:grpSpPr>
        <p:sp>
          <p:nvSpPr>
            <p:cNvPr id="8" name="Freeform 58">
              <a:extLst>
                <a:ext uri="{FF2B5EF4-FFF2-40B4-BE49-F238E27FC236}">
                  <a16:creationId xmlns:a16="http://schemas.microsoft.com/office/drawing/2014/main" id="{D8962E6F-2F56-4D58-B1F9-478619D7C4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881063" cy="541338"/>
            </a:xfrm>
            <a:custGeom>
              <a:avLst/>
              <a:gdLst>
                <a:gd name="T0" fmla="*/ 322 w 1685"/>
                <a:gd name="T1" fmla="*/ 1002 h 1037"/>
                <a:gd name="T2" fmla="*/ 493 w 1685"/>
                <a:gd name="T3" fmla="*/ 849 h 1037"/>
                <a:gd name="T4" fmla="*/ 527 w 1685"/>
                <a:gd name="T5" fmla="*/ 717 h 1037"/>
                <a:gd name="T6" fmla="*/ 557 w 1685"/>
                <a:gd name="T7" fmla="*/ 605 h 1037"/>
                <a:gd name="T8" fmla="*/ 971 w 1685"/>
                <a:gd name="T9" fmla="*/ 513 h 1037"/>
                <a:gd name="T10" fmla="*/ 1249 w 1685"/>
                <a:gd name="T11" fmla="*/ 543 h 1037"/>
                <a:gd name="T12" fmla="*/ 1507 w 1685"/>
                <a:gd name="T13" fmla="*/ 430 h 1037"/>
                <a:gd name="T14" fmla="*/ 1599 w 1685"/>
                <a:gd name="T15" fmla="*/ 202 h 1037"/>
                <a:gd name="T16" fmla="*/ 1670 w 1685"/>
                <a:gd name="T17" fmla="*/ 16 h 1037"/>
                <a:gd name="T18" fmla="*/ 1685 w 1685"/>
                <a:gd name="T19" fmla="*/ 0 h 1037"/>
                <a:gd name="T20" fmla="*/ 1562 w 1685"/>
                <a:gd name="T21" fmla="*/ 0 h 1037"/>
                <a:gd name="T22" fmla="*/ 1503 w 1685"/>
                <a:gd name="T23" fmla="*/ 180 h 1037"/>
                <a:gd name="T24" fmla="*/ 1432 w 1685"/>
                <a:gd name="T25" fmla="*/ 366 h 1037"/>
                <a:gd name="T26" fmla="*/ 990 w 1685"/>
                <a:gd name="T27" fmla="*/ 417 h 1037"/>
                <a:gd name="T28" fmla="*/ 470 w 1685"/>
                <a:gd name="T29" fmla="*/ 559 h 1037"/>
                <a:gd name="T30" fmla="*/ 430 w 1685"/>
                <a:gd name="T31" fmla="*/ 702 h 1037"/>
                <a:gd name="T32" fmla="*/ 404 w 1685"/>
                <a:gd name="T33" fmla="*/ 808 h 1037"/>
                <a:gd name="T34" fmla="*/ 113 w 1685"/>
                <a:gd name="T35" fmla="*/ 925 h 1037"/>
                <a:gd name="T36" fmla="*/ 0 w 1685"/>
                <a:gd name="T37" fmla="*/ 888 h 1037"/>
                <a:gd name="T38" fmla="*/ 0 w 1685"/>
                <a:gd name="T39" fmla="*/ 995 h 1037"/>
                <a:gd name="T40" fmla="*/ 94 w 1685"/>
                <a:gd name="T41" fmla="*/ 1022 h 1037"/>
                <a:gd name="T42" fmla="*/ 322 w 1685"/>
                <a:gd name="T43" fmla="*/ 1002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5" h="1037">
                  <a:moveTo>
                    <a:pt x="322" y="1002"/>
                  </a:moveTo>
                  <a:cubicBezTo>
                    <a:pt x="402" y="971"/>
                    <a:pt x="461" y="919"/>
                    <a:pt x="493" y="849"/>
                  </a:cubicBezTo>
                  <a:cubicBezTo>
                    <a:pt x="513" y="806"/>
                    <a:pt x="520" y="761"/>
                    <a:pt x="527" y="717"/>
                  </a:cubicBezTo>
                  <a:cubicBezTo>
                    <a:pt x="534" y="676"/>
                    <a:pt x="540" y="637"/>
                    <a:pt x="557" y="605"/>
                  </a:cubicBezTo>
                  <a:cubicBezTo>
                    <a:pt x="628" y="467"/>
                    <a:pt x="847" y="488"/>
                    <a:pt x="971" y="513"/>
                  </a:cubicBezTo>
                  <a:cubicBezTo>
                    <a:pt x="1062" y="531"/>
                    <a:pt x="1159" y="547"/>
                    <a:pt x="1249" y="543"/>
                  </a:cubicBezTo>
                  <a:cubicBezTo>
                    <a:pt x="1362" y="537"/>
                    <a:pt x="1448" y="499"/>
                    <a:pt x="1507" y="430"/>
                  </a:cubicBezTo>
                  <a:cubicBezTo>
                    <a:pt x="1563" y="363"/>
                    <a:pt x="1581" y="281"/>
                    <a:pt x="1599" y="202"/>
                  </a:cubicBezTo>
                  <a:cubicBezTo>
                    <a:pt x="1615" y="131"/>
                    <a:pt x="1629" y="64"/>
                    <a:pt x="1670" y="16"/>
                  </a:cubicBezTo>
                  <a:cubicBezTo>
                    <a:pt x="1675" y="10"/>
                    <a:pt x="1680" y="5"/>
                    <a:pt x="1685" y="0"/>
                  </a:cubicBezTo>
                  <a:cubicBezTo>
                    <a:pt x="1562" y="0"/>
                    <a:pt x="1562" y="0"/>
                    <a:pt x="1562" y="0"/>
                  </a:cubicBezTo>
                  <a:cubicBezTo>
                    <a:pt x="1531" y="56"/>
                    <a:pt x="1516" y="119"/>
                    <a:pt x="1503" y="180"/>
                  </a:cubicBezTo>
                  <a:cubicBezTo>
                    <a:pt x="1487" y="251"/>
                    <a:pt x="1472" y="318"/>
                    <a:pt x="1432" y="366"/>
                  </a:cubicBezTo>
                  <a:cubicBezTo>
                    <a:pt x="1339" y="476"/>
                    <a:pt x="1155" y="450"/>
                    <a:pt x="990" y="417"/>
                  </a:cubicBezTo>
                  <a:cubicBezTo>
                    <a:pt x="729" y="364"/>
                    <a:pt x="544" y="415"/>
                    <a:pt x="470" y="559"/>
                  </a:cubicBezTo>
                  <a:cubicBezTo>
                    <a:pt x="446" y="606"/>
                    <a:pt x="438" y="655"/>
                    <a:pt x="430" y="702"/>
                  </a:cubicBezTo>
                  <a:cubicBezTo>
                    <a:pt x="424" y="740"/>
                    <a:pt x="418" y="777"/>
                    <a:pt x="404" y="808"/>
                  </a:cubicBezTo>
                  <a:cubicBezTo>
                    <a:pt x="368" y="885"/>
                    <a:pt x="254" y="953"/>
                    <a:pt x="113" y="925"/>
                  </a:cubicBezTo>
                  <a:cubicBezTo>
                    <a:pt x="74" y="918"/>
                    <a:pt x="36" y="904"/>
                    <a:pt x="0" y="888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30" y="1006"/>
                    <a:pt x="62" y="1016"/>
                    <a:pt x="94" y="1022"/>
                  </a:cubicBezTo>
                  <a:cubicBezTo>
                    <a:pt x="170" y="1037"/>
                    <a:pt x="251" y="1030"/>
                    <a:pt x="322" y="1002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9">
              <a:extLst>
                <a:ext uri="{FF2B5EF4-FFF2-40B4-BE49-F238E27FC236}">
                  <a16:creationId xmlns:a16="http://schemas.microsoft.com/office/drawing/2014/main" id="{894B6BAC-4A8D-4C3E-88C9-74175EE1F6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1401763" cy="728663"/>
            </a:xfrm>
            <a:custGeom>
              <a:avLst/>
              <a:gdLst>
                <a:gd name="T0" fmla="*/ 464 w 2682"/>
                <a:gd name="T1" fmla="*/ 1356 h 1393"/>
                <a:gd name="T2" fmla="*/ 648 w 2682"/>
                <a:gd name="T3" fmla="*/ 1191 h 1393"/>
                <a:gd name="T4" fmla="*/ 684 w 2682"/>
                <a:gd name="T5" fmla="*/ 1053 h 1393"/>
                <a:gd name="T6" fmla="*/ 712 w 2682"/>
                <a:gd name="T7" fmla="*/ 947 h 1393"/>
                <a:gd name="T8" fmla="*/ 1099 w 2682"/>
                <a:gd name="T9" fmla="*/ 868 h 1393"/>
                <a:gd name="T10" fmla="*/ 1658 w 2682"/>
                <a:gd name="T11" fmla="*/ 777 h 1393"/>
                <a:gd name="T12" fmla="*/ 1755 w 2682"/>
                <a:gd name="T13" fmla="*/ 538 h 1393"/>
                <a:gd name="T14" fmla="*/ 1822 w 2682"/>
                <a:gd name="T15" fmla="*/ 363 h 1393"/>
                <a:gd name="T16" fmla="*/ 2101 w 2682"/>
                <a:gd name="T17" fmla="*/ 269 h 1393"/>
                <a:gd name="T18" fmla="*/ 2211 w 2682"/>
                <a:gd name="T19" fmla="*/ 255 h 1393"/>
                <a:gd name="T20" fmla="*/ 2553 w 2682"/>
                <a:gd name="T21" fmla="*/ 113 h 1393"/>
                <a:gd name="T22" fmla="*/ 2682 w 2682"/>
                <a:gd name="T23" fmla="*/ 0 h 1393"/>
                <a:gd name="T24" fmla="*/ 2456 w 2682"/>
                <a:gd name="T25" fmla="*/ 0 h 1393"/>
                <a:gd name="T26" fmla="*/ 2186 w 2682"/>
                <a:gd name="T27" fmla="*/ 110 h 1393"/>
                <a:gd name="T28" fmla="*/ 2085 w 2682"/>
                <a:gd name="T29" fmla="*/ 123 h 1393"/>
                <a:gd name="T30" fmla="*/ 1709 w 2682"/>
                <a:gd name="T31" fmla="*/ 268 h 1393"/>
                <a:gd name="T32" fmla="*/ 1612 w 2682"/>
                <a:gd name="T33" fmla="*/ 506 h 1393"/>
                <a:gd name="T34" fmla="*/ 1546 w 2682"/>
                <a:gd name="T35" fmla="*/ 682 h 1393"/>
                <a:gd name="T36" fmla="*/ 1128 w 2682"/>
                <a:gd name="T37" fmla="*/ 724 h 1393"/>
                <a:gd name="T38" fmla="*/ 581 w 2682"/>
                <a:gd name="T39" fmla="*/ 879 h 1393"/>
                <a:gd name="T40" fmla="*/ 539 w 2682"/>
                <a:gd name="T41" fmla="*/ 1029 h 1393"/>
                <a:gd name="T42" fmla="*/ 514 w 2682"/>
                <a:gd name="T43" fmla="*/ 1129 h 1393"/>
                <a:gd name="T44" fmla="*/ 250 w 2682"/>
                <a:gd name="T45" fmla="*/ 1233 h 1393"/>
                <a:gd name="T46" fmla="*/ 0 w 2682"/>
                <a:gd name="T47" fmla="*/ 1112 h 1393"/>
                <a:gd name="T48" fmla="*/ 0 w 2682"/>
                <a:gd name="T49" fmla="*/ 1287 h 1393"/>
                <a:gd name="T50" fmla="*/ 222 w 2682"/>
                <a:gd name="T51" fmla="*/ 1377 h 1393"/>
                <a:gd name="T52" fmla="*/ 464 w 2682"/>
                <a:gd name="T53" fmla="*/ 1356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82" h="1393">
                  <a:moveTo>
                    <a:pt x="464" y="1356"/>
                  </a:moveTo>
                  <a:cubicBezTo>
                    <a:pt x="548" y="1324"/>
                    <a:pt x="614" y="1265"/>
                    <a:pt x="648" y="1191"/>
                  </a:cubicBezTo>
                  <a:cubicBezTo>
                    <a:pt x="669" y="1144"/>
                    <a:pt x="677" y="1096"/>
                    <a:pt x="684" y="1053"/>
                  </a:cubicBezTo>
                  <a:cubicBezTo>
                    <a:pt x="691" y="1013"/>
                    <a:pt x="697" y="976"/>
                    <a:pt x="712" y="947"/>
                  </a:cubicBezTo>
                  <a:cubicBezTo>
                    <a:pt x="778" y="819"/>
                    <a:pt x="1005" y="849"/>
                    <a:pt x="1099" y="868"/>
                  </a:cubicBezTo>
                  <a:cubicBezTo>
                    <a:pt x="1243" y="897"/>
                    <a:pt x="1511" y="951"/>
                    <a:pt x="1658" y="777"/>
                  </a:cubicBezTo>
                  <a:cubicBezTo>
                    <a:pt x="1718" y="706"/>
                    <a:pt x="1738" y="617"/>
                    <a:pt x="1755" y="538"/>
                  </a:cubicBezTo>
                  <a:cubicBezTo>
                    <a:pt x="1771" y="470"/>
                    <a:pt x="1785" y="406"/>
                    <a:pt x="1822" y="363"/>
                  </a:cubicBezTo>
                  <a:cubicBezTo>
                    <a:pt x="1880" y="294"/>
                    <a:pt x="1987" y="282"/>
                    <a:pt x="2101" y="269"/>
                  </a:cubicBezTo>
                  <a:cubicBezTo>
                    <a:pt x="2137" y="266"/>
                    <a:pt x="2174" y="261"/>
                    <a:pt x="2211" y="255"/>
                  </a:cubicBezTo>
                  <a:cubicBezTo>
                    <a:pt x="2332" y="235"/>
                    <a:pt x="2450" y="186"/>
                    <a:pt x="2553" y="113"/>
                  </a:cubicBezTo>
                  <a:cubicBezTo>
                    <a:pt x="2600" y="80"/>
                    <a:pt x="2643" y="42"/>
                    <a:pt x="2682" y="0"/>
                  </a:cubicBezTo>
                  <a:cubicBezTo>
                    <a:pt x="2456" y="0"/>
                    <a:pt x="2456" y="0"/>
                    <a:pt x="2456" y="0"/>
                  </a:cubicBezTo>
                  <a:cubicBezTo>
                    <a:pt x="2375" y="55"/>
                    <a:pt x="2282" y="94"/>
                    <a:pt x="2186" y="110"/>
                  </a:cubicBezTo>
                  <a:cubicBezTo>
                    <a:pt x="2154" y="115"/>
                    <a:pt x="2120" y="119"/>
                    <a:pt x="2085" y="123"/>
                  </a:cubicBezTo>
                  <a:cubicBezTo>
                    <a:pt x="1954" y="137"/>
                    <a:pt x="1806" y="153"/>
                    <a:pt x="1709" y="268"/>
                  </a:cubicBezTo>
                  <a:cubicBezTo>
                    <a:pt x="1649" y="339"/>
                    <a:pt x="1629" y="428"/>
                    <a:pt x="1612" y="506"/>
                  </a:cubicBezTo>
                  <a:cubicBezTo>
                    <a:pt x="1596" y="574"/>
                    <a:pt x="1582" y="638"/>
                    <a:pt x="1546" y="682"/>
                  </a:cubicBezTo>
                  <a:cubicBezTo>
                    <a:pt x="1462" y="781"/>
                    <a:pt x="1286" y="755"/>
                    <a:pt x="1128" y="724"/>
                  </a:cubicBezTo>
                  <a:cubicBezTo>
                    <a:pt x="855" y="669"/>
                    <a:pt x="661" y="724"/>
                    <a:pt x="581" y="879"/>
                  </a:cubicBezTo>
                  <a:cubicBezTo>
                    <a:pt x="555" y="929"/>
                    <a:pt x="546" y="982"/>
                    <a:pt x="539" y="1029"/>
                  </a:cubicBezTo>
                  <a:cubicBezTo>
                    <a:pt x="533" y="1066"/>
                    <a:pt x="527" y="1101"/>
                    <a:pt x="514" y="1129"/>
                  </a:cubicBezTo>
                  <a:cubicBezTo>
                    <a:pt x="482" y="1198"/>
                    <a:pt x="379" y="1257"/>
                    <a:pt x="250" y="1233"/>
                  </a:cubicBezTo>
                  <a:cubicBezTo>
                    <a:pt x="161" y="1215"/>
                    <a:pt x="77" y="1165"/>
                    <a:pt x="0" y="1112"/>
                  </a:cubicBezTo>
                  <a:cubicBezTo>
                    <a:pt x="0" y="1287"/>
                    <a:pt x="0" y="1287"/>
                    <a:pt x="0" y="1287"/>
                  </a:cubicBezTo>
                  <a:cubicBezTo>
                    <a:pt x="67" y="1328"/>
                    <a:pt x="141" y="1361"/>
                    <a:pt x="222" y="1377"/>
                  </a:cubicBezTo>
                  <a:cubicBezTo>
                    <a:pt x="303" y="1393"/>
                    <a:pt x="389" y="1385"/>
                    <a:pt x="464" y="1356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reeform 190">
            <a:extLst>
              <a:ext uri="{FF2B5EF4-FFF2-40B4-BE49-F238E27FC236}">
                <a16:creationId xmlns:a16="http://schemas.microsoft.com/office/drawing/2014/main" id="{9252AD7D-0539-4FFF-A691-F8AEA95676B8}"/>
              </a:ext>
            </a:extLst>
          </p:cNvPr>
          <p:cNvSpPr>
            <a:spLocks/>
          </p:cNvSpPr>
          <p:nvPr userDrawn="1"/>
        </p:nvSpPr>
        <p:spPr bwMode="auto">
          <a:xfrm>
            <a:off x="-3" y="5160017"/>
            <a:ext cx="1295403" cy="1697984"/>
          </a:xfrm>
          <a:custGeom>
            <a:avLst/>
            <a:gdLst>
              <a:gd name="T0" fmla="*/ 0 w 1212"/>
              <a:gd name="T1" fmla="*/ 1589 h 1589"/>
              <a:gd name="T2" fmla="*/ 1181 w 1212"/>
              <a:gd name="T3" fmla="*/ 1589 h 1589"/>
              <a:gd name="T4" fmla="*/ 1198 w 1212"/>
              <a:gd name="T5" fmla="*/ 1429 h 1589"/>
              <a:gd name="T6" fmla="*/ 1035 w 1212"/>
              <a:gd name="T7" fmla="*/ 1254 h 1589"/>
              <a:gd name="T8" fmla="*/ 880 w 1212"/>
              <a:gd name="T9" fmla="*/ 1211 h 1589"/>
              <a:gd name="T10" fmla="*/ 764 w 1212"/>
              <a:gd name="T11" fmla="*/ 1109 h 1589"/>
              <a:gd name="T12" fmla="*/ 781 w 1212"/>
              <a:gd name="T13" fmla="*/ 961 h 1589"/>
              <a:gd name="T14" fmla="*/ 602 w 1212"/>
              <a:gd name="T15" fmla="*/ 617 h 1589"/>
              <a:gd name="T16" fmla="*/ 369 w 1212"/>
              <a:gd name="T17" fmla="*/ 496 h 1589"/>
              <a:gd name="T18" fmla="*/ 327 w 1212"/>
              <a:gd name="T19" fmla="*/ 217 h 1589"/>
              <a:gd name="T20" fmla="*/ 177 w 1212"/>
              <a:gd name="T21" fmla="*/ 77 h 1589"/>
              <a:gd name="T22" fmla="*/ 0 w 1212"/>
              <a:gd name="T23" fmla="*/ 0 h 1589"/>
              <a:gd name="T24" fmla="*/ 0 w 1212"/>
              <a:gd name="T25" fmla="*/ 1589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2" h="1589">
                <a:moveTo>
                  <a:pt x="0" y="1589"/>
                </a:moveTo>
                <a:cubicBezTo>
                  <a:pt x="1181" y="1589"/>
                  <a:pt x="1181" y="1589"/>
                  <a:pt x="1181" y="1589"/>
                </a:cubicBezTo>
                <a:cubicBezTo>
                  <a:pt x="1197" y="1541"/>
                  <a:pt x="1212" y="1474"/>
                  <a:pt x="1198" y="1429"/>
                </a:cubicBezTo>
                <a:cubicBezTo>
                  <a:pt x="1173" y="1351"/>
                  <a:pt x="1112" y="1285"/>
                  <a:pt x="1035" y="1254"/>
                </a:cubicBezTo>
                <a:cubicBezTo>
                  <a:pt x="985" y="1234"/>
                  <a:pt x="931" y="1228"/>
                  <a:pt x="880" y="1211"/>
                </a:cubicBezTo>
                <a:cubicBezTo>
                  <a:pt x="829" y="1193"/>
                  <a:pt x="778" y="1160"/>
                  <a:pt x="764" y="1109"/>
                </a:cubicBezTo>
                <a:cubicBezTo>
                  <a:pt x="750" y="1061"/>
                  <a:pt x="771" y="1010"/>
                  <a:pt x="781" y="961"/>
                </a:cubicBezTo>
                <a:cubicBezTo>
                  <a:pt x="807" y="825"/>
                  <a:pt x="729" y="676"/>
                  <a:pt x="602" y="617"/>
                </a:cubicBezTo>
                <a:cubicBezTo>
                  <a:pt x="521" y="580"/>
                  <a:pt x="417" y="570"/>
                  <a:pt x="369" y="496"/>
                </a:cubicBezTo>
                <a:cubicBezTo>
                  <a:pt x="317" y="416"/>
                  <a:pt x="360" y="307"/>
                  <a:pt x="327" y="217"/>
                </a:cubicBezTo>
                <a:cubicBezTo>
                  <a:pt x="303" y="152"/>
                  <a:pt x="241" y="107"/>
                  <a:pt x="177" y="77"/>
                </a:cubicBezTo>
                <a:cubicBezTo>
                  <a:pt x="119" y="50"/>
                  <a:pt x="56" y="31"/>
                  <a:pt x="0" y="0"/>
                </a:cubicBezTo>
                <a:lnTo>
                  <a:pt x="0" y="1589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05">
            <a:extLst>
              <a:ext uri="{FF2B5EF4-FFF2-40B4-BE49-F238E27FC236}">
                <a16:creationId xmlns:a16="http://schemas.microsoft.com/office/drawing/2014/main" id="{9468A472-D291-4599-80FD-88EE4C37AD6D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730376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99">
            <a:extLst>
              <a:ext uri="{FF2B5EF4-FFF2-40B4-BE49-F238E27FC236}">
                <a16:creationId xmlns:a16="http://schemas.microsoft.com/office/drawing/2014/main" id="{8CB08ACE-DC94-4C4A-954D-6B1B366C356C}"/>
              </a:ext>
            </a:extLst>
          </p:cNvPr>
          <p:cNvSpPr>
            <a:spLocks/>
          </p:cNvSpPr>
          <p:nvPr userDrawn="1"/>
        </p:nvSpPr>
        <p:spPr bwMode="auto">
          <a:xfrm>
            <a:off x="1373188" y="0"/>
            <a:ext cx="5988925" cy="6862408"/>
          </a:xfrm>
          <a:custGeom>
            <a:avLst/>
            <a:gdLst>
              <a:gd name="T0" fmla="*/ 460 w 3771"/>
              <a:gd name="T1" fmla="*/ 4170 h 4320"/>
              <a:gd name="T2" fmla="*/ 702 w 3771"/>
              <a:gd name="T3" fmla="*/ 4093 h 4320"/>
              <a:gd name="T4" fmla="*/ 1144 w 3771"/>
              <a:gd name="T5" fmla="*/ 3821 h 4320"/>
              <a:gd name="T6" fmla="*/ 1220 w 3771"/>
              <a:gd name="T7" fmla="*/ 3451 h 4320"/>
              <a:gd name="T8" fmla="*/ 1228 w 3771"/>
              <a:gd name="T9" fmla="*/ 3296 h 4320"/>
              <a:gd name="T10" fmla="*/ 1387 w 3771"/>
              <a:gd name="T11" fmla="*/ 3007 h 4320"/>
              <a:gd name="T12" fmla="*/ 1703 w 3771"/>
              <a:gd name="T13" fmla="*/ 2804 h 4320"/>
              <a:gd name="T14" fmla="*/ 1917 w 3771"/>
              <a:gd name="T15" fmla="*/ 2730 h 4320"/>
              <a:gd name="T16" fmla="*/ 2195 w 3771"/>
              <a:gd name="T17" fmla="*/ 2629 h 4320"/>
              <a:gd name="T18" fmla="*/ 2629 w 3771"/>
              <a:gd name="T19" fmla="*/ 2221 h 4320"/>
              <a:gd name="T20" fmla="*/ 2670 w 3771"/>
              <a:gd name="T21" fmla="*/ 1840 h 4320"/>
              <a:gd name="T22" fmla="*/ 2677 w 3771"/>
              <a:gd name="T23" fmla="*/ 1615 h 4320"/>
              <a:gd name="T24" fmla="*/ 2915 w 3771"/>
              <a:gd name="T25" fmla="*/ 1287 h 4320"/>
              <a:gd name="T26" fmla="*/ 3124 w 3771"/>
              <a:gd name="T27" fmla="*/ 1205 h 4320"/>
              <a:gd name="T28" fmla="*/ 3524 w 3771"/>
              <a:gd name="T29" fmla="*/ 987 h 4320"/>
              <a:gd name="T30" fmla="*/ 3680 w 3771"/>
              <a:gd name="T31" fmla="*/ 457 h 4320"/>
              <a:gd name="T32" fmla="*/ 3715 w 3771"/>
              <a:gd name="T33" fmla="*/ 179 h 4320"/>
              <a:gd name="T34" fmla="*/ 3771 w 3771"/>
              <a:gd name="T35" fmla="*/ 0 h 4320"/>
              <a:gd name="T36" fmla="*/ 3515 w 3771"/>
              <a:gd name="T37" fmla="*/ 0 h 4320"/>
              <a:gd name="T38" fmla="*/ 3471 w 3771"/>
              <a:gd name="T39" fmla="*/ 108 h 4320"/>
              <a:gd name="T40" fmla="*/ 3426 w 3771"/>
              <a:gd name="T41" fmla="*/ 446 h 4320"/>
              <a:gd name="T42" fmla="*/ 3331 w 3771"/>
              <a:gd name="T43" fmla="*/ 825 h 4320"/>
              <a:gd name="T44" fmla="*/ 3043 w 3771"/>
              <a:gd name="T45" fmla="*/ 971 h 4320"/>
              <a:gd name="T46" fmla="*/ 2789 w 3771"/>
              <a:gd name="T47" fmla="*/ 1072 h 4320"/>
              <a:gd name="T48" fmla="*/ 2427 w 3771"/>
              <a:gd name="T49" fmla="*/ 1572 h 4320"/>
              <a:gd name="T50" fmla="*/ 2415 w 3771"/>
              <a:gd name="T51" fmla="*/ 1848 h 4320"/>
              <a:gd name="T52" fmla="*/ 2390 w 3771"/>
              <a:gd name="T53" fmla="*/ 2135 h 4320"/>
              <a:gd name="T54" fmla="*/ 2089 w 3771"/>
              <a:gd name="T55" fmla="*/ 2404 h 4320"/>
              <a:gd name="T56" fmla="*/ 1837 w 3771"/>
              <a:gd name="T57" fmla="*/ 2495 h 4320"/>
              <a:gd name="T58" fmla="*/ 1605 w 3771"/>
              <a:gd name="T59" fmla="*/ 2576 h 4320"/>
              <a:gd name="T60" fmla="*/ 976 w 3771"/>
              <a:gd name="T61" fmla="*/ 3258 h 4320"/>
              <a:gd name="T62" fmla="*/ 965 w 3771"/>
              <a:gd name="T63" fmla="*/ 3449 h 4320"/>
              <a:gd name="T64" fmla="*/ 926 w 3771"/>
              <a:gd name="T65" fmla="*/ 3694 h 4320"/>
              <a:gd name="T66" fmla="*/ 624 w 3771"/>
              <a:gd name="T67" fmla="*/ 3858 h 4320"/>
              <a:gd name="T68" fmla="*/ 451 w 3771"/>
              <a:gd name="T69" fmla="*/ 3918 h 4320"/>
              <a:gd name="T70" fmla="*/ 137 w 3771"/>
              <a:gd name="T71" fmla="*/ 4133 h 4320"/>
              <a:gd name="T72" fmla="*/ 0 w 3771"/>
              <a:gd name="T73" fmla="*/ 4320 h 4320"/>
              <a:gd name="T74" fmla="*/ 322 w 3771"/>
              <a:gd name="T75" fmla="*/ 4320 h 4320"/>
              <a:gd name="T76" fmla="*/ 460 w 3771"/>
              <a:gd name="T77" fmla="*/ 417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771" h="4320">
                <a:moveTo>
                  <a:pt x="460" y="4170"/>
                </a:moveTo>
                <a:cubicBezTo>
                  <a:pt x="544" y="4115"/>
                  <a:pt x="607" y="4117"/>
                  <a:pt x="702" y="4093"/>
                </a:cubicBezTo>
                <a:cubicBezTo>
                  <a:pt x="766" y="4077"/>
                  <a:pt x="1029" y="4008"/>
                  <a:pt x="1144" y="3821"/>
                </a:cubicBezTo>
                <a:cubicBezTo>
                  <a:pt x="1218" y="3701"/>
                  <a:pt x="1219" y="3568"/>
                  <a:pt x="1220" y="3451"/>
                </a:cubicBezTo>
                <a:cubicBezTo>
                  <a:pt x="1220" y="3395"/>
                  <a:pt x="1221" y="3343"/>
                  <a:pt x="1228" y="3296"/>
                </a:cubicBezTo>
                <a:cubicBezTo>
                  <a:pt x="1244" y="3193"/>
                  <a:pt x="1298" y="3096"/>
                  <a:pt x="1387" y="3007"/>
                </a:cubicBezTo>
                <a:cubicBezTo>
                  <a:pt x="1470" y="2925"/>
                  <a:pt x="1579" y="2855"/>
                  <a:pt x="1703" y="2804"/>
                </a:cubicBezTo>
                <a:cubicBezTo>
                  <a:pt x="1772" y="2777"/>
                  <a:pt x="1842" y="2754"/>
                  <a:pt x="1917" y="2730"/>
                </a:cubicBezTo>
                <a:cubicBezTo>
                  <a:pt x="2009" y="2701"/>
                  <a:pt x="2103" y="2670"/>
                  <a:pt x="2195" y="2629"/>
                </a:cubicBezTo>
                <a:cubicBezTo>
                  <a:pt x="2472" y="2506"/>
                  <a:pt x="2584" y="2339"/>
                  <a:pt x="2629" y="2221"/>
                </a:cubicBezTo>
                <a:cubicBezTo>
                  <a:pt x="2678" y="2092"/>
                  <a:pt x="2674" y="1964"/>
                  <a:pt x="2670" y="1840"/>
                </a:cubicBezTo>
                <a:cubicBezTo>
                  <a:pt x="2667" y="1760"/>
                  <a:pt x="2665" y="1684"/>
                  <a:pt x="2677" y="1615"/>
                </a:cubicBezTo>
                <a:cubicBezTo>
                  <a:pt x="2702" y="1480"/>
                  <a:pt x="2793" y="1354"/>
                  <a:pt x="2915" y="1287"/>
                </a:cubicBezTo>
                <a:cubicBezTo>
                  <a:pt x="2975" y="1253"/>
                  <a:pt x="3047" y="1230"/>
                  <a:pt x="3124" y="1205"/>
                </a:cubicBezTo>
                <a:cubicBezTo>
                  <a:pt x="3260" y="1161"/>
                  <a:pt x="3414" y="1111"/>
                  <a:pt x="3524" y="987"/>
                </a:cubicBezTo>
                <a:cubicBezTo>
                  <a:pt x="3662" y="832"/>
                  <a:pt x="3672" y="633"/>
                  <a:pt x="3680" y="457"/>
                </a:cubicBezTo>
                <a:cubicBezTo>
                  <a:pt x="3685" y="357"/>
                  <a:pt x="3693" y="280"/>
                  <a:pt x="3715" y="179"/>
                </a:cubicBezTo>
                <a:cubicBezTo>
                  <a:pt x="3731" y="103"/>
                  <a:pt x="3736" y="46"/>
                  <a:pt x="3771" y="0"/>
                </a:cubicBezTo>
                <a:cubicBezTo>
                  <a:pt x="3515" y="0"/>
                  <a:pt x="3515" y="0"/>
                  <a:pt x="3515" y="0"/>
                </a:cubicBezTo>
                <a:cubicBezTo>
                  <a:pt x="3498" y="33"/>
                  <a:pt x="3483" y="69"/>
                  <a:pt x="3471" y="108"/>
                </a:cubicBezTo>
                <a:cubicBezTo>
                  <a:pt x="3436" y="220"/>
                  <a:pt x="3431" y="335"/>
                  <a:pt x="3426" y="446"/>
                </a:cubicBezTo>
                <a:cubicBezTo>
                  <a:pt x="3418" y="601"/>
                  <a:pt x="3412" y="735"/>
                  <a:pt x="3331" y="825"/>
                </a:cubicBezTo>
                <a:cubicBezTo>
                  <a:pt x="3267" y="898"/>
                  <a:pt x="3163" y="932"/>
                  <a:pt x="3043" y="971"/>
                </a:cubicBezTo>
                <a:cubicBezTo>
                  <a:pt x="2958" y="998"/>
                  <a:pt x="2871" y="1026"/>
                  <a:pt x="2789" y="1072"/>
                </a:cubicBezTo>
                <a:cubicBezTo>
                  <a:pt x="2600" y="1177"/>
                  <a:pt x="2464" y="1363"/>
                  <a:pt x="2427" y="1572"/>
                </a:cubicBezTo>
                <a:cubicBezTo>
                  <a:pt x="2409" y="1666"/>
                  <a:pt x="2412" y="1759"/>
                  <a:pt x="2415" y="1848"/>
                </a:cubicBezTo>
                <a:cubicBezTo>
                  <a:pt x="2419" y="1953"/>
                  <a:pt x="2422" y="2052"/>
                  <a:pt x="2390" y="2135"/>
                </a:cubicBezTo>
                <a:cubicBezTo>
                  <a:pt x="2339" y="2270"/>
                  <a:pt x="2198" y="2356"/>
                  <a:pt x="2089" y="2404"/>
                </a:cubicBezTo>
                <a:cubicBezTo>
                  <a:pt x="2010" y="2440"/>
                  <a:pt x="1926" y="2467"/>
                  <a:pt x="1837" y="2495"/>
                </a:cubicBezTo>
                <a:cubicBezTo>
                  <a:pt x="1761" y="2519"/>
                  <a:pt x="1682" y="2545"/>
                  <a:pt x="1605" y="2576"/>
                </a:cubicBezTo>
                <a:cubicBezTo>
                  <a:pt x="1256" y="2718"/>
                  <a:pt x="1022" y="2973"/>
                  <a:pt x="976" y="3258"/>
                </a:cubicBezTo>
                <a:cubicBezTo>
                  <a:pt x="966" y="3323"/>
                  <a:pt x="966" y="3387"/>
                  <a:pt x="965" y="3449"/>
                </a:cubicBezTo>
                <a:cubicBezTo>
                  <a:pt x="965" y="3547"/>
                  <a:pt x="964" y="3632"/>
                  <a:pt x="926" y="3694"/>
                </a:cubicBezTo>
                <a:cubicBezTo>
                  <a:pt x="873" y="3779"/>
                  <a:pt x="758" y="3816"/>
                  <a:pt x="624" y="3858"/>
                </a:cubicBezTo>
                <a:cubicBezTo>
                  <a:pt x="567" y="3876"/>
                  <a:pt x="508" y="3894"/>
                  <a:pt x="451" y="3918"/>
                </a:cubicBezTo>
                <a:cubicBezTo>
                  <a:pt x="335" y="3967"/>
                  <a:pt x="226" y="4041"/>
                  <a:pt x="137" y="4133"/>
                </a:cubicBezTo>
                <a:cubicBezTo>
                  <a:pt x="105" y="4166"/>
                  <a:pt x="39" y="4262"/>
                  <a:pt x="0" y="4320"/>
                </a:cubicBezTo>
                <a:cubicBezTo>
                  <a:pt x="322" y="4320"/>
                  <a:pt x="322" y="4320"/>
                  <a:pt x="322" y="4320"/>
                </a:cubicBezTo>
                <a:cubicBezTo>
                  <a:pt x="350" y="4271"/>
                  <a:pt x="393" y="4214"/>
                  <a:pt x="460" y="4170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7">
            <a:extLst>
              <a:ext uri="{FF2B5EF4-FFF2-40B4-BE49-F238E27FC236}">
                <a16:creationId xmlns:a16="http://schemas.microsoft.com/office/drawing/2014/main" id="{038F28FF-3E24-4FF8-B9A2-0592274E5CA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0"/>
            <a:ext cx="2149618" cy="2197194"/>
          </a:xfrm>
          <a:custGeom>
            <a:avLst/>
            <a:gdLst>
              <a:gd name="T0" fmla="*/ 1508 w 1508"/>
              <a:gd name="T1" fmla="*/ 1536 h 1542"/>
              <a:gd name="T2" fmla="*/ 1508 w 1508"/>
              <a:gd name="T3" fmla="*/ 1357 h 1542"/>
              <a:gd name="T4" fmla="*/ 1252 w 1508"/>
              <a:gd name="T5" fmla="*/ 1292 h 1542"/>
              <a:gd name="T6" fmla="*/ 1032 w 1508"/>
              <a:gd name="T7" fmla="*/ 1024 h 1542"/>
              <a:gd name="T8" fmla="*/ 984 w 1508"/>
              <a:gd name="T9" fmla="*/ 839 h 1542"/>
              <a:gd name="T10" fmla="*/ 836 w 1508"/>
              <a:gd name="T11" fmla="*/ 479 h 1542"/>
              <a:gd name="T12" fmla="*/ 834 w 1508"/>
              <a:gd name="T13" fmla="*/ 477 h 1542"/>
              <a:gd name="T14" fmla="*/ 832 w 1508"/>
              <a:gd name="T15" fmla="*/ 475 h 1542"/>
              <a:gd name="T16" fmla="*/ 511 w 1508"/>
              <a:gd name="T17" fmla="*/ 298 h 1542"/>
              <a:gd name="T18" fmla="*/ 234 w 1508"/>
              <a:gd name="T19" fmla="*/ 151 h 1542"/>
              <a:gd name="T20" fmla="*/ 158 w 1508"/>
              <a:gd name="T21" fmla="*/ 0 h 1542"/>
              <a:gd name="T22" fmla="*/ 0 w 1508"/>
              <a:gd name="T23" fmla="*/ 0 h 1542"/>
              <a:gd name="T24" fmla="*/ 0 w 1508"/>
              <a:gd name="T25" fmla="*/ 8 h 1542"/>
              <a:gd name="T26" fmla="*/ 130 w 1508"/>
              <a:gd name="T27" fmla="*/ 290 h 1542"/>
              <a:gd name="T28" fmla="*/ 451 w 1508"/>
              <a:gd name="T29" fmla="*/ 464 h 1542"/>
              <a:gd name="T30" fmla="*/ 722 w 1508"/>
              <a:gd name="T31" fmla="*/ 609 h 1542"/>
              <a:gd name="T32" fmla="*/ 829 w 1508"/>
              <a:gd name="T33" fmla="*/ 891 h 1542"/>
              <a:gd name="T34" fmla="*/ 885 w 1508"/>
              <a:gd name="T35" fmla="*/ 1102 h 1542"/>
              <a:gd name="T36" fmla="*/ 1170 w 1508"/>
              <a:gd name="T37" fmla="*/ 1447 h 1542"/>
              <a:gd name="T38" fmla="*/ 1508 w 1508"/>
              <a:gd name="T39" fmla="*/ 153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08" h="1542">
                <a:moveTo>
                  <a:pt x="1508" y="1536"/>
                </a:moveTo>
                <a:cubicBezTo>
                  <a:pt x="1508" y="1357"/>
                  <a:pt x="1508" y="1357"/>
                  <a:pt x="1508" y="1357"/>
                </a:cubicBezTo>
                <a:cubicBezTo>
                  <a:pt x="1401" y="1366"/>
                  <a:pt x="1312" y="1328"/>
                  <a:pt x="1252" y="1292"/>
                </a:cubicBezTo>
                <a:cubicBezTo>
                  <a:pt x="1154" y="1231"/>
                  <a:pt x="1075" y="1136"/>
                  <a:pt x="1032" y="1024"/>
                </a:cubicBezTo>
                <a:cubicBezTo>
                  <a:pt x="1010" y="967"/>
                  <a:pt x="997" y="905"/>
                  <a:pt x="984" y="839"/>
                </a:cubicBezTo>
                <a:cubicBezTo>
                  <a:pt x="958" y="712"/>
                  <a:pt x="931" y="581"/>
                  <a:pt x="836" y="479"/>
                </a:cubicBezTo>
                <a:cubicBezTo>
                  <a:pt x="834" y="477"/>
                  <a:pt x="834" y="477"/>
                  <a:pt x="834" y="477"/>
                </a:cubicBezTo>
                <a:cubicBezTo>
                  <a:pt x="832" y="475"/>
                  <a:pt x="832" y="475"/>
                  <a:pt x="832" y="475"/>
                </a:cubicBezTo>
                <a:cubicBezTo>
                  <a:pt x="748" y="396"/>
                  <a:pt x="627" y="346"/>
                  <a:pt x="511" y="298"/>
                </a:cubicBezTo>
                <a:cubicBezTo>
                  <a:pt x="408" y="255"/>
                  <a:pt x="302" y="211"/>
                  <a:pt x="234" y="151"/>
                </a:cubicBezTo>
                <a:cubicBezTo>
                  <a:pt x="185" y="108"/>
                  <a:pt x="161" y="60"/>
                  <a:pt x="15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5"/>
                  <a:pt x="0" y="8"/>
                </a:cubicBezTo>
                <a:cubicBezTo>
                  <a:pt x="0" y="119"/>
                  <a:pt x="43" y="214"/>
                  <a:pt x="130" y="290"/>
                </a:cubicBezTo>
                <a:cubicBezTo>
                  <a:pt x="217" y="368"/>
                  <a:pt x="336" y="417"/>
                  <a:pt x="451" y="464"/>
                </a:cubicBezTo>
                <a:cubicBezTo>
                  <a:pt x="558" y="509"/>
                  <a:pt x="659" y="551"/>
                  <a:pt x="722" y="609"/>
                </a:cubicBezTo>
                <a:cubicBezTo>
                  <a:pt x="786" y="679"/>
                  <a:pt x="807" y="782"/>
                  <a:pt x="829" y="891"/>
                </a:cubicBezTo>
                <a:cubicBezTo>
                  <a:pt x="843" y="961"/>
                  <a:pt x="858" y="1033"/>
                  <a:pt x="885" y="1102"/>
                </a:cubicBezTo>
                <a:cubicBezTo>
                  <a:pt x="941" y="1246"/>
                  <a:pt x="1042" y="1368"/>
                  <a:pt x="1170" y="1447"/>
                </a:cubicBezTo>
                <a:cubicBezTo>
                  <a:pt x="1275" y="1512"/>
                  <a:pt x="1392" y="1542"/>
                  <a:pt x="1508" y="1536"/>
                </a:cubicBezTo>
                <a:close/>
              </a:path>
            </a:pathLst>
          </a:custGeom>
          <a:solidFill>
            <a:srgbClr val="1FD7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13">
            <a:extLst>
              <a:ext uri="{FF2B5EF4-FFF2-40B4-BE49-F238E27FC236}">
                <a16:creationId xmlns:a16="http://schemas.microsoft.com/office/drawing/2014/main" id="{0ECC7D05-FC59-47BC-9C0B-737E66F21473}"/>
              </a:ext>
            </a:extLst>
          </p:cNvPr>
          <p:cNvSpPr>
            <a:spLocks/>
          </p:cNvSpPr>
          <p:nvPr userDrawn="1"/>
        </p:nvSpPr>
        <p:spPr bwMode="auto">
          <a:xfrm>
            <a:off x="9268238" y="2660733"/>
            <a:ext cx="1323562" cy="1311192"/>
          </a:xfrm>
          <a:custGeom>
            <a:avLst/>
            <a:gdLst>
              <a:gd name="T0" fmla="*/ 584 w 649"/>
              <a:gd name="T1" fmla="*/ 376 h 645"/>
              <a:gd name="T2" fmla="*/ 338 w 649"/>
              <a:gd name="T3" fmla="*/ 607 h 645"/>
              <a:gd name="T4" fmla="*/ 43 w 649"/>
              <a:gd name="T5" fmla="*/ 528 h 645"/>
              <a:gd name="T6" fmla="*/ 27 w 649"/>
              <a:gd name="T7" fmla="*/ 291 h 645"/>
              <a:gd name="T8" fmla="*/ 172 w 649"/>
              <a:gd name="T9" fmla="*/ 78 h 645"/>
              <a:gd name="T10" fmla="*/ 417 w 649"/>
              <a:gd name="T11" fmla="*/ 21 h 645"/>
              <a:gd name="T12" fmla="*/ 584 w 649"/>
              <a:gd name="T13" fmla="*/ 376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9" h="645">
                <a:moveTo>
                  <a:pt x="584" y="376"/>
                </a:moveTo>
                <a:cubicBezTo>
                  <a:pt x="533" y="478"/>
                  <a:pt x="446" y="569"/>
                  <a:pt x="338" y="607"/>
                </a:cubicBezTo>
                <a:cubicBezTo>
                  <a:pt x="230" y="645"/>
                  <a:pt x="100" y="618"/>
                  <a:pt x="43" y="528"/>
                </a:cubicBezTo>
                <a:cubicBezTo>
                  <a:pt x="0" y="461"/>
                  <a:pt x="2" y="371"/>
                  <a:pt x="27" y="291"/>
                </a:cubicBezTo>
                <a:cubicBezTo>
                  <a:pt x="52" y="209"/>
                  <a:pt x="101" y="131"/>
                  <a:pt x="172" y="78"/>
                </a:cubicBezTo>
                <a:cubicBezTo>
                  <a:pt x="243" y="25"/>
                  <a:pt x="336" y="0"/>
                  <a:pt x="417" y="21"/>
                </a:cubicBezTo>
                <a:cubicBezTo>
                  <a:pt x="552" y="56"/>
                  <a:pt x="649" y="246"/>
                  <a:pt x="584" y="376"/>
                </a:cubicBezTo>
                <a:close/>
              </a:path>
            </a:pathLst>
          </a:custGeom>
          <a:solidFill>
            <a:srgbClr val="FB5D6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355">
            <a:extLst>
              <a:ext uri="{FF2B5EF4-FFF2-40B4-BE49-F238E27FC236}">
                <a16:creationId xmlns:a16="http://schemas.microsoft.com/office/drawing/2014/main" id="{8D17C842-6CB9-48AB-A07C-2D3E3376E63F}"/>
              </a:ext>
            </a:extLst>
          </p:cNvPr>
          <p:cNvSpPr>
            <a:spLocks/>
          </p:cNvSpPr>
          <p:nvPr userDrawn="1"/>
        </p:nvSpPr>
        <p:spPr bwMode="auto">
          <a:xfrm>
            <a:off x="846964" y="1911433"/>
            <a:ext cx="2478911" cy="2276354"/>
          </a:xfrm>
          <a:custGeom>
            <a:avLst/>
            <a:gdLst>
              <a:gd name="T0" fmla="*/ 1155 w 1562"/>
              <a:gd name="T1" fmla="*/ 1407 h 1433"/>
              <a:gd name="T2" fmla="*/ 696 w 1562"/>
              <a:gd name="T3" fmla="*/ 1294 h 1433"/>
              <a:gd name="T4" fmla="*/ 326 w 1562"/>
              <a:gd name="T5" fmla="*/ 974 h 1433"/>
              <a:gd name="T6" fmla="*/ 84 w 1562"/>
              <a:gd name="T7" fmla="*/ 673 h 1433"/>
              <a:gd name="T8" fmla="*/ 50 w 1562"/>
              <a:gd name="T9" fmla="*/ 311 h 1433"/>
              <a:gd name="T10" fmla="*/ 305 w 1562"/>
              <a:gd name="T11" fmla="*/ 104 h 1433"/>
              <a:gd name="T12" fmla="*/ 1190 w 1562"/>
              <a:gd name="T13" fmla="*/ 267 h 1433"/>
              <a:gd name="T14" fmla="*/ 1541 w 1562"/>
              <a:gd name="T15" fmla="*/ 926 h 1433"/>
              <a:gd name="T16" fmla="*/ 1155 w 1562"/>
              <a:gd name="T17" fmla="*/ 1407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2" h="1433">
                <a:moveTo>
                  <a:pt x="1155" y="1407"/>
                </a:moveTo>
                <a:cubicBezTo>
                  <a:pt x="1000" y="1433"/>
                  <a:pt x="835" y="1380"/>
                  <a:pt x="696" y="1294"/>
                </a:cubicBezTo>
                <a:cubicBezTo>
                  <a:pt x="558" y="1208"/>
                  <a:pt x="441" y="1091"/>
                  <a:pt x="326" y="974"/>
                </a:cubicBezTo>
                <a:cubicBezTo>
                  <a:pt x="236" y="882"/>
                  <a:pt x="144" y="786"/>
                  <a:pt x="84" y="673"/>
                </a:cubicBezTo>
                <a:cubicBezTo>
                  <a:pt x="25" y="559"/>
                  <a:pt x="0" y="422"/>
                  <a:pt x="50" y="311"/>
                </a:cubicBezTo>
                <a:cubicBezTo>
                  <a:pt x="96" y="208"/>
                  <a:pt x="198" y="143"/>
                  <a:pt x="305" y="104"/>
                </a:cubicBezTo>
                <a:cubicBezTo>
                  <a:pt x="590" y="0"/>
                  <a:pt x="941" y="65"/>
                  <a:pt x="1190" y="267"/>
                </a:cubicBezTo>
                <a:cubicBezTo>
                  <a:pt x="1393" y="431"/>
                  <a:pt x="1518" y="677"/>
                  <a:pt x="1541" y="926"/>
                </a:cubicBezTo>
                <a:cubicBezTo>
                  <a:pt x="1562" y="1154"/>
                  <a:pt x="1382" y="1370"/>
                  <a:pt x="1155" y="1407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75913-CD92-EA41-7345-54DACA832B1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73961F4-B933-A991-A92A-CEED8C94117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39AE49-0AA0-B2C2-152F-27489D388F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9337D8F-1F15-F79C-D434-A242142F3C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8A335B-845D-B071-5BBE-4BFC1FF97F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C6D28F-B90C-FF0C-9652-8C7D28AB08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40485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646278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4708618-281E-41DD-B833-1927C74E70D7}"/>
              </a:ext>
            </a:extLst>
          </p:cNvPr>
          <p:cNvSpPr/>
          <p:nvPr userDrawn="1"/>
        </p:nvSpPr>
        <p:spPr>
          <a:xfrm rot="10800000">
            <a:off x="6206320" y="-1"/>
            <a:ext cx="5985679" cy="6273799"/>
          </a:xfrm>
          <a:prstGeom prst="homePlate">
            <a:avLst>
              <a:gd name="adj" fmla="val 21106"/>
            </a:avLst>
          </a:prstGeom>
          <a:gradFill>
            <a:gsLst>
              <a:gs pos="0">
                <a:srgbClr val="1BD7D3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82528-884D-4AD0-B11B-EFB69B41D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t="12628" r="7331" b="17603"/>
          <a:stretch/>
        </p:blipFill>
        <p:spPr>
          <a:xfrm>
            <a:off x="6520314" y="1736725"/>
            <a:ext cx="5570086" cy="4712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1BCD9E-D7ED-0AAA-2343-0CE368330CF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B49EAF37-B83F-4B62-ABF9-2912E40AC4D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8E5FBE-D069-4D57-2203-92E39D8321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032E73-0ABF-F067-C699-24D6917CAF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8918EE-6A10-ACC8-8C23-A9CF67AF0A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352B38-3C22-A03D-09F7-234BAD48DC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55081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35">
          <p15:clr>
            <a:srgbClr val="FBAE40"/>
          </p15:clr>
        </p15:guide>
        <p15:guide id="2" pos="7582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Обложка">
    <p:bg>
      <p:bgPr>
        <a:solidFill>
          <a:srgbClr val="4A1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65601C-F4C0-43F9-A2BC-50D894D87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95" y="457200"/>
            <a:ext cx="5472905" cy="5986462"/>
          </a:xfrm>
          <a:prstGeom prst="rect">
            <a:avLst/>
          </a:prstGeom>
        </p:spPr>
      </p:pic>
      <p:sp>
        <p:nvSpPr>
          <p:cNvPr id="83" name="Freeform 414">
            <a:extLst>
              <a:ext uri="{FF2B5EF4-FFF2-40B4-BE49-F238E27FC236}">
                <a16:creationId xmlns:a16="http://schemas.microsoft.com/office/drawing/2014/main" id="{4F191150-CCD6-4E56-9B9E-A1B3A2D15B86}"/>
              </a:ext>
            </a:extLst>
          </p:cNvPr>
          <p:cNvSpPr>
            <a:spLocks/>
          </p:cNvSpPr>
          <p:nvPr userDrawn="1"/>
        </p:nvSpPr>
        <p:spPr bwMode="auto">
          <a:xfrm>
            <a:off x="5359100" y="-11907"/>
            <a:ext cx="6836077" cy="2731541"/>
          </a:xfrm>
          <a:custGeom>
            <a:avLst/>
            <a:gdLst>
              <a:gd name="T0" fmla="*/ 197 w 4310"/>
              <a:gd name="T1" fmla="*/ 84 h 1722"/>
              <a:gd name="T2" fmla="*/ 251 w 4310"/>
              <a:gd name="T3" fmla="*/ 0 h 1722"/>
              <a:gd name="T4" fmla="*/ 4310 w 4310"/>
              <a:gd name="T5" fmla="*/ 0 h 1722"/>
              <a:gd name="T6" fmla="*/ 4310 w 4310"/>
              <a:gd name="T7" fmla="*/ 1546 h 1722"/>
              <a:gd name="T8" fmla="*/ 4094 w 4310"/>
              <a:gd name="T9" fmla="*/ 1692 h 1722"/>
              <a:gd name="T10" fmla="*/ 3821 w 4310"/>
              <a:gd name="T11" fmla="*/ 1678 h 1722"/>
              <a:gd name="T12" fmla="*/ 3241 w 4310"/>
              <a:gd name="T13" fmla="*/ 1336 h 1722"/>
              <a:gd name="T14" fmla="*/ 3056 w 4310"/>
              <a:gd name="T15" fmla="*/ 1235 h 1722"/>
              <a:gd name="T16" fmla="*/ 1936 w 4310"/>
              <a:gd name="T17" fmla="*/ 1240 h 1722"/>
              <a:gd name="T18" fmla="*/ 643 w 4310"/>
              <a:gd name="T19" fmla="*/ 1115 h 1722"/>
              <a:gd name="T20" fmla="*/ 197 w 4310"/>
              <a:gd name="T21" fmla="*/ 84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38681" y="438150"/>
            <a:ext cx="5108820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27AA2-8069-F3F9-300F-97C08C54FB1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A9FA6FCA-C1B7-A4F7-5994-8EB8E926BCE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59F61E-1FA2-56F5-B6F3-A0CCE15009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0D14F1-5CD3-24FB-3474-A0097091D8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967213-0FEB-E2BD-1C4B-10D7EF304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10FE34-8D91-4996-08BB-4B405F83EE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4142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770FA-380C-FC9A-9104-D51623B7C63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190CA64A-D2CE-40F6-7B96-14FF3913BD1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907777-B920-9C93-A180-9D295F257F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5AAFBE-D528-DDFF-2D07-701F3D627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B23DF7-ED7A-B616-F929-C72CE5A4B3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FD7F46-CA9F-015C-8092-B4345D3B7A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23134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71">
            <a:extLst>
              <a:ext uri="{FF2B5EF4-FFF2-40B4-BE49-F238E27FC236}">
                <a16:creationId xmlns:a16="http://schemas.microsoft.com/office/drawing/2014/main" id="{0F222D7F-65EA-4163-B800-45A6956BA7D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286500" y="0"/>
            <a:ext cx="5664200" cy="6862039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6263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14">
            <a:extLst>
              <a:ext uri="{FF2B5EF4-FFF2-40B4-BE49-F238E27FC236}">
                <a16:creationId xmlns:a16="http://schemas.microsoft.com/office/drawing/2014/main" id="{414099E8-C5E5-466D-8088-91E92F8A0335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5411729"/>
            <a:ext cx="3619500" cy="1446270"/>
          </a:xfrm>
          <a:custGeom>
            <a:avLst/>
            <a:gdLst>
              <a:gd name="T0" fmla="*/ 197 w 4310"/>
              <a:gd name="T1" fmla="*/ 84 h 1722"/>
              <a:gd name="T2" fmla="*/ 251 w 4310"/>
              <a:gd name="T3" fmla="*/ 0 h 1722"/>
              <a:gd name="T4" fmla="*/ 4310 w 4310"/>
              <a:gd name="T5" fmla="*/ 0 h 1722"/>
              <a:gd name="T6" fmla="*/ 4310 w 4310"/>
              <a:gd name="T7" fmla="*/ 1546 h 1722"/>
              <a:gd name="T8" fmla="*/ 4094 w 4310"/>
              <a:gd name="T9" fmla="*/ 1692 h 1722"/>
              <a:gd name="T10" fmla="*/ 3821 w 4310"/>
              <a:gd name="T11" fmla="*/ 1678 h 1722"/>
              <a:gd name="T12" fmla="*/ 3241 w 4310"/>
              <a:gd name="T13" fmla="*/ 1336 h 1722"/>
              <a:gd name="T14" fmla="*/ 3056 w 4310"/>
              <a:gd name="T15" fmla="*/ 1235 h 1722"/>
              <a:gd name="T16" fmla="*/ 1936 w 4310"/>
              <a:gd name="T17" fmla="*/ 1240 h 1722"/>
              <a:gd name="T18" fmla="*/ 643 w 4310"/>
              <a:gd name="T19" fmla="*/ 1115 h 1722"/>
              <a:gd name="T20" fmla="*/ 197 w 4310"/>
              <a:gd name="T21" fmla="*/ 84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671">
            <a:extLst>
              <a:ext uri="{FF2B5EF4-FFF2-40B4-BE49-F238E27FC236}">
                <a16:creationId xmlns:a16="http://schemas.microsoft.com/office/drawing/2014/main" id="{260AED5B-1E0F-4A33-BCE0-02D5B30FB01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527800" y="0"/>
            <a:ext cx="5664200" cy="6862039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F6588190-39F1-499A-A3AC-3BA54640699A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4230B-E647-04C8-8AFA-8D1024A6A41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551D93E7-478D-F603-B2EA-D20B2BC2542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6EA8EA-6B7E-EBBB-2719-9982328BFD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1FDFD4-2D26-C81C-57A1-270492F49A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9B81BE-7283-4A53-C8FF-8ED26639CC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ECA9C3-E04F-CE9A-34B4-77505FF89D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91275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71">
            <a:extLst>
              <a:ext uri="{FF2B5EF4-FFF2-40B4-BE49-F238E27FC236}">
                <a16:creationId xmlns:a16="http://schemas.microsoft.com/office/drawing/2014/main" id="{0F222D7F-65EA-4163-B800-45A6956BA7D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286500" y="0"/>
            <a:ext cx="5664200" cy="6862039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6263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reeform 414">
            <a:extLst>
              <a:ext uri="{FF2B5EF4-FFF2-40B4-BE49-F238E27FC236}">
                <a16:creationId xmlns:a16="http://schemas.microsoft.com/office/drawing/2014/main" id="{414099E8-C5E5-466D-8088-91E92F8A0335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5421354"/>
            <a:ext cx="5397500" cy="1446270"/>
          </a:xfrm>
          <a:custGeom>
            <a:avLst/>
            <a:gdLst>
              <a:gd name="T0" fmla="*/ 197 w 4310"/>
              <a:gd name="T1" fmla="*/ 84 h 1722"/>
              <a:gd name="T2" fmla="*/ 251 w 4310"/>
              <a:gd name="T3" fmla="*/ 0 h 1722"/>
              <a:gd name="T4" fmla="*/ 4310 w 4310"/>
              <a:gd name="T5" fmla="*/ 0 h 1722"/>
              <a:gd name="T6" fmla="*/ 4310 w 4310"/>
              <a:gd name="T7" fmla="*/ 1546 h 1722"/>
              <a:gd name="T8" fmla="*/ 4094 w 4310"/>
              <a:gd name="T9" fmla="*/ 1692 h 1722"/>
              <a:gd name="T10" fmla="*/ 3821 w 4310"/>
              <a:gd name="T11" fmla="*/ 1678 h 1722"/>
              <a:gd name="T12" fmla="*/ 3241 w 4310"/>
              <a:gd name="T13" fmla="*/ 1336 h 1722"/>
              <a:gd name="T14" fmla="*/ 3056 w 4310"/>
              <a:gd name="T15" fmla="*/ 1235 h 1722"/>
              <a:gd name="T16" fmla="*/ 1936 w 4310"/>
              <a:gd name="T17" fmla="*/ 1240 h 1722"/>
              <a:gd name="T18" fmla="*/ 643 w 4310"/>
              <a:gd name="T19" fmla="*/ 1115 h 1722"/>
              <a:gd name="T20" fmla="*/ 197 w 4310"/>
              <a:gd name="T21" fmla="*/ 84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671">
            <a:extLst>
              <a:ext uri="{FF2B5EF4-FFF2-40B4-BE49-F238E27FC236}">
                <a16:creationId xmlns:a16="http://schemas.microsoft.com/office/drawing/2014/main" id="{260AED5B-1E0F-4A33-BCE0-02D5B30FB01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527800" y="0"/>
            <a:ext cx="5664200" cy="6862039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F6588190-39F1-499A-A3AC-3BA54640699A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646-0DD9-56AF-3AC5-1CBA01B4DF6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A6CCEE70-E750-5388-6A35-622C02B38CD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728EE7-7316-981B-E899-AF29B64A60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5896472-BBE5-1F92-9985-02E0F5A82B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FF8DB2-10E8-5AB6-4563-B8C495344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1037A4-8C35-2F65-C12D-C687373B95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58870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71">
            <a:extLst>
              <a:ext uri="{FF2B5EF4-FFF2-40B4-BE49-F238E27FC236}">
                <a16:creationId xmlns:a16="http://schemas.microsoft.com/office/drawing/2014/main" id="{0F222D7F-65EA-4163-B800-45A6956BA7D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286500" y="0"/>
            <a:ext cx="5664200" cy="6862039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6263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reeform 671">
            <a:extLst>
              <a:ext uri="{FF2B5EF4-FFF2-40B4-BE49-F238E27FC236}">
                <a16:creationId xmlns:a16="http://schemas.microsoft.com/office/drawing/2014/main" id="{260AED5B-1E0F-4A33-BCE0-02D5B30FB01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527800" y="0"/>
            <a:ext cx="5664200" cy="6862039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F6588190-39F1-499A-A3AC-3BA54640699A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CBC59-C7AF-89FA-ADE7-1F2514ACB78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2893D82B-FCFC-9D42-62AE-66BE4D96AB6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DFE4F9-279F-B3BC-7F28-49755B0556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D4D143-E36D-7F7C-F23A-5F822F1801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1CC328-2E24-DF38-9925-90344E234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D3D381-3F0A-006E-8B73-BFBFA25880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9843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5">
            <a:extLst>
              <a:ext uri="{FF2B5EF4-FFF2-40B4-BE49-F238E27FC236}">
                <a16:creationId xmlns:a16="http://schemas.microsoft.com/office/drawing/2014/main" id="{325F14C9-7536-4327-9627-141782471AD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584132" y="0"/>
            <a:ext cx="6175868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FB5D6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reeform 305">
            <a:extLst>
              <a:ext uri="{FF2B5EF4-FFF2-40B4-BE49-F238E27FC236}">
                <a16:creationId xmlns:a16="http://schemas.microsoft.com/office/drawing/2014/main" id="{2DDA6A75-FE28-437D-A940-A5C343F9D499}"/>
              </a:ext>
            </a:extLst>
          </p:cNvPr>
          <p:cNvSpPr>
            <a:spLocks/>
          </p:cNvSpPr>
          <p:nvPr userDrawn="1"/>
        </p:nvSpPr>
        <p:spPr bwMode="auto">
          <a:xfrm>
            <a:off x="9969500" y="1"/>
            <a:ext cx="2222500" cy="1955800"/>
          </a:xfrm>
          <a:custGeom>
            <a:avLst/>
            <a:gdLst>
              <a:gd name="T0" fmla="*/ 20 w 300"/>
              <a:gd name="T1" fmla="*/ 0 h 401"/>
              <a:gd name="T2" fmla="*/ 0 w 300"/>
              <a:gd name="T3" fmla="*/ 68 h 401"/>
              <a:gd name="T4" fmla="*/ 8 w 300"/>
              <a:gd name="T5" fmla="*/ 107 h 401"/>
              <a:gd name="T6" fmla="*/ 87 w 300"/>
              <a:gd name="T7" fmla="*/ 164 h 401"/>
              <a:gd name="T8" fmla="*/ 96 w 300"/>
              <a:gd name="T9" fmla="*/ 164 h 401"/>
              <a:gd name="T10" fmla="*/ 97 w 300"/>
              <a:gd name="T11" fmla="*/ 164 h 401"/>
              <a:gd name="T12" fmla="*/ 97 w 300"/>
              <a:gd name="T13" fmla="*/ 162 h 401"/>
              <a:gd name="T14" fmla="*/ 82 w 300"/>
              <a:gd name="T15" fmla="*/ 152 h 401"/>
              <a:gd name="T16" fmla="*/ 78 w 300"/>
              <a:gd name="T17" fmla="*/ 152 h 401"/>
              <a:gd name="T18" fmla="*/ 60 w 300"/>
              <a:gd name="T19" fmla="*/ 166 h 401"/>
              <a:gd name="T20" fmla="*/ 47 w 300"/>
              <a:gd name="T21" fmla="*/ 211 h 401"/>
              <a:gd name="T22" fmla="*/ 47 w 300"/>
              <a:gd name="T23" fmla="*/ 222 h 401"/>
              <a:gd name="T24" fmla="*/ 67 w 300"/>
              <a:gd name="T25" fmla="*/ 277 h 401"/>
              <a:gd name="T26" fmla="*/ 166 w 300"/>
              <a:gd name="T27" fmla="*/ 372 h 401"/>
              <a:gd name="T28" fmla="*/ 281 w 300"/>
              <a:gd name="T29" fmla="*/ 401 h 401"/>
              <a:gd name="T30" fmla="*/ 300 w 300"/>
              <a:gd name="T31" fmla="*/ 400 h 401"/>
              <a:gd name="T32" fmla="*/ 300 w 300"/>
              <a:gd name="T33" fmla="*/ 398 h 401"/>
              <a:gd name="T34" fmla="*/ 281 w 300"/>
              <a:gd name="T35" fmla="*/ 399 h 401"/>
              <a:gd name="T36" fmla="*/ 167 w 300"/>
              <a:gd name="T37" fmla="*/ 370 h 401"/>
              <a:gd name="T38" fmla="*/ 69 w 300"/>
              <a:gd name="T39" fmla="*/ 276 h 401"/>
              <a:gd name="T40" fmla="*/ 49 w 300"/>
              <a:gd name="T41" fmla="*/ 222 h 401"/>
              <a:gd name="T42" fmla="*/ 49 w 300"/>
              <a:gd name="T43" fmla="*/ 211 h 401"/>
              <a:gd name="T44" fmla="*/ 62 w 300"/>
              <a:gd name="T45" fmla="*/ 167 h 401"/>
              <a:gd name="T46" fmla="*/ 79 w 300"/>
              <a:gd name="T47" fmla="*/ 154 h 401"/>
              <a:gd name="T48" fmla="*/ 82 w 300"/>
              <a:gd name="T49" fmla="*/ 154 h 401"/>
              <a:gd name="T50" fmla="*/ 95 w 300"/>
              <a:gd name="T51" fmla="*/ 163 h 401"/>
              <a:gd name="T52" fmla="*/ 96 w 300"/>
              <a:gd name="T53" fmla="*/ 163 h 401"/>
              <a:gd name="T54" fmla="*/ 96 w 300"/>
              <a:gd name="T55" fmla="*/ 162 h 401"/>
              <a:gd name="T56" fmla="*/ 87 w 300"/>
              <a:gd name="T57" fmla="*/ 162 h 401"/>
              <a:gd name="T58" fmla="*/ 10 w 300"/>
              <a:gd name="T59" fmla="*/ 107 h 401"/>
              <a:gd name="T60" fmla="*/ 2 w 300"/>
              <a:gd name="T61" fmla="*/ 68 h 401"/>
              <a:gd name="T62" fmla="*/ 22 w 300"/>
              <a:gd name="T63" fmla="*/ 1 h 401"/>
              <a:gd name="T64" fmla="*/ 20 w 300"/>
              <a:gd name="T65" fmla="*/ 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401">
                <a:moveTo>
                  <a:pt x="20" y="0"/>
                </a:moveTo>
                <a:cubicBezTo>
                  <a:pt x="8" y="20"/>
                  <a:pt x="0" y="45"/>
                  <a:pt x="0" y="68"/>
                </a:cubicBezTo>
                <a:cubicBezTo>
                  <a:pt x="0" y="82"/>
                  <a:pt x="3" y="95"/>
                  <a:pt x="8" y="107"/>
                </a:cubicBezTo>
                <a:cubicBezTo>
                  <a:pt x="21" y="140"/>
                  <a:pt x="53" y="164"/>
                  <a:pt x="87" y="164"/>
                </a:cubicBezTo>
                <a:cubicBezTo>
                  <a:pt x="90" y="164"/>
                  <a:pt x="93" y="164"/>
                  <a:pt x="96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162"/>
                  <a:pt x="97" y="162"/>
                  <a:pt x="97" y="162"/>
                </a:cubicBezTo>
                <a:cubicBezTo>
                  <a:pt x="95" y="156"/>
                  <a:pt x="88" y="152"/>
                  <a:pt x="82" y="152"/>
                </a:cubicBezTo>
                <a:cubicBezTo>
                  <a:pt x="80" y="152"/>
                  <a:pt x="79" y="152"/>
                  <a:pt x="78" y="152"/>
                </a:cubicBezTo>
                <a:cubicBezTo>
                  <a:pt x="71" y="154"/>
                  <a:pt x="65" y="160"/>
                  <a:pt x="60" y="166"/>
                </a:cubicBezTo>
                <a:cubicBezTo>
                  <a:pt x="51" y="179"/>
                  <a:pt x="47" y="195"/>
                  <a:pt x="47" y="211"/>
                </a:cubicBezTo>
                <a:cubicBezTo>
                  <a:pt x="47" y="215"/>
                  <a:pt x="47" y="218"/>
                  <a:pt x="47" y="222"/>
                </a:cubicBezTo>
                <a:cubicBezTo>
                  <a:pt x="50" y="242"/>
                  <a:pt x="58" y="260"/>
                  <a:pt x="67" y="277"/>
                </a:cubicBezTo>
                <a:cubicBezTo>
                  <a:pt x="90" y="317"/>
                  <a:pt x="125" y="351"/>
                  <a:pt x="166" y="372"/>
                </a:cubicBezTo>
                <a:cubicBezTo>
                  <a:pt x="201" y="391"/>
                  <a:pt x="241" y="401"/>
                  <a:pt x="281" y="401"/>
                </a:cubicBezTo>
                <a:cubicBezTo>
                  <a:pt x="288" y="401"/>
                  <a:pt x="294" y="401"/>
                  <a:pt x="300" y="400"/>
                </a:cubicBezTo>
                <a:cubicBezTo>
                  <a:pt x="300" y="398"/>
                  <a:pt x="300" y="398"/>
                  <a:pt x="300" y="398"/>
                </a:cubicBezTo>
                <a:cubicBezTo>
                  <a:pt x="294" y="399"/>
                  <a:pt x="288" y="399"/>
                  <a:pt x="281" y="399"/>
                </a:cubicBezTo>
                <a:cubicBezTo>
                  <a:pt x="242" y="399"/>
                  <a:pt x="202" y="389"/>
                  <a:pt x="167" y="370"/>
                </a:cubicBezTo>
                <a:cubicBezTo>
                  <a:pt x="126" y="349"/>
                  <a:pt x="92" y="316"/>
                  <a:pt x="69" y="276"/>
                </a:cubicBezTo>
                <a:cubicBezTo>
                  <a:pt x="59" y="259"/>
                  <a:pt x="52" y="241"/>
                  <a:pt x="49" y="222"/>
                </a:cubicBezTo>
                <a:cubicBezTo>
                  <a:pt x="49" y="218"/>
                  <a:pt x="49" y="215"/>
                  <a:pt x="49" y="211"/>
                </a:cubicBezTo>
                <a:cubicBezTo>
                  <a:pt x="49" y="195"/>
                  <a:pt x="53" y="179"/>
                  <a:pt x="62" y="167"/>
                </a:cubicBezTo>
                <a:cubicBezTo>
                  <a:pt x="66" y="161"/>
                  <a:pt x="72" y="156"/>
                  <a:pt x="79" y="154"/>
                </a:cubicBezTo>
                <a:cubicBezTo>
                  <a:pt x="80" y="154"/>
                  <a:pt x="81" y="154"/>
                  <a:pt x="82" y="154"/>
                </a:cubicBezTo>
                <a:cubicBezTo>
                  <a:pt x="88" y="154"/>
                  <a:pt x="94" y="157"/>
                  <a:pt x="95" y="163"/>
                </a:cubicBezTo>
                <a:cubicBezTo>
                  <a:pt x="96" y="163"/>
                  <a:pt x="96" y="163"/>
                  <a:pt x="96" y="163"/>
                </a:cubicBezTo>
                <a:cubicBezTo>
                  <a:pt x="96" y="162"/>
                  <a:pt x="96" y="162"/>
                  <a:pt x="96" y="162"/>
                </a:cubicBezTo>
                <a:cubicBezTo>
                  <a:pt x="93" y="162"/>
                  <a:pt x="90" y="162"/>
                  <a:pt x="87" y="162"/>
                </a:cubicBezTo>
                <a:cubicBezTo>
                  <a:pt x="54" y="162"/>
                  <a:pt x="22" y="138"/>
                  <a:pt x="10" y="107"/>
                </a:cubicBezTo>
                <a:cubicBezTo>
                  <a:pt x="5" y="94"/>
                  <a:pt x="2" y="81"/>
                  <a:pt x="2" y="68"/>
                </a:cubicBezTo>
                <a:cubicBezTo>
                  <a:pt x="2" y="45"/>
                  <a:pt x="10" y="21"/>
                  <a:pt x="22" y="1"/>
                </a:cubicBezTo>
                <a:cubicBezTo>
                  <a:pt x="20" y="0"/>
                  <a:pt x="20" y="0"/>
                  <a:pt x="20" y="0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F6588190-39F1-499A-A3AC-3BA54640699A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Freeform 115">
            <a:extLst>
              <a:ext uri="{FF2B5EF4-FFF2-40B4-BE49-F238E27FC236}">
                <a16:creationId xmlns:a16="http://schemas.microsoft.com/office/drawing/2014/main" id="{F7827E0E-7CBD-415F-8990-A2BD26BF518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511800" y="0"/>
            <a:ext cx="6680200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771DC-090B-2C71-3F45-B836AAD7736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7588F899-2D50-6173-D2CD-1907A16A289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431696-91BF-7E42-0FB4-654C6D7993D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BC1B04-3DFA-B1CC-6D01-B114F6A073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515027-9F3C-3E81-B3BE-D47224E494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D6C7CA-F884-CEC5-9B5B-2046635613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1790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F6588190-39F1-499A-A3AC-3BA54640699A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1" name="Freeform 414">
            <a:extLst>
              <a:ext uri="{FF2B5EF4-FFF2-40B4-BE49-F238E27FC236}">
                <a16:creationId xmlns:a16="http://schemas.microsoft.com/office/drawing/2014/main" id="{E1DE2683-4F43-4F2E-8372-9DD7001BE817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0" y="4126459"/>
            <a:ext cx="5143500" cy="2731541"/>
          </a:xfrm>
          <a:custGeom>
            <a:avLst/>
            <a:gdLst>
              <a:gd name="T0" fmla="*/ 197 w 4310"/>
              <a:gd name="T1" fmla="*/ 84 h 1722"/>
              <a:gd name="T2" fmla="*/ 251 w 4310"/>
              <a:gd name="T3" fmla="*/ 0 h 1722"/>
              <a:gd name="T4" fmla="*/ 4310 w 4310"/>
              <a:gd name="T5" fmla="*/ 0 h 1722"/>
              <a:gd name="T6" fmla="*/ 4310 w 4310"/>
              <a:gd name="T7" fmla="*/ 1546 h 1722"/>
              <a:gd name="T8" fmla="*/ 4094 w 4310"/>
              <a:gd name="T9" fmla="*/ 1692 h 1722"/>
              <a:gd name="T10" fmla="*/ 3821 w 4310"/>
              <a:gd name="T11" fmla="*/ 1678 h 1722"/>
              <a:gd name="T12" fmla="*/ 3241 w 4310"/>
              <a:gd name="T13" fmla="*/ 1336 h 1722"/>
              <a:gd name="T14" fmla="*/ 3056 w 4310"/>
              <a:gd name="T15" fmla="*/ 1235 h 1722"/>
              <a:gd name="T16" fmla="*/ 1936 w 4310"/>
              <a:gd name="T17" fmla="*/ 1240 h 1722"/>
              <a:gd name="T18" fmla="*/ 643 w 4310"/>
              <a:gd name="T19" fmla="*/ 1115 h 1722"/>
              <a:gd name="T20" fmla="*/ 197 w 4310"/>
              <a:gd name="T21" fmla="*/ 84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B8F3A8-EBE1-8950-7A04-F3C4E680B36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C2BA9033-1949-F30A-081F-0B40272840E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76145E-63E2-B196-F285-92C6553EBA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5AB88E-2B20-DCD0-1006-B534D5DEEF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A4A8D3-6F03-FA19-2BA1-D699E5A97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28395E-F6E6-80C1-078F-3272DA8227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95085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6EF600B-0A04-82C4-D0C4-72BCCEAE64F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A6DE8C49-B05B-7BE6-6067-A726A07408C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87E2CA5-CFBB-FB77-0A72-8C9E2DDC31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C1CE15-B4FF-C9A3-FA61-3925D4788D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8A99C62-AFB5-CCFE-9F43-7894E2E29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2833935-8E65-53F7-788D-EE11E0399F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5723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BD5121-ECF2-4EE0-B806-00489912C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9" b="86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0F3199-AA31-405D-937B-D9262F541915}"/>
              </a:ext>
            </a:extLst>
          </p:cNvPr>
          <p:cNvSpPr/>
          <p:nvPr userDrawn="1"/>
        </p:nvSpPr>
        <p:spPr>
          <a:xfrm flipH="1">
            <a:off x="-2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100000">
                <a:srgbClr val="1FD7D4">
                  <a:alpha val="63000"/>
                </a:srgbClr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F13BEE-CC87-4D6D-859E-BCF67B53060F}"/>
              </a:ext>
            </a:extLst>
          </p:cNvPr>
          <p:cNvSpPr/>
          <p:nvPr userDrawn="1"/>
        </p:nvSpPr>
        <p:spPr>
          <a:xfrm flipH="1">
            <a:off x="-5" y="-1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100000">
                <a:schemeClr val="bg1">
                  <a:alpha val="66000"/>
                </a:schemeClr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8CCDA-08EA-467D-821D-444C85FF8D6C}"/>
              </a:ext>
            </a:extLst>
          </p:cNvPr>
          <p:cNvGrpSpPr/>
          <p:nvPr userDrawn="1"/>
        </p:nvGrpSpPr>
        <p:grpSpPr>
          <a:xfrm flipH="1">
            <a:off x="8405104" y="0"/>
            <a:ext cx="3786895" cy="1968500"/>
            <a:chOff x="3860801" y="8029576"/>
            <a:chExt cx="1401763" cy="728663"/>
          </a:xfrm>
        </p:grpSpPr>
        <p:sp>
          <p:nvSpPr>
            <p:cNvPr id="7" name="Freeform 58">
              <a:extLst>
                <a:ext uri="{FF2B5EF4-FFF2-40B4-BE49-F238E27FC236}">
                  <a16:creationId xmlns:a16="http://schemas.microsoft.com/office/drawing/2014/main" id="{99215DF5-5191-4041-972A-09789EF5CF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881063" cy="541338"/>
            </a:xfrm>
            <a:custGeom>
              <a:avLst/>
              <a:gdLst>
                <a:gd name="T0" fmla="*/ 322 w 1685"/>
                <a:gd name="T1" fmla="*/ 1002 h 1037"/>
                <a:gd name="T2" fmla="*/ 493 w 1685"/>
                <a:gd name="T3" fmla="*/ 849 h 1037"/>
                <a:gd name="T4" fmla="*/ 527 w 1685"/>
                <a:gd name="T5" fmla="*/ 717 h 1037"/>
                <a:gd name="T6" fmla="*/ 557 w 1685"/>
                <a:gd name="T7" fmla="*/ 605 h 1037"/>
                <a:gd name="T8" fmla="*/ 971 w 1685"/>
                <a:gd name="T9" fmla="*/ 513 h 1037"/>
                <a:gd name="T10" fmla="*/ 1249 w 1685"/>
                <a:gd name="T11" fmla="*/ 543 h 1037"/>
                <a:gd name="T12" fmla="*/ 1507 w 1685"/>
                <a:gd name="T13" fmla="*/ 430 h 1037"/>
                <a:gd name="T14" fmla="*/ 1599 w 1685"/>
                <a:gd name="T15" fmla="*/ 202 h 1037"/>
                <a:gd name="T16" fmla="*/ 1670 w 1685"/>
                <a:gd name="T17" fmla="*/ 16 h 1037"/>
                <a:gd name="T18" fmla="*/ 1685 w 1685"/>
                <a:gd name="T19" fmla="*/ 0 h 1037"/>
                <a:gd name="T20" fmla="*/ 1562 w 1685"/>
                <a:gd name="T21" fmla="*/ 0 h 1037"/>
                <a:gd name="T22" fmla="*/ 1503 w 1685"/>
                <a:gd name="T23" fmla="*/ 180 h 1037"/>
                <a:gd name="T24" fmla="*/ 1432 w 1685"/>
                <a:gd name="T25" fmla="*/ 366 h 1037"/>
                <a:gd name="T26" fmla="*/ 990 w 1685"/>
                <a:gd name="T27" fmla="*/ 417 h 1037"/>
                <a:gd name="T28" fmla="*/ 470 w 1685"/>
                <a:gd name="T29" fmla="*/ 559 h 1037"/>
                <a:gd name="T30" fmla="*/ 430 w 1685"/>
                <a:gd name="T31" fmla="*/ 702 h 1037"/>
                <a:gd name="T32" fmla="*/ 404 w 1685"/>
                <a:gd name="T33" fmla="*/ 808 h 1037"/>
                <a:gd name="T34" fmla="*/ 113 w 1685"/>
                <a:gd name="T35" fmla="*/ 925 h 1037"/>
                <a:gd name="T36" fmla="*/ 0 w 1685"/>
                <a:gd name="T37" fmla="*/ 888 h 1037"/>
                <a:gd name="T38" fmla="*/ 0 w 1685"/>
                <a:gd name="T39" fmla="*/ 995 h 1037"/>
                <a:gd name="T40" fmla="*/ 94 w 1685"/>
                <a:gd name="T41" fmla="*/ 1022 h 1037"/>
                <a:gd name="T42" fmla="*/ 322 w 1685"/>
                <a:gd name="T43" fmla="*/ 1002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5" h="1037">
                  <a:moveTo>
                    <a:pt x="322" y="1002"/>
                  </a:moveTo>
                  <a:cubicBezTo>
                    <a:pt x="402" y="971"/>
                    <a:pt x="461" y="919"/>
                    <a:pt x="493" y="849"/>
                  </a:cubicBezTo>
                  <a:cubicBezTo>
                    <a:pt x="513" y="806"/>
                    <a:pt x="520" y="761"/>
                    <a:pt x="527" y="717"/>
                  </a:cubicBezTo>
                  <a:cubicBezTo>
                    <a:pt x="534" y="676"/>
                    <a:pt x="540" y="637"/>
                    <a:pt x="557" y="605"/>
                  </a:cubicBezTo>
                  <a:cubicBezTo>
                    <a:pt x="628" y="467"/>
                    <a:pt x="847" y="488"/>
                    <a:pt x="971" y="513"/>
                  </a:cubicBezTo>
                  <a:cubicBezTo>
                    <a:pt x="1062" y="531"/>
                    <a:pt x="1159" y="547"/>
                    <a:pt x="1249" y="543"/>
                  </a:cubicBezTo>
                  <a:cubicBezTo>
                    <a:pt x="1362" y="537"/>
                    <a:pt x="1448" y="499"/>
                    <a:pt x="1507" y="430"/>
                  </a:cubicBezTo>
                  <a:cubicBezTo>
                    <a:pt x="1563" y="363"/>
                    <a:pt x="1581" y="281"/>
                    <a:pt x="1599" y="202"/>
                  </a:cubicBezTo>
                  <a:cubicBezTo>
                    <a:pt x="1615" y="131"/>
                    <a:pt x="1629" y="64"/>
                    <a:pt x="1670" y="16"/>
                  </a:cubicBezTo>
                  <a:cubicBezTo>
                    <a:pt x="1675" y="10"/>
                    <a:pt x="1680" y="5"/>
                    <a:pt x="1685" y="0"/>
                  </a:cubicBezTo>
                  <a:cubicBezTo>
                    <a:pt x="1562" y="0"/>
                    <a:pt x="1562" y="0"/>
                    <a:pt x="1562" y="0"/>
                  </a:cubicBezTo>
                  <a:cubicBezTo>
                    <a:pt x="1531" y="56"/>
                    <a:pt x="1516" y="119"/>
                    <a:pt x="1503" y="180"/>
                  </a:cubicBezTo>
                  <a:cubicBezTo>
                    <a:pt x="1487" y="251"/>
                    <a:pt x="1472" y="318"/>
                    <a:pt x="1432" y="366"/>
                  </a:cubicBezTo>
                  <a:cubicBezTo>
                    <a:pt x="1339" y="476"/>
                    <a:pt x="1155" y="450"/>
                    <a:pt x="990" y="417"/>
                  </a:cubicBezTo>
                  <a:cubicBezTo>
                    <a:pt x="729" y="364"/>
                    <a:pt x="544" y="415"/>
                    <a:pt x="470" y="559"/>
                  </a:cubicBezTo>
                  <a:cubicBezTo>
                    <a:pt x="446" y="606"/>
                    <a:pt x="438" y="655"/>
                    <a:pt x="430" y="702"/>
                  </a:cubicBezTo>
                  <a:cubicBezTo>
                    <a:pt x="424" y="740"/>
                    <a:pt x="418" y="777"/>
                    <a:pt x="404" y="808"/>
                  </a:cubicBezTo>
                  <a:cubicBezTo>
                    <a:pt x="368" y="885"/>
                    <a:pt x="254" y="953"/>
                    <a:pt x="113" y="925"/>
                  </a:cubicBezTo>
                  <a:cubicBezTo>
                    <a:pt x="74" y="918"/>
                    <a:pt x="36" y="904"/>
                    <a:pt x="0" y="888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30" y="1006"/>
                    <a:pt x="62" y="1016"/>
                    <a:pt x="94" y="1022"/>
                  </a:cubicBezTo>
                  <a:cubicBezTo>
                    <a:pt x="170" y="1037"/>
                    <a:pt x="251" y="1030"/>
                    <a:pt x="322" y="1002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9">
              <a:extLst>
                <a:ext uri="{FF2B5EF4-FFF2-40B4-BE49-F238E27FC236}">
                  <a16:creationId xmlns:a16="http://schemas.microsoft.com/office/drawing/2014/main" id="{7CF7B6A9-7ACA-4EA7-8DC7-69B624A885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1401763" cy="728663"/>
            </a:xfrm>
            <a:custGeom>
              <a:avLst/>
              <a:gdLst>
                <a:gd name="T0" fmla="*/ 464 w 2682"/>
                <a:gd name="T1" fmla="*/ 1356 h 1393"/>
                <a:gd name="T2" fmla="*/ 648 w 2682"/>
                <a:gd name="T3" fmla="*/ 1191 h 1393"/>
                <a:gd name="T4" fmla="*/ 684 w 2682"/>
                <a:gd name="T5" fmla="*/ 1053 h 1393"/>
                <a:gd name="T6" fmla="*/ 712 w 2682"/>
                <a:gd name="T7" fmla="*/ 947 h 1393"/>
                <a:gd name="T8" fmla="*/ 1099 w 2682"/>
                <a:gd name="T9" fmla="*/ 868 h 1393"/>
                <a:gd name="T10" fmla="*/ 1658 w 2682"/>
                <a:gd name="T11" fmla="*/ 777 h 1393"/>
                <a:gd name="T12" fmla="*/ 1755 w 2682"/>
                <a:gd name="T13" fmla="*/ 538 h 1393"/>
                <a:gd name="T14" fmla="*/ 1822 w 2682"/>
                <a:gd name="T15" fmla="*/ 363 h 1393"/>
                <a:gd name="T16" fmla="*/ 2101 w 2682"/>
                <a:gd name="T17" fmla="*/ 269 h 1393"/>
                <a:gd name="T18" fmla="*/ 2211 w 2682"/>
                <a:gd name="T19" fmla="*/ 255 h 1393"/>
                <a:gd name="T20" fmla="*/ 2553 w 2682"/>
                <a:gd name="T21" fmla="*/ 113 h 1393"/>
                <a:gd name="T22" fmla="*/ 2682 w 2682"/>
                <a:gd name="T23" fmla="*/ 0 h 1393"/>
                <a:gd name="T24" fmla="*/ 2456 w 2682"/>
                <a:gd name="T25" fmla="*/ 0 h 1393"/>
                <a:gd name="T26" fmla="*/ 2186 w 2682"/>
                <a:gd name="T27" fmla="*/ 110 h 1393"/>
                <a:gd name="T28" fmla="*/ 2085 w 2682"/>
                <a:gd name="T29" fmla="*/ 123 h 1393"/>
                <a:gd name="T30" fmla="*/ 1709 w 2682"/>
                <a:gd name="T31" fmla="*/ 268 h 1393"/>
                <a:gd name="T32" fmla="*/ 1612 w 2682"/>
                <a:gd name="T33" fmla="*/ 506 h 1393"/>
                <a:gd name="T34" fmla="*/ 1546 w 2682"/>
                <a:gd name="T35" fmla="*/ 682 h 1393"/>
                <a:gd name="T36" fmla="*/ 1128 w 2682"/>
                <a:gd name="T37" fmla="*/ 724 h 1393"/>
                <a:gd name="T38" fmla="*/ 581 w 2682"/>
                <a:gd name="T39" fmla="*/ 879 h 1393"/>
                <a:gd name="T40" fmla="*/ 539 w 2682"/>
                <a:gd name="T41" fmla="*/ 1029 h 1393"/>
                <a:gd name="T42" fmla="*/ 514 w 2682"/>
                <a:gd name="T43" fmla="*/ 1129 h 1393"/>
                <a:gd name="T44" fmla="*/ 250 w 2682"/>
                <a:gd name="T45" fmla="*/ 1233 h 1393"/>
                <a:gd name="T46" fmla="*/ 0 w 2682"/>
                <a:gd name="T47" fmla="*/ 1112 h 1393"/>
                <a:gd name="T48" fmla="*/ 0 w 2682"/>
                <a:gd name="T49" fmla="*/ 1287 h 1393"/>
                <a:gd name="T50" fmla="*/ 222 w 2682"/>
                <a:gd name="T51" fmla="*/ 1377 h 1393"/>
                <a:gd name="T52" fmla="*/ 464 w 2682"/>
                <a:gd name="T53" fmla="*/ 1356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82" h="1393">
                  <a:moveTo>
                    <a:pt x="464" y="1356"/>
                  </a:moveTo>
                  <a:cubicBezTo>
                    <a:pt x="548" y="1324"/>
                    <a:pt x="614" y="1265"/>
                    <a:pt x="648" y="1191"/>
                  </a:cubicBezTo>
                  <a:cubicBezTo>
                    <a:pt x="669" y="1144"/>
                    <a:pt x="677" y="1096"/>
                    <a:pt x="684" y="1053"/>
                  </a:cubicBezTo>
                  <a:cubicBezTo>
                    <a:pt x="691" y="1013"/>
                    <a:pt x="697" y="976"/>
                    <a:pt x="712" y="947"/>
                  </a:cubicBezTo>
                  <a:cubicBezTo>
                    <a:pt x="778" y="819"/>
                    <a:pt x="1005" y="849"/>
                    <a:pt x="1099" y="868"/>
                  </a:cubicBezTo>
                  <a:cubicBezTo>
                    <a:pt x="1243" y="897"/>
                    <a:pt x="1511" y="951"/>
                    <a:pt x="1658" y="777"/>
                  </a:cubicBezTo>
                  <a:cubicBezTo>
                    <a:pt x="1718" y="706"/>
                    <a:pt x="1738" y="617"/>
                    <a:pt x="1755" y="538"/>
                  </a:cubicBezTo>
                  <a:cubicBezTo>
                    <a:pt x="1771" y="470"/>
                    <a:pt x="1785" y="406"/>
                    <a:pt x="1822" y="363"/>
                  </a:cubicBezTo>
                  <a:cubicBezTo>
                    <a:pt x="1880" y="294"/>
                    <a:pt x="1987" y="282"/>
                    <a:pt x="2101" y="269"/>
                  </a:cubicBezTo>
                  <a:cubicBezTo>
                    <a:pt x="2137" y="266"/>
                    <a:pt x="2174" y="261"/>
                    <a:pt x="2211" y="255"/>
                  </a:cubicBezTo>
                  <a:cubicBezTo>
                    <a:pt x="2332" y="235"/>
                    <a:pt x="2450" y="186"/>
                    <a:pt x="2553" y="113"/>
                  </a:cubicBezTo>
                  <a:cubicBezTo>
                    <a:pt x="2600" y="80"/>
                    <a:pt x="2643" y="42"/>
                    <a:pt x="2682" y="0"/>
                  </a:cubicBezTo>
                  <a:cubicBezTo>
                    <a:pt x="2456" y="0"/>
                    <a:pt x="2456" y="0"/>
                    <a:pt x="2456" y="0"/>
                  </a:cubicBezTo>
                  <a:cubicBezTo>
                    <a:pt x="2375" y="55"/>
                    <a:pt x="2282" y="94"/>
                    <a:pt x="2186" y="110"/>
                  </a:cubicBezTo>
                  <a:cubicBezTo>
                    <a:pt x="2154" y="115"/>
                    <a:pt x="2120" y="119"/>
                    <a:pt x="2085" y="123"/>
                  </a:cubicBezTo>
                  <a:cubicBezTo>
                    <a:pt x="1954" y="137"/>
                    <a:pt x="1806" y="153"/>
                    <a:pt x="1709" y="268"/>
                  </a:cubicBezTo>
                  <a:cubicBezTo>
                    <a:pt x="1649" y="339"/>
                    <a:pt x="1629" y="428"/>
                    <a:pt x="1612" y="506"/>
                  </a:cubicBezTo>
                  <a:cubicBezTo>
                    <a:pt x="1596" y="574"/>
                    <a:pt x="1582" y="638"/>
                    <a:pt x="1546" y="682"/>
                  </a:cubicBezTo>
                  <a:cubicBezTo>
                    <a:pt x="1462" y="781"/>
                    <a:pt x="1286" y="755"/>
                    <a:pt x="1128" y="724"/>
                  </a:cubicBezTo>
                  <a:cubicBezTo>
                    <a:pt x="855" y="669"/>
                    <a:pt x="661" y="724"/>
                    <a:pt x="581" y="879"/>
                  </a:cubicBezTo>
                  <a:cubicBezTo>
                    <a:pt x="555" y="929"/>
                    <a:pt x="546" y="982"/>
                    <a:pt x="539" y="1029"/>
                  </a:cubicBezTo>
                  <a:cubicBezTo>
                    <a:pt x="533" y="1066"/>
                    <a:pt x="527" y="1101"/>
                    <a:pt x="514" y="1129"/>
                  </a:cubicBezTo>
                  <a:cubicBezTo>
                    <a:pt x="482" y="1198"/>
                    <a:pt x="379" y="1257"/>
                    <a:pt x="250" y="1233"/>
                  </a:cubicBezTo>
                  <a:cubicBezTo>
                    <a:pt x="161" y="1215"/>
                    <a:pt x="77" y="1165"/>
                    <a:pt x="0" y="1112"/>
                  </a:cubicBezTo>
                  <a:cubicBezTo>
                    <a:pt x="0" y="1287"/>
                    <a:pt x="0" y="1287"/>
                    <a:pt x="0" y="1287"/>
                  </a:cubicBezTo>
                  <a:cubicBezTo>
                    <a:pt x="67" y="1328"/>
                    <a:pt x="141" y="1361"/>
                    <a:pt x="222" y="1377"/>
                  </a:cubicBezTo>
                  <a:cubicBezTo>
                    <a:pt x="303" y="1393"/>
                    <a:pt x="389" y="1385"/>
                    <a:pt x="464" y="1356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reeform 190">
            <a:extLst>
              <a:ext uri="{FF2B5EF4-FFF2-40B4-BE49-F238E27FC236}">
                <a16:creationId xmlns:a16="http://schemas.microsoft.com/office/drawing/2014/main" id="{8C72A143-88C0-49F9-923A-9E7ECC9BDC4A}"/>
              </a:ext>
            </a:extLst>
          </p:cNvPr>
          <p:cNvSpPr>
            <a:spLocks/>
          </p:cNvSpPr>
          <p:nvPr userDrawn="1"/>
        </p:nvSpPr>
        <p:spPr bwMode="auto">
          <a:xfrm>
            <a:off x="-3" y="5160017"/>
            <a:ext cx="1295403" cy="1697984"/>
          </a:xfrm>
          <a:custGeom>
            <a:avLst/>
            <a:gdLst>
              <a:gd name="T0" fmla="*/ 0 w 1212"/>
              <a:gd name="T1" fmla="*/ 1589 h 1589"/>
              <a:gd name="T2" fmla="*/ 1181 w 1212"/>
              <a:gd name="T3" fmla="*/ 1589 h 1589"/>
              <a:gd name="T4" fmla="*/ 1198 w 1212"/>
              <a:gd name="T5" fmla="*/ 1429 h 1589"/>
              <a:gd name="T6" fmla="*/ 1035 w 1212"/>
              <a:gd name="T7" fmla="*/ 1254 h 1589"/>
              <a:gd name="T8" fmla="*/ 880 w 1212"/>
              <a:gd name="T9" fmla="*/ 1211 h 1589"/>
              <a:gd name="T10" fmla="*/ 764 w 1212"/>
              <a:gd name="T11" fmla="*/ 1109 h 1589"/>
              <a:gd name="T12" fmla="*/ 781 w 1212"/>
              <a:gd name="T13" fmla="*/ 961 h 1589"/>
              <a:gd name="T14" fmla="*/ 602 w 1212"/>
              <a:gd name="T15" fmla="*/ 617 h 1589"/>
              <a:gd name="T16" fmla="*/ 369 w 1212"/>
              <a:gd name="T17" fmla="*/ 496 h 1589"/>
              <a:gd name="T18" fmla="*/ 327 w 1212"/>
              <a:gd name="T19" fmla="*/ 217 h 1589"/>
              <a:gd name="T20" fmla="*/ 177 w 1212"/>
              <a:gd name="T21" fmla="*/ 77 h 1589"/>
              <a:gd name="T22" fmla="*/ 0 w 1212"/>
              <a:gd name="T23" fmla="*/ 0 h 1589"/>
              <a:gd name="T24" fmla="*/ 0 w 1212"/>
              <a:gd name="T25" fmla="*/ 1589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2" h="1589">
                <a:moveTo>
                  <a:pt x="0" y="1589"/>
                </a:moveTo>
                <a:cubicBezTo>
                  <a:pt x="1181" y="1589"/>
                  <a:pt x="1181" y="1589"/>
                  <a:pt x="1181" y="1589"/>
                </a:cubicBezTo>
                <a:cubicBezTo>
                  <a:pt x="1197" y="1541"/>
                  <a:pt x="1212" y="1474"/>
                  <a:pt x="1198" y="1429"/>
                </a:cubicBezTo>
                <a:cubicBezTo>
                  <a:pt x="1173" y="1351"/>
                  <a:pt x="1112" y="1285"/>
                  <a:pt x="1035" y="1254"/>
                </a:cubicBezTo>
                <a:cubicBezTo>
                  <a:pt x="985" y="1234"/>
                  <a:pt x="931" y="1228"/>
                  <a:pt x="880" y="1211"/>
                </a:cubicBezTo>
                <a:cubicBezTo>
                  <a:pt x="829" y="1193"/>
                  <a:pt x="778" y="1160"/>
                  <a:pt x="764" y="1109"/>
                </a:cubicBezTo>
                <a:cubicBezTo>
                  <a:pt x="750" y="1061"/>
                  <a:pt x="771" y="1010"/>
                  <a:pt x="781" y="961"/>
                </a:cubicBezTo>
                <a:cubicBezTo>
                  <a:pt x="807" y="825"/>
                  <a:pt x="729" y="676"/>
                  <a:pt x="602" y="617"/>
                </a:cubicBezTo>
                <a:cubicBezTo>
                  <a:pt x="521" y="580"/>
                  <a:pt x="417" y="570"/>
                  <a:pt x="369" y="496"/>
                </a:cubicBezTo>
                <a:cubicBezTo>
                  <a:pt x="317" y="416"/>
                  <a:pt x="360" y="307"/>
                  <a:pt x="327" y="217"/>
                </a:cubicBezTo>
                <a:cubicBezTo>
                  <a:pt x="303" y="152"/>
                  <a:pt x="241" y="107"/>
                  <a:pt x="177" y="77"/>
                </a:cubicBezTo>
                <a:cubicBezTo>
                  <a:pt x="119" y="50"/>
                  <a:pt x="56" y="31"/>
                  <a:pt x="0" y="0"/>
                </a:cubicBezTo>
                <a:lnTo>
                  <a:pt x="0" y="1589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B394AD74-6F51-4085-A315-057D6CBF6C8A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F8A76-1208-5E0F-855B-E4737F44787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8E5547C1-B657-FCD1-2BFC-6A2E77429E73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C2031B-BB23-2C7C-BF40-092E0F32A6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3B36DA-6E20-872D-F8DE-BECA79D44F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88E1AE-FAFB-7D78-6776-56312E981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6140F8-2640-5D8D-D9ED-4A531A6800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7898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7" name="Picture 2156">
            <a:extLst>
              <a:ext uri="{FF2B5EF4-FFF2-40B4-BE49-F238E27FC236}">
                <a16:creationId xmlns:a16="http://schemas.microsoft.com/office/drawing/2014/main" id="{17513FA2-3181-4642-8BF7-19A425B05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76" y="4749"/>
            <a:ext cx="10113962" cy="6853251"/>
          </a:xfrm>
          <a:prstGeom prst="rect">
            <a:avLst/>
          </a:prstGeom>
        </p:spPr>
      </p:pic>
      <p:sp>
        <p:nvSpPr>
          <p:cNvPr id="678" name="Freeform 115">
            <a:extLst>
              <a:ext uri="{FF2B5EF4-FFF2-40B4-BE49-F238E27FC236}">
                <a16:creationId xmlns:a16="http://schemas.microsoft.com/office/drawing/2014/main" id="{ABCFA8EF-5561-45E8-A30A-680B75E11AB1}"/>
              </a:ext>
            </a:extLst>
          </p:cNvPr>
          <p:cNvSpPr>
            <a:spLocks/>
          </p:cNvSpPr>
          <p:nvPr userDrawn="1"/>
        </p:nvSpPr>
        <p:spPr bwMode="auto">
          <a:xfrm>
            <a:off x="-3173" y="1"/>
            <a:ext cx="8462962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9" name="Freeform 116">
            <a:extLst>
              <a:ext uri="{FF2B5EF4-FFF2-40B4-BE49-F238E27FC236}">
                <a16:creationId xmlns:a16="http://schemas.microsoft.com/office/drawing/2014/main" id="{F6152541-A828-40DE-BEA7-EBF9EAB6D1D0}"/>
              </a:ext>
            </a:extLst>
          </p:cNvPr>
          <p:cNvSpPr>
            <a:spLocks/>
          </p:cNvSpPr>
          <p:nvPr userDrawn="1"/>
        </p:nvSpPr>
        <p:spPr bwMode="auto">
          <a:xfrm>
            <a:off x="3126613" y="828049"/>
            <a:ext cx="2093089" cy="1861595"/>
          </a:xfrm>
          <a:custGeom>
            <a:avLst/>
            <a:gdLst>
              <a:gd name="T0" fmla="*/ 1178 w 1317"/>
              <a:gd name="T1" fmla="*/ 1022 h 1172"/>
              <a:gd name="T2" fmla="*/ 847 w 1317"/>
              <a:gd name="T3" fmla="*/ 1170 h 1172"/>
              <a:gd name="T4" fmla="*/ 479 w 1317"/>
              <a:gd name="T5" fmla="*/ 1097 h 1172"/>
              <a:gd name="T6" fmla="*/ 197 w 1317"/>
              <a:gd name="T7" fmla="*/ 971 h 1172"/>
              <a:gd name="T8" fmla="*/ 17 w 1317"/>
              <a:gd name="T9" fmla="*/ 683 h 1172"/>
              <a:gd name="T10" fmla="*/ 82 w 1317"/>
              <a:gd name="T11" fmla="*/ 372 h 1172"/>
              <a:gd name="T12" fmla="*/ 698 w 1317"/>
              <a:gd name="T13" fmla="*/ 38 h 1172"/>
              <a:gd name="T14" fmla="*/ 1203 w 1317"/>
              <a:gd name="T15" fmla="*/ 408 h 1172"/>
              <a:gd name="T16" fmla="*/ 1178 w 1317"/>
              <a:gd name="T17" fmla="*/ 1022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7" h="1172">
                <a:moveTo>
                  <a:pt x="1178" y="1022"/>
                </a:moveTo>
                <a:cubicBezTo>
                  <a:pt x="1094" y="1126"/>
                  <a:pt x="970" y="1169"/>
                  <a:pt x="847" y="1170"/>
                </a:cubicBezTo>
                <a:cubicBezTo>
                  <a:pt x="724" y="1172"/>
                  <a:pt x="600" y="1135"/>
                  <a:pt x="479" y="1097"/>
                </a:cubicBezTo>
                <a:cubicBezTo>
                  <a:pt x="382" y="1067"/>
                  <a:pt x="284" y="1035"/>
                  <a:pt x="197" y="971"/>
                </a:cubicBezTo>
                <a:cubicBezTo>
                  <a:pt x="110" y="907"/>
                  <a:pt x="35" y="804"/>
                  <a:pt x="17" y="683"/>
                </a:cubicBezTo>
                <a:cubicBezTo>
                  <a:pt x="0" y="572"/>
                  <a:pt x="34" y="462"/>
                  <a:pt x="82" y="372"/>
                </a:cubicBezTo>
                <a:cubicBezTo>
                  <a:pt x="212" y="132"/>
                  <a:pt x="456" y="0"/>
                  <a:pt x="698" y="38"/>
                </a:cubicBezTo>
                <a:cubicBezTo>
                  <a:pt x="894" y="69"/>
                  <a:pt x="1079" y="210"/>
                  <a:pt x="1203" y="408"/>
                </a:cubicBezTo>
                <a:cubicBezTo>
                  <a:pt x="1317" y="590"/>
                  <a:pt x="1301" y="869"/>
                  <a:pt x="1178" y="1022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216065" y="1047222"/>
            <a:ext cx="1912445" cy="1521626"/>
          </a:xfrm>
        </p:spPr>
        <p:txBody>
          <a:bodyPr anchor="b">
            <a:normAutofit/>
          </a:bodyPr>
          <a:lstStyle>
            <a:lvl1pPr algn="ctr">
              <a:defRPr sz="10400" b="1">
                <a:ln>
                  <a:solidFill>
                    <a:srgbClr val="FB5D6C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38150" y="3283426"/>
            <a:ext cx="4685587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6A107-7337-3415-27B6-4E1FD4C0B84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99680C8B-5F9D-0B51-9F56-447D60AFEF8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16A6C3-EA2B-2003-B0BB-0DFE1C1953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F04D68-B58B-E53B-1E2C-478744F336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4FC8C1-9ECA-EB07-F46A-EA249B114A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B0D13AA-4721-CD63-187B-4CD8075903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85337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F13BEE-CC87-4D6D-859E-BCF67B53060F}"/>
              </a:ext>
            </a:extLst>
          </p:cNvPr>
          <p:cNvSpPr/>
          <p:nvPr userDrawn="1"/>
        </p:nvSpPr>
        <p:spPr>
          <a:xfrm flipH="1">
            <a:off x="-5" y="-1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100000">
                <a:schemeClr val="bg1">
                  <a:alpha val="66000"/>
                </a:schemeClr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15928-5A52-4B97-BCD7-94E4AA5545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24" t="4512" b="4512"/>
          <a:stretch/>
        </p:blipFill>
        <p:spPr>
          <a:xfrm flipH="1">
            <a:off x="0" y="0"/>
            <a:ext cx="12191995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8CCDA-08EA-467D-821D-444C85FF8D6C}"/>
              </a:ext>
            </a:extLst>
          </p:cNvPr>
          <p:cNvGrpSpPr/>
          <p:nvPr userDrawn="1"/>
        </p:nvGrpSpPr>
        <p:grpSpPr>
          <a:xfrm flipH="1">
            <a:off x="8405104" y="0"/>
            <a:ext cx="3786895" cy="1968500"/>
            <a:chOff x="3860801" y="8029576"/>
            <a:chExt cx="1401763" cy="728663"/>
          </a:xfrm>
        </p:grpSpPr>
        <p:sp>
          <p:nvSpPr>
            <p:cNvPr id="7" name="Freeform 58">
              <a:extLst>
                <a:ext uri="{FF2B5EF4-FFF2-40B4-BE49-F238E27FC236}">
                  <a16:creationId xmlns:a16="http://schemas.microsoft.com/office/drawing/2014/main" id="{99215DF5-5191-4041-972A-09789EF5CF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881063" cy="541338"/>
            </a:xfrm>
            <a:custGeom>
              <a:avLst/>
              <a:gdLst>
                <a:gd name="T0" fmla="*/ 322 w 1685"/>
                <a:gd name="T1" fmla="*/ 1002 h 1037"/>
                <a:gd name="T2" fmla="*/ 493 w 1685"/>
                <a:gd name="T3" fmla="*/ 849 h 1037"/>
                <a:gd name="T4" fmla="*/ 527 w 1685"/>
                <a:gd name="T5" fmla="*/ 717 h 1037"/>
                <a:gd name="T6" fmla="*/ 557 w 1685"/>
                <a:gd name="T7" fmla="*/ 605 h 1037"/>
                <a:gd name="T8" fmla="*/ 971 w 1685"/>
                <a:gd name="T9" fmla="*/ 513 h 1037"/>
                <a:gd name="T10" fmla="*/ 1249 w 1685"/>
                <a:gd name="T11" fmla="*/ 543 h 1037"/>
                <a:gd name="T12" fmla="*/ 1507 w 1685"/>
                <a:gd name="T13" fmla="*/ 430 h 1037"/>
                <a:gd name="T14" fmla="*/ 1599 w 1685"/>
                <a:gd name="T15" fmla="*/ 202 h 1037"/>
                <a:gd name="T16" fmla="*/ 1670 w 1685"/>
                <a:gd name="T17" fmla="*/ 16 h 1037"/>
                <a:gd name="T18" fmla="*/ 1685 w 1685"/>
                <a:gd name="T19" fmla="*/ 0 h 1037"/>
                <a:gd name="T20" fmla="*/ 1562 w 1685"/>
                <a:gd name="T21" fmla="*/ 0 h 1037"/>
                <a:gd name="T22" fmla="*/ 1503 w 1685"/>
                <a:gd name="T23" fmla="*/ 180 h 1037"/>
                <a:gd name="T24" fmla="*/ 1432 w 1685"/>
                <a:gd name="T25" fmla="*/ 366 h 1037"/>
                <a:gd name="T26" fmla="*/ 990 w 1685"/>
                <a:gd name="T27" fmla="*/ 417 h 1037"/>
                <a:gd name="T28" fmla="*/ 470 w 1685"/>
                <a:gd name="T29" fmla="*/ 559 h 1037"/>
                <a:gd name="T30" fmla="*/ 430 w 1685"/>
                <a:gd name="T31" fmla="*/ 702 h 1037"/>
                <a:gd name="T32" fmla="*/ 404 w 1685"/>
                <a:gd name="T33" fmla="*/ 808 h 1037"/>
                <a:gd name="T34" fmla="*/ 113 w 1685"/>
                <a:gd name="T35" fmla="*/ 925 h 1037"/>
                <a:gd name="T36" fmla="*/ 0 w 1685"/>
                <a:gd name="T37" fmla="*/ 888 h 1037"/>
                <a:gd name="T38" fmla="*/ 0 w 1685"/>
                <a:gd name="T39" fmla="*/ 995 h 1037"/>
                <a:gd name="T40" fmla="*/ 94 w 1685"/>
                <a:gd name="T41" fmla="*/ 1022 h 1037"/>
                <a:gd name="T42" fmla="*/ 322 w 1685"/>
                <a:gd name="T43" fmla="*/ 1002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5" h="1037">
                  <a:moveTo>
                    <a:pt x="322" y="1002"/>
                  </a:moveTo>
                  <a:cubicBezTo>
                    <a:pt x="402" y="971"/>
                    <a:pt x="461" y="919"/>
                    <a:pt x="493" y="849"/>
                  </a:cubicBezTo>
                  <a:cubicBezTo>
                    <a:pt x="513" y="806"/>
                    <a:pt x="520" y="761"/>
                    <a:pt x="527" y="717"/>
                  </a:cubicBezTo>
                  <a:cubicBezTo>
                    <a:pt x="534" y="676"/>
                    <a:pt x="540" y="637"/>
                    <a:pt x="557" y="605"/>
                  </a:cubicBezTo>
                  <a:cubicBezTo>
                    <a:pt x="628" y="467"/>
                    <a:pt x="847" y="488"/>
                    <a:pt x="971" y="513"/>
                  </a:cubicBezTo>
                  <a:cubicBezTo>
                    <a:pt x="1062" y="531"/>
                    <a:pt x="1159" y="547"/>
                    <a:pt x="1249" y="543"/>
                  </a:cubicBezTo>
                  <a:cubicBezTo>
                    <a:pt x="1362" y="537"/>
                    <a:pt x="1448" y="499"/>
                    <a:pt x="1507" y="430"/>
                  </a:cubicBezTo>
                  <a:cubicBezTo>
                    <a:pt x="1563" y="363"/>
                    <a:pt x="1581" y="281"/>
                    <a:pt x="1599" y="202"/>
                  </a:cubicBezTo>
                  <a:cubicBezTo>
                    <a:pt x="1615" y="131"/>
                    <a:pt x="1629" y="64"/>
                    <a:pt x="1670" y="16"/>
                  </a:cubicBezTo>
                  <a:cubicBezTo>
                    <a:pt x="1675" y="10"/>
                    <a:pt x="1680" y="5"/>
                    <a:pt x="1685" y="0"/>
                  </a:cubicBezTo>
                  <a:cubicBezTo>
                    <a:pt x="1562" y="0"/>
                    <a:pt x="1562" y="0"/>
                    <a:pt x="1562" y="0"/>
                  </a:cubicBezTo>
                  <a:cubicBezTo>
                    <a:pt x="1531" y="56"/>
                    <a:pt x="1516" y="119"/>
                    <a:pt x="1503" y="180"/>
                  </a:cubicBezTo>
                  <a:cubicBezTo>
                    <a:pt x="1487" y="251"/>
                    <a:pt x="1472" y="318"/>
                    <a:pt x="1432" y="366"/>
                  </a:cubicBezTo>
                  <a:cubicBezTo>
                    <a:pt x="1339" y="476"/>
                    <a:pt x="1155" y="450"/>
                    <a:pt x="990" y="417"/>
                  </a:cubicBezTo>
                  <a:cubicBezTo>
                    <a:pt x="729" y="364"/>
                    <a:pt x="544" y="415"/>
                    <a:pt x="470" y="559"/>
                  </a:cubicBezTo>
                  <a:cubicBezTo>
                    <a:pt x="446" y="606"/>
                    <a:pt x="438" y="655"/>
                    <a:pt x="430" y="702"/>
                  </a:cubicBezTo>
                  <a:cubicBezTo>
                    <a:pt x="424" y="740"/>
                    <a:pt x="418" y="777"/>
                    <a:pt x="404" y="808"/>
                  </a:cubicBezTo>
                  <a:cubicBezTo>
                    <a:pt x="368" y="885"/>
                    <a:pt x="254" y="953"/>
                    <a:pt x="113" y="925"/>
                  </a:cubicBezTo>
                  <a:cubicBezTo>
                    <a:pt x="74" y="918"/>
                    <a:pt x="36" y="904"/>
                    <a:pt x="0" y="888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30" y="1006"/>
                    <a:pt x="62" y="1016"/>
                    <a:pt x="94" y="1022"/>
                  </a:cubicBezTo>
                  <a:cubicBezTo>
                    <a:pt x="170" y="1037"/>
                    <a:pt x="251" y="1030"/>
                    <a:pt x="322" y="1002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9">
              <a:extLst>
                <a:ext uri="{FF2B5EF4-FFF2-40B4-BE49-F238E27FC236}">
                  <a16:creationId xmlns:a16="http://schemas.microsoft.com/office/drawing/2014/main" id="{7CF7B6A9-7ACA-4EA7-8DC7-69B624A885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1401763" cy="728663"/>
            </a:xfrm>
            <a:custGeom>
              <a:avLst/>
              <a:gdLst>
                <a:gd name="T0" fmla="*/ 464 w 2682"/>
                <a:gd name="T1" fmla="*/ 1356 h 1393"/>
                <a:gd name="T2" fmla="*/ 648 w 2682"/>
                <a:gd name="T3" fmla="*/ 1191 h 1393"/>
                <a:gd name="T4" fmla="*/ 684 w 2682"/>
                <a:gd name="T5" fmla="*/ 1053 h 1393"/>
                <a:gd name="T6" fmla="*/ 712 w 2682"/>
                <a:gd name="T7" fmla="*/ 947 h 1393"/>
                <a:gd name="T8" fmla="*/ 1099 w 2682"/>
                <a:gd name="T9" fmla="*/ 868 h 1393"/>
                <a:gd name="T10" fmla="*/ 1658 w 2682"/>
                <a:gd name="T11" fmla="*/ 777 h 1393"/>
                <a:gd name="T12" fmla="*/ 1755 w 2682"/>
                <a:gd name="T13" fmla="*/ 538 h 1393"/>
                <a:gd name="T14" fmla="*/ 1822 w 2682"/>
                <a:gd name="T15" fmla="*/ 363 h 1393"/>
                <a:gd name="T16" fmla="*/ 2101 w 2682"/>
                <a:gd name="T17" fmla="*/ 269 h 1393"/>
                <a:gd name="T18" fmla="*/ 2211 w 2682"/>
                <a:gd name="T19" fmla="*/ 255 h 1393"/>
                <a:gd name="T20" fmla="*/ 2553 w 2682"/>
                <a:gd name="T21" fmla="*/ 113 h 1393"/>
                <a:gd name="T22" fmla="*/ 2682 w 2682"/>
                <a:gd name="T23" fmla="*/ 0 h 1393"/>
                <a:gd name="T24" fmla="*/ 2456 w 2682"/>
                <a:gd name="T25" fmla="*/ 0 h 1393"/>
                <a:gd name="T26" fmla="*/ 2186 w 2682"/>
                <a:gd name="T27" fmla="*/ 110 h 1393"/>
                <a:gd name="T28" fmla="*/ 2085 w 2682"/>
                <a:gd name="T29" fmla="*/ 123 h 1393"/>
                <a:gd name="T30" fmla="*/ 1709 w 2682"/>
                <a:gd name="T31" fmla="*/ 268 h 1393"/>
                <a:gd name="T32" fmla="*/ 1612 w 2682"/>
                <a:gd name="T33" fmla="*/ 506 h 1393"/>
                <a:gd name="T34" fmla="*/ 1546 w 2682"/>
                <a:gd name="T35" fmla="*/ 682 h 1393"/>
                <a:gd name="T36" fmla="*/ 1128 w 2682"/>
                <a:gd name="T37" fmla="*/ 724 h 1393"/>
                <a:gd name="T38" fmla="*/ 581 w 2682"/>
                <a:gd name="T39" fmla="*/ 879 h 1393"/>
                <a:gd name="T40" fmla="*/ 539 w 2682"/>
                <a:gd name="T41" fmla="*/ 1029 h 1393"/>
                <a:gd name="T42" fmla="*/ 514 w 2682"/>
                <a:gd name="T43" fmla="*/ 1129 h 1393"/>
                <a:gd name="T44" fmla="*/ 250 w 2682"/>
                <a:gd name="T45" fmla="*/ 1233 h 1393"/>
                <a:gd name="T46" fmla="*/ 0 w 2682"/>
                <a:gd name="T47" fmla="*/ 1112 h 1393"/>
                <a:gd name="T48" fmla="*/ 0 w 2682"/>
                <a:gd name="T49" fmla="*/ 1287 h 1393"/>
                <a:gd name="T50" fmla="*/ 222 w 2682"/>
                <a:gd name="T51" fmla="*/ 1377 h 1393"/>
                <a:gd name="T52" fmla="*/ 464 w 2682"/>
                <a:gd name="T53" fmla="*/ 1356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82" h="1393">
                  <a:moveTo>
                    <a:pt x="464" y="1356"/>
                  </a:moveTo>
                  <a:cubicBezTo>
                    <a:pt x="548" y="1324"/>
                    <a:pt x="614" y="1265"/>
                    <a:pt x="648" y="1191"/>
                  </a:cubicBezTo>
                  <a:cubicBezTo>
                    <a:pt x="669" y="1144"/>
                    <a:pt x="677" y="1096"/>
                    <a:pt x="684" y="1053"/>
                  </a:cubicBezTo>
                  <a:cubicBezTo>
                    <a:pt x="691" y="1013"/>
                    <a:pt x="697" y="976"/>
                    <a:pt x="712" y="947"/>
                  </a:cubicBezTo>
                  <a:cubicBezTo>
                    <a:pt x="778" y="819"/>
                    <a:pt x="1005" y="849"/>
                    <a:pt x="1099" y="868"/>
                  </a:cubicBezTo>
                  <a:cubicBezTo>
                    <a:pt x="1243" y="897"/>
                    <a:pt x="1511" y="951"/>
                    <a:pt x="1658" y="777"/>
                  </a:cubicBezTo>
                  <a:cubicBezTo>
                    <a:pt x="1718" y="706"/>
                    <a:pt x="1738" y="617"/>
                    <a:pt x="1755" y="538"/>
                  </a:cubicBezTo>
                  <a:cubicBezTo>
                    <a:pt x="1771" y="470"/>
                    <a:pt x="1785" y="406"/>
                    <a:pt x="1822" y="363"/>
                  </a:cubicBezTo>
                  <a:cubicBezTo>
                    <a:pt x="1880" y="294"/>
                    <a:pt x="1987" y="282"/>
                    <a:pt x="2101" y="269"/>
                  </a:cubicBezTo>
                  <a:cubicBezTo>
                    <a:pt x="2137" y="266"/>
                    <a:pt x="2174" y="261"/>
                    <a:pt x="2211" y="255"/>
                  </a:cubicBezTo>
                  <a:cubicBezTo>
                    <a:pt x="2332" y="235"/>
                    <a:pt x="2450" y="186"/>
                    <a:pt x="2553" y="113"/>
                  </a:cubicBezTo>
                  <a:cubicBezTo>
                    <a:pt x="2600" y="80"/>
                    <a:pt x="2643" y="42"/>
                    <a:pt x="2682" y="0"/>
                  </a:cubicBezTo>
                  <a:cubicBezTo>
                    <a:pt x="2456" y="0"/>
                    <a:pt x="2456" y="0"/>
                    <a:pt x="2456" y="0"/>
                  </a:cubicBezTo>
                  <a:cubicBezTo>
                    <a:pt x="2375" y="55"/>
                    <a:pt x="2282" y="94"/>
                    <a:pt x="2186" y="110"/>
                  </a:cubicBezTo>
                  <a:cubicBezTo>
                    <a:pt x="2154" y="115"/>
                    <a:pt x="2120" y="119"/>
                    <a:pt x="2085" y="123"/>
                  </a:cubicBezTo>
                  <a:cubicBezTo>
                    <a:pt x="1954" y="137"/>
                    <a:pt x="1806" y="153"/>
                    <a:pt x="1709" y="268"/>
                  </a:cubicBezTo>
                  <a:cubicBezTo>
                    <a:pt x="1649" y="339"/>
                    <a:pt x="1629" y="428"/>
                    <a:pt x="1612" y="506"/>
                  </a:cubicBezTo>
                  <a:cubicBezTo>
                    <a:pt x="1596" y="574"/>
                    <a:pt x="1582" y="638"/>
                    <a:pt x="1546" y="682"/>
                  </a:cubicBezTo>
                  <a:cubicBezTo>
                    <a:pt x="1462" y="781"/>
                    <a:pt x="1286" y="755"/>
                    <a:pt x="1128" y="724"/>
                  </a:cubicBezTo>
                  <a:cubicBezTo>
                    <a:pt x="855" y="669"/>
                    <a:pt x="661" y="724"/>
                    <a:pt x="581" y="879"/>
                  </a:cubicBezTo>
                  <a:cubicBezTo>
                    <a:pt x="555" y="929"/>
                    <a:pt x="546" y="982"/>
                    <a:pt x="539" y="1029"/>
                  </a:cubicBezTo>
                  <a:cubicBezTo>
                    <a:pt x="533" y="1066"/>
                    <a:pt x="527" y="1101"/>
                    <a:pt x="514" y="1129"/>
                  </a:cubicBezTo>
                  <a:cubicBezTo>
                    <a:pt x="482" y="1198"/>
                    <a:pt x="379" y="1257"/>
                    <a:pt x="250" y="1233"/>
                  </a:cubicBezTo>
                  <a:cubicBezTo>
                    <a:pt x="161" y="1215"/>
                    <a:pt x="77" y="1165"/>
                    <a:pt x="0" y="1112"/>
                  </a:cubicBezTo>
                  <a:cubicBezTo>
                    <a:pt x="0" y="1287"/>
                    <a:pt x="0" y="1287"/>
                    <a:pt x="0" y="1287"/>
                  </a:cubicBezTo>
                  <a:cubicBezTo>
                    <a:pt x="67" y="1328"/>
                    <a:pt x="141" y="1361"/>
                    <a:pt x="222" y="1377"/>
                  </a:cubicBezTo>
                  <a:cubicBezTo>
                    <a:pt x="303" y="1393"/>
                    <a:pt x="389" y="1385"/>
                    <a:pt x="464" y="1356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Shape 8">
            <a:extLst>
              <a:ext uri="{FF2B5EF4-FFF2-40B4-BE49-F238E27FC236}">
                <a16:creationId xmlns:a16="http://schemas.microsoft.com/office/drawing/2014/main" id="{B394AD74-6F51-4085-A315-057D6CBF6C8A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887FD-AB88-8499-9BF0-27CC2F29FDC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1EEE64B4-0AF7-1C24-B273-FB08003930C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00137F-39E7-95FE-78A8-8AAB99A1AF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F6EF2C-2184-15DA-0AC1-B1916A9F0F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0B111D-8FFB-AD1F-DE28-2C92A03879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F6B78A-91B5-2EA0-14E6-52B090A5D7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75126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EFAA2-F479-4597-9A44-3FF06A9C7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19" b="1406"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116AAA7-A75F-4BF3-9EF1-EFC2311EB240}"/>
              </a:ext>
            </a:extLst>
          </p:cNvPr>
          <p:cNvSpPr/>
          <p:nvPr userDrawn="1"/>
        </p:nvSpPr>
        <p:spPr>
          <a:xfrm flipH="1">
            <a:off x="-5" y="-1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100000">
                <a:schemeClr val="bg1">
                  <a:alpha val="66000"/>
                </a:schemeClr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20" name="Freeform 354">
            <a:extLst>
              <a:ext uri="{FF2B5EF4-FFF2-40B4-BE49-F238E27FC236}">
                <a16:creationId xmlns:a16="http://schemas.microsoft.com/office/drawing/2014/main" id="{0A8E3568-10B4-40D6-9AA5-D880B9CC8268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0" y="-1"/>
            <a:ext cx="12192000" cy="2227557"/>
          </a:xfrm>
          <a:custGeom>
            <a:avLst/>
            <a:gdLst>
              <a:gd name="T0" fmla="*/ 6216 w 6216"/>
              <a:gd name="T1" fmla="*/ 1138 h 1138"/>
              <a:gd name="T2" fmla="*/ 6216 w 6216"/>
              <a:gd name="T3" fmla="*/ 460 h 1138"/>
              <a:gd name="T4" fmla="*/ 5759 w 6216"/>
              <a:gd name="T5" fmla="*/ 270 h 1138"/>
              <a:gd name="T6" fmla="*/ 4696 w 6216"/>
              <a:gd name="T7" fmla="*/ 83 h 1138"/>
              <a:gd name="T8" fmla="*/ 3327 w 6216"/>
              <a:gd name="T9" fmla="*/ 18 h 1138"/>
              <a:gd name="T10" fmla="*/ 2078 w 6216"/>
              <a:gd name="T11" fmla="*/ 256 h 1138"/>
              <a:gd name="T12" fmla="*/ 1161 w 6216"/>
              <a:gd name="T13" fmla="*/ 726 h 1138"/>
              <a:gd name="T14" fmla="*/ 172 w 6216"/>
              <a:gd name="T15" fmla="*/ 963 h 1138"/>
              <a:gd name="T16" fmla="*/ 0 w 6216"/>
              <a:gd name="T17" fmla="*/ 1138 h 1138"/>
              <a:gd name="T18" fmla="*/ 6216 w 6216"/>
              <a:gd name="T19" fmla="*/ 1138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216" h="1138">
                <a:moveTo>
                  <a:pt x="6216" y="1138"/>
                </a:moveTo>
                <a:cubicBezTo>
                  <a:pt x="6216" y="460"/>
                  <a:pt x="6216" y="460"/>
                  <a:pt x="6216" y="460"/>
                </a:cubicBezTo>
                <a:cubicBezTo>
                  <a:pt x="6094" y="385"/>
                  <a:pt x="5935" y="321"/>
                  <a:pt x="5759" y="270"/>
                </a:cubicBezTo>
                <a:cubicBezTo>
                  <a:pt x="5441" y="178"/>
                  <a:pt x="5069" y="125"/>
                  <a:pt x="4696" y="83"/>
                </a:cubicBezTo>
                <a:cubicBezTo>
                  <a:pt x="4250" y="34"/>
                  <a:pt x="3787" y="0"/>
                  <a:pt x="3327" y="18"/>
                </a:cubicBezTo>
                <a:cubicBezTo>
                  <a:pt x="2866" y="37"/>
                  <a:pt x="2404" y="112"/>
                  <a:pt x="2078" y="256"/>
                </a:cubicBezTo>
                <a:cubicBezTo>
                  <a:pt x="1541" y="493"/>
                  <a:pt x="1604" y="629"/>
                  <a:pt x="1161" y="726"/>
                </a:cubicBezTo>
                <a:cubicBezTo>
                  <a:pt x="606" y="846"/>
                  <a:pt x="395" y="812"/>
                  <a:pt x="172" y="963"/>
                </a:cubicBezTo>
                <a:cubicBezTo>
                  <a:pt x="127" y="993"/>
                  <a:pt x="59" y="1047"/>
                  <a:pt x="0" y="1138"/>
                </a:cubicBezTo>
                <a:cubicBezTo>
                  <a:pt x="2072" y="1138"/>
                  <a:pt x="4144" y="1138"/>
                  <a:pt x="6216" y="1138"/>
                </a:cubicBez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356">
            <a:extLst>
              <a:ext uri="{FF2B5EF4-FFF2-40B4-BE49-F238E27FC236}">
                <a16:creationId xmlns:a16="http://schemas.microsoft.com/office/drawing/2014/main" id="{3558716C-9C0A-42C2-9E69-BF9188D897E3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9669682" y="4933707"/>
            <a:ext cx="2522318" cy="1924293"/>
          </a:xfrm>
          <a:custGeom>
            <a:avLst/>
            <a:gdLst>
              <a:gd name="T0" fmla="*/ 0 w 1589"/>
              <a:gd name="T1" fmla="*/ 0 h 1212"/>
              <a:gd name="T2" fmla="*/ 0 w 1589"/>
              <a:gd name="T3" fmla="*/ 1181 h 1212"/>
              <a:gd name="T4" fmla="*/ 160 w 1589"/>
              <a:gd name="T5" fmla="*/ 1198 h 1212"/>
              <a:gd name="T6" fmla="*/ 335 w 1589"/>
              <a:gd name="T7" fmla="*/ 1035 h 1212"/>
              <a:gd name="T8" fmla="*/ 378 w 1589"/>
              <a:gd name="T9" fmla="*/ 880 h 1212"/>
              <a:gd name="T10" fmla="*/ 480 w 1589"/>
              <a:gd name="T11" fmla="*/ 764 h 1212"/>
              <a:gd name="T12" fmla="*/ 628 w 1589"/>
              <a:gd name="T13" fmla="*/ 781 h 1212"/>
              <a:gd name="T14" fmla="*/ 972 w 1589"/>
              <a:gd name="T15" fmla="*/ 602 h 1212"/>
              <a:gd name="T16" fmla="*/ 1093 w 1589"/>
              <a:gd name="T17" fmla="*/ 369 h 1212"/>
              <a:gd name="T18" fmla="*/ 1372 w 1589"/>
              <a:gd name="T19" fmla="*/ 327 h 1212"/>
              <a:gd name="T20" fmla="*/ 1512 w 1589"/>
              <a:gd name="T21" fmla="*/ 177 h 1212"/>
              <a:gd name="T22" fmla="*/ 1589 w 1589"/>
              <a:gd name="T23" fmla="*/ 0 h 1212"/>
              <a:gd name="T24" fmla="*/ 0 w 1589"/>
              <a:gd name="T25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89" h="1212">
                <a:moveTo>
                  <a:pt x="0" y="0"/>
                </a:moveTo>
                <a:cubicBezTo>
                  <a:pt x="0" y="1181"/>
                  <a:pt x="0" y="1181"/>
                  <a:pt x="0" y="1181"/>
                </a:cubicBezTo>
                <a:cubicBezTo>
                  <a:pt x="48" y="1197"/>
                  <a:pt x="115" y="1212"/>
                  <a:pt x="160" y="1198"/>
                </a:cubicBezTo>
                <a:cubicBezTo>
                  <a:pt x="238" y="1173"/>
                  <a:pt x="304" y="1112"/>
                  <a:pt x="335" y="1035"/>
                </a:cubicBezTo>
                <a:cubicBezTo>
                  <a:pt x="355" y="985"/>
                  <a:pt x="361" y="931"/>
                  <a:pt x="378" y="880"/>
                </a:cubicBezTo>
                <a:cubicBezTo>
                  <a:pt x="396" y="829"/>
                  <a:pt x="429" y="778"/>
                  <a:pt x="480" y="764"/>
                </a:cubicBezTo>
                <a:cubicBezTo>
                  <a:pt x="528" y="750"/>
                  <a:pt x="579" y="771"/>
                  <a:pt x="628" y="781"/>
                </a:cubicBezTo>
                <a:cubicBezTo>
                  <a:pt x="764" y="807"/>
                  <a:pt x="913" y="729"/>
                  <a:pt x="972" y="602"/>
                </a:cubicBezTo>
                <a:cubicBezTo>
                  <a:pt x="1009" y="521"/>
                  <a:pt x="1019" y="417"/>
                  <a:pt x="1093" y="369"/>
                </a:cubicBezTo>
                <a:cubicBezTo>
                  <a:pt x="1173" y="317"/>
                  <a:pt x="1282" y="360"/>
                  <a:pt x="1372" y="327"/>
                </a:cubicBezTo>
                <a:cubicBezTo>
                  <a:pt x="1437" y="303"/>
                  <a:pt x="1482" y="241"/>
                  <a:pt x="1512" y="177"/>
                </a:cubicBezTo>
                <a:cubicBezTo>
                  <a:pt x="1539" y="119"/>
                  <a:pt x="1558" y="56"/>
                  <a:pt x="158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38150"/>
            <a:ext cx="8820000" cy="434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B1DCA-6D85-43A8-7161-5BE0B6E4BEA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221E1851-64F5-7181-151D-C1EFCB5FD5F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70638C-7AF9-98DA-4A5C-05583A12BA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7B295A-96F8-9E21-1E9D-9DE1C03558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659CF2-5DEF-5942-EAD2-F9D9D82A6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F4327C-BEFA-CDD7-27E3-11A6265454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45948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6">
            <a:extLst>
              <a:ext uri="{FF2B5EF4-FFF2-40B4-BE49-F238E27FC236}">
                <a16:creationId xmlns:a16="http://schemas.microsoft.com/office/drawing/2014/main" id="{DFD6D3AF-C3AD-4083-9606-AF9F5D4843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206283" cy="6857997"/>
          </a:xfrm>
          <a:prstGeom prst="rect">
            <a:avLst/>
          </a:prstGeom>
          <a:solidFill>
            <a:srgbClr val="1FD7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EFAA2-F479-4597-9A44-3FF06A9C7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62" t="48946" r="325" b="5823"/>
          <a:stretch/>
        </p:blipFill>
        <p:spPr>
          <a:xfrm>
            <a:off x="438151" y="1282700"/>
            <a:ext cx="7947092" cy="4991100"/>
          </a:xfrm>
          <a:prstGeom prst="rect">
            <a:avLst/>
          </a:prstGeom>
        </p:spPr>
      </p:pic>
      <p:sp>
        <p:nvSpPr>
          <p:cNvPr id="9" name="Freeform 188">
            <a:extLst>
              <a:ext uri="{FF2B5EF4-FFF2-40B4-BE49-F238E27FC236}">
                <a16:creationId xmlns:a16="http://schemas.microsoft.com/office/drawing/2014/main" id="{6D24EB94-CBC8-4155-86A0-767A5EE29B09}"/>
              </a:ext>
            </a:extLst>
          </p:cNvPr>
          <p:cNvSpPr>
            <a:spLocks/>
          </p:cNvSpPr>
          <p:nvPr userDrawn="1"/>
        </p:nvSpPr>
        <p:spPr bwMode="auto">
          <a:xfrm>
            <a:off x="7662727" y="573913"/>
            <a:ext cx="4427676" cy="5252012"/>
          </a:xfrm>
          <a:custGeom>
            <a:avLst/>
            <a:gdLst>
              <a:gd name="T0" fmla="*/ 247 w 2787"/>
              <a:gd name="T1" fmla="*/ 2248 h 3306"/>
              <a:gd name="T2" fmla="*/ 720 w 2787"/>
              <a:gd name="T3" fmla="*/ 2634 h 3306"/>
              <a:gd name="T4" fmla="*/ 981 w 2787"/>
              <a:gd name="T5" fmla="*/ 3083 h 3306"/>
              <a:gd name="T6" fmla="*/ 1439 w 2787"/>
              <a:gd name="T7" fmla="*/ 3281 h 3306"/>
              <a:gd name="T8" fmla="*/ 2035 w 2787"/>
              <a:gd name="T9" fmla="*/ 2996 h 3306"/>
              <a:gd name="T10" fmla="*/ 2748 w 2787"/>
              <a:gd name="T11" fmla="*/ 1173 h 3306"/>
              <a:gd name="T12" fmla="*/ 2663 w 2787"/>
              <a:gd name="T13" fmla="*/ 541 h 3306"/>
              <a:gd name="T14" fmla="*/ 1888 w 2787"/>
              <a:gd name="T15" fmla="*/ 75 h 3306"/>
              <a:gd name="T16" fmla="*/ 860 w 2787"/>
              <a:gd name="T17" fmla="*/ 297 h 3306"/>
              <a:gd name="T18" fmla="*/ 136 w 2787"/>
              <a:gd name="T19" fmla="*/ 1067 h 3306"/>
              <a:gd name="T20" fmla="*/ 247 w 2787"/>
              <a:gd name="T21" fmla="*/ 2248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87" h="3306">
                <a:moveTo>
                  <a:pt x="247" y="2248"/>
                </a:moveTo>
                <a:cubicBezTo>
                  <a:pt x="402" y="2428"/>
                  <a:pt x="540" y="2381"/>
                  <a:pt x="720" y="2634"/>
                </a:cubicBezTo>
                <a:cubicBezTo>
                  <a:pt x="864" y="2836"/>
                  <a:pt x="826" y="2935"/>
                  <a:pt x="981" y="3083"/>
                </a:cubicBezTo>
                <a:cubicBezTo>
                  <a:pt x="1162" y="3255"/>
                  <a:pt x="1378" y="3277"/>
                  <a:pt x="1439" y="3281"/>
                </a:cubicBezTo>
                <a:cubicBezTo>
                  <a:pt x="1735" y="3306"/>
                  <a:pt x="1922" y="3144"/>
                  <a:pt x="2035" y="2996"/>
                </a:cubicBezTo>
                <a:cubicBezTo>
                  <a:pt x="2463" y="2437"/>
                  <a:pt x="2667" y="1811"/>
                  <a:pt x="2748" y="1173"/>
                </a:cubicBezTo>
                <a:cubicBezTo>
                  <a:pt x="2775" y="966"/>
                  <a:pt x="2787" y="750"/>
                  <a:pt x="2663" y="541"/>
                </a:cubicBezTo>
                <a:cubicBezTo>
                  <a:pt x="2540" y="332"/>
                  <a:pt x="2250" y="130"/>
                  <a:pt x="1888" y="75"/>
                </a:cubicBezTo>
                <a:cubicBezTo>
                  <a:pt x="1397" y="0"/>
                  <a:pt x="1008" y="211"/>
                  <a:pt x="860" y="297"/>
                </a:cubicBezTo>
                <a:cubicBezTo>
                  <a:pt x="636" y="428"/>
                  <a:pt x="297" y="626"/>
                  <a:pt x="136" y="1067"/>
                </a:cubicBezTo>
                <a:cubicBezTo>
                  <a:pt x="0" y="1441"/>
                  <a:pt x="3" y="1963"/>
                  <a:pt x="247" y="2248"/>
                </a:cubicBezTo>
                <a:close/>
              </a:path>
            </a:pathLst>
          </a:custGeom>
          <a:solidFill>
            <a:srgbClr val="FE8A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9">
            <a:extLst>
              <a:ext uri="{FF2B5EF4-FFF2-40B4-BE49-F238E27FC236}">
                <a16:creationId xmlns:a16="http://schemas.microsoft.com/office/drawing/2014/main" id="{29EC3841-95D9-4BC0-95C2-FDE815D77EBC}"/>
              </a:ext>
            </a:extLst>
          </p:cNvPr>
          <p:cNvSpPr>
            <a:spLocks/>
          </p:cNvSpPr>
          <p:nvPr userDrawn="1"/>
        </p:nvSpPr>
        <p:spPr bwMode="auto">
          <a:xfrm>
            <a:off x="10385965" y="0"/>
            <a:ext cx="1820321" cy="1856773"/>
          </a:xfrm>
          <a:custGeom>
            <a:avLst/>
            <a:gdLst>
              <a:gd name="T0" fmla="*/ 1147 w 1147"/>
              <a:gd name="T1" fmla="*/ 873 h 1169"/>
              <a:gd name="T2" fmla="*/ 751 w 1147"/>
              <a:gd name="T3" fmla="*/ 751 h 1169"/>
              <a:gd name="T4" fmla="*/ 401 w 1147"/>
              <a:gd name="T5" fmla="*/ 405 h 1169"/>
              <a:gd name="T6" fmla="*/ 302 w 1147"/>
              <a:gd name="T7" fmla="*/ 15 h 1169"/>
              <a:gd name="T8" fmla="*/ 303 w 1147"/>
              <a:gd name="T9" fmla="*/ 0 h 1169"/>
              <a:gd name="T10" fmla="*/ 5 w 1147"/>
              <a:gd name="T11" fmla="*/ 0 h 1169"/>
              <a:gd name="T12" fmla="*/ 5 w 1147"/>
              <a:gd name="T13" fmla="*/ 7 h 1169"/>
              <a:gd name="T14" fmla="*/ 142 w 1147"/>
              <a:gd name="T15" fmla="*/ 549 h 1169"/>
              <a:gd name="T16" fmla="*/ 1147 w 1147"/>
              <a:gd name="T17" fmla="*/ 1169 h 1169"/>
              <a:gd name="T18" fmla="*/ 1147 w 1147"/>
              <a:gd name="T19" fmla="*/ 87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47" h="1169">
                <a:moveTo>
                  <a:pt x="1147" y="873"/>
                </a:moveTo>
                <a:cubicBezTo>
                  <a:pt x="1008" y="862"/>
                  <a:pt x="873" y="820"/>
                  <a:pt x="751" y="751"/>
                </a:cubicBezTo>
                <a:cubicBezTo>
                  <a:pt x="602" y="667"/>
                  <a:pt x="481" y="547"/>
                  <a:pt x="401" y="405"/>
                </a:cubicBezTo>
                <a:cubicBezTo>
                  <a:pt x="333" y="283"/>
                  <a:pt x="299" y="148"/>
                  <a:pt x="302" y="15"/>
                </a:cubicBezTo>
                <a:cubicBezTo>
                  <a:pt x="302" y="10"/>
                  <a:pt x="303" y="5"/>
                  <a:pt x="303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2"/>
                  <a:pt x="5" y="4"/>
                  <a:pt x="5" y="7"/>
                </a:cubicBezTo>
                <a:cubicBezTo>
                  <a:pt x="0" y="193"/>
                  <a:pt x="47" y="380"/>
                  <a:pt x="142" y="549"/>
                </a:cubicBezTo>
                <a:cubicBezTo>
                  <a:pt x="343" y="908"/>
                  <a:pt x="729" y="1143"/>
                  <a:pt x="1147" y="1169"/>
                </a:cubicBezTo>
                <a:lnTo>
                  <a:pt x="1147" y="873"/>
                </a:lnTo>
                <a:close/>
              </a:path>
            </a:pathLst>
          </a:custGeom>
          <a:solidFill>
            <a:srgbClr val="3A07D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90">
            <a:extLst>
              <a:ext uri="{FF2B5EF4-FFF2-40B4-BE49-F238E27FC236}">
                <a16:creationId xmlns:a16="http://schemas.microsoft.com/office/drawing/2014/main" id="{DB6F80E6-A12D-481A-810E-34E7FC6A17AD}"/>
              </a:ext>
            </a:extLst>
          </p:cNvPr>
          <p:cNvSpPr>
            <a:spLocks/>
          </p:cNvSpPr>
          <p:nvPr userDrawn="1"/>
        </p:nvSpPr>
        <p:spPr bwMode="auto">
          <a:xfrm>
            <a:off x="0" y="4335683"/>
            <a:ext cx="1926547" cy="2522317"/>
          </a:xfrm>
          <a:custGeom>
            <a:avLst/>
            <a:gdLst>
              <a:gd name="T0" fmla="*/ 0 w 1212"/>
              <a:gd name="T1" fmla="*/ 1589 h 1589"/>
              <a:gd name="T2" fmla="*/ 1181 w 1212"/>
              <a:gd name="T3" fmla="*/ 1589 h 1589"/>
              <a:gd name="T4" fmla="*/ 1198 w 1212"/>
              <a:gd name="T5" fmla="*/ 1429 h 1589"/>
              <a:gd name="T6" fmla="*/ 1035 w 1212"/>
              <a:gd name="T7" fmla="*/ 1254 h 1589"/>
              <a:gd name="T8" fmla="*/ 880 w 1212"/>
              <a:gd name="T9" fmla="*/ 1211 h 1589"/>
              <a:gd name="T10" fmla="*/ 764 w 1212"/>
              <a:gd name="T11" fmla="*/ 1109 h 1589"/>
              <a:gd name="T12" fmla="*/ 781 w 1212"/>
              <a:gd name="T13" fmla="*/ 961 h 1589"/>
              <a:gd name="T14" fmla="*/ 602 w 1212"/>
              <a:gd name="T15" fmla="*/ 617 h 1589"/>
              <a:gd name="T16" fmla="*/ 369 w 1212"/>
              <a:gd name="T17" fmla="*/ 496 h 1589"/>
              <a:gd name="T18" fmla="*/ 327 w 1212"/>
              <a:gd name="T19" fmla="*/ 217 h 1589"/>
              <a:gd name="T20" fmla="*/ 177 w 1212"/>
              <a:gd name="T21" fmla="*/ 77 h 1589"/>
              <a:gd name="T22" fmla="*/ 0 w 1212"/>
              <a:gd name="T23" fmla="*/ 0 h 1589"/>
              <a:gd name="T24" fmla="*/ 0 w 1212"/>
              <a:gd name="T25" fmla="*/ 1589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2" h="1589">
                <a:moveTo>
                  <a:pt x="0" y="1589"/>
                </a:moveTo>
                <a:cubicBezTo>
                  <a:pt x="1181" y="1589"/>
                  <a:pt x="1181" y="1589"/>
                  <a:pt x="1181" y="1589"/>
                </a:cubicBezTo>
                <a:cubicBezTo>
                  <a:pt x="1197" y="1541"/>
                  <a:pt x="1212" y="1474"/>
                  <a:pt x="1198" y="1429"/>
                </a:cubicBezTo>
                <a:cubicBezTo>
                  <a:pt x="1173" y="1351"/>
                  <a:pt x="1112" y="1285"/>
                  <a:pt x="1035" y="1254"/>
                </a:cubicBezTo>
                <a:cubicBezTo>
                  <a:pt x="985" y="1234"/>
                  <a:pt x="931" y="1228"/>
                  <a:pt x="880" y="1211"/>
                </a:cubicBezTo>
                <a:cubicBezTo>
                  <a:pt x="829" y="1193"/>
                  <a:pt x="778" y="1160"/>
                  <a:pt x="764" y="1109"/>
                </a:cubicBezTo>
                <a:cubicBezTo>
                  <a:pt x="750" y="1061"/>
                  <a:pt x="771" y="1010"/>
                  <a:pt x="781" y="961"/>
                </a:cubicBezTo>
                <a:cubicBezTo>
                  <a:pt x="807" y="825"/>
                  <a:pt x="729" y="676"/>
                  <a:pt x="602" y="617"/>
                </a:cubicBezTo>
                <a:cubicBezTo>
                  <a:pt x="521" y="580"/>
                  <a:pt x="417" y="570"/>
                  <a:pt x="369" y="496"/>
                </a:cubicBezTo>
                <a:cubicBezTo>
                  <a:pt x="317" y="416"/>
                  <a:pt x="360" y="307"/>
                  <a:pt x="327" y="217"/>
                </a:cubicBezTo>
                <a:cubicBezTo>
                  <a:pt x="303" y="152"/>
                  <a:pt x="241" y="107"/>
                  <a:pt x="177" y="77"/>
                </a:cubicBezTo>
                <a:cubicBezTo>
                  <a:pt x="119" y="50"/>
                  <a:pt x="56" y="31"/>
                  <a:pt x="0" y="0"/>
                </a:cubicBezTo>
                <a:lnTo>
                  <a:pt x="0" y="1589"/>
                </a:lnTo>
                <a:close/>
              </a:path>
            </a:pathLst>
          </a:custGeom>
          <a:solidFill>
            <a:srgbClr val="FDB9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8151" y="438150"/>
            <a:ext cx="9518649" cy="7914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AD941-6D20-47AF-9FEC-5B0EB43D40C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65AB56AB-0D94-0516-4E87-4EC4295FAAB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DA61D1-4841-E68C-DC5F-D12DFDA49A6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8DEE870-3F42-3555-6168-37C0C917F6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002E64-0032-969D-F6BF-906FE1EDF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1E26FC-AFFE-987A-A078-40A7CBA78E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84075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FFC9D1A-72E9-4430-99EF-5F80CD96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74B803-790F-4634-8336-5D6767859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D0555E8-FC85-49D4-A80E-C4C9E3184C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999" y="1282701"/>
            <a:ext cx="11317089" cy="49911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00"/>
            </a:lvl2pPr>
            <a:lvl3pPr marL="144000" indent="-144000">
              <a:spcBef>
                <a:spcPts val="300"/>
              </a:spcBef>
              <a:spcAft>
                <a:spcPts val="300"/>
              </a:spcAft>
              <a:defRPr sz="1000"/>
            </a:lvl3pPr>
            <a:lvl4pPr marL="288000" indent="-142875">
              <a:spcBef>
                <a:spcPts val="300"/>
              </a:spcBef>
              <a:spcAft>
                <a:spcPts val="300"/>
              </a:spcAft>
              <a:defRPr sz="1000"/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58C3D-0CEC-D53E-A095-89AECC2AB6F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1EC1AB68-68DD-4B07-5307-AD557853DFA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A8D357-7613-404F-2048-398C705EC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5576E3-F64F-C6E6-36D4-ED3AB925AE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6CB5A8-3A2B-3567-1C36-C30F558591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294A5B-2A21-DF6D-B632-EFB633C623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31098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FCAC6-9303-5C04-1D60-1CD6659617E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9ACAC61-363B-638A-07B5-470D50CE0ED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AF06AB-6A04-08FB-A5E1-46EF6331E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89E0B2-DB6E-2F06-E7F6-6FA6B835E9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EAEFAC-8773-BF76-FACB-8EF8FB0A5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85D943-B11B-E40D-6886-9EDF5BA8A7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82922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341F85D9-EE61-BF76-D3F1-1F0A6CBF7AC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781023-CE5E-D01F-10F1-5956379E24A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DA04EE-E8A8-9AB7-B008-42D1E88835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54EB94-4CF8-1843-4132-55844105DA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5D7E91-26B5-83CF-4E20-3231F92AA0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6197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-8878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A43BD6B4-9241-8969-BDEC-A711088B923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A72267-5860-BD81-E757-A6D6526CC2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ECE1EF3-00BE-51DE-E5D7-F65F02720C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E607DD-2BEE-D762-F18E-DEC975E27C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DACF82-CB24-EA39-3E0D-68FF37E952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92449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Обложк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8F6D621-7D8C-4D69-B42A-B3963E547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71">
            <a:extLst>
              <a:ext uri="{FF2B5EF4-FFF2-40B4-BE49-F238E27FC236}">
                <a16:creationId xmlns:a16="http://schemas.microsoft.com/office/drawing/2014/main" id="{49FD95E3-CB0E-4980-A69F-6F533781DD19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7069138" cy="6862763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0" y="5056974"/>
            <a:ext cx="4685587" cy="1521626"/>
          </a:xfrm>
        </p:spPr>
        <p:txBody>
          <a:bodyPr anchor="b">
            <a:normAutofit/>
          </a:bodyPr>
          <a:lstStyle>
            <a:lvl1pPr algn="l">
              <a:defRPr sz="10400" b="1">
                <a:ln>
                  <a:solidFill>
                    <a:srgbClr val="FB5D6C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38150" y="873125"/>
            <a:ext cx="4685587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347CC-2551-4620-B928-E91F81023A6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 Title 4f">
            <a:extLst>
              <a:ext uri="{FF2B5EF4-FFF2-40B4-BE49-F238E27FC236}">
                <a16:creationId xmlns:a16="http://schemas.microsoft.com/office/drawing/2014/main" id="{AC5972CF-EC51-1909-AC5C-F7BC6A4F66CF}"/>
              </a:ext>
            </a:extLst>
          </p:cNvPr>
          <p:cNvGrpSpPr/>
          <p:nvPr userDrawn="1"/>
        </p:nvGrpSpPr>
        <p:grpSpPr>
          <a:xfrm>
            <a:off x="611952" y="504678"/>
            <a:ext cx="5435496" cy="1779245"/>
            <a:chOff x="611952" y="504678"/>
            <a:chExt cx="5435496" cy="177924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459206F-957B-BFB9-D9C5-D3F4039E23CB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2A06A22-E8AC-EC63-AE64-4AA32FA6B33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2" name="TextBox 2">
                <a:extLst>
                  <a:ext uri="{FF2B5EF4-FFF2-40B4-BE49-F238E27FC236}">
                    <a16:creationId xmlns:a16="http://schemas.microsoft.com/office/drawing/2014/main" id="{AFC99556-4393-7E04-235D-39C4A80A4C64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Республикаси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коррупцияга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қарши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курашиш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агентлиги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01B829-F34F-CD5B-DF7F-D298965EA4DA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29" name="TextBox 4">
                <a:extLst>
                  <a:ext uri="{FF2B5EF4-FFF2-40B4-BE49-F238E27FC236}">
                    <a16:creationId xmlns:a16="http://schemas.microsoft.com/office/drawing/2014/main" id="{07FB6FEF-8E82-D796-4C36-69F21F46F79D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Республикаси Адлия вазирлиги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A964F1A-D663-5A0E-5089-EB7510623EA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C077B21-1F35-5296-8F65-531D65E4ACEA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CB9D568-32B8-89B7-B060-870F001BCD1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618F3732-F4DD-2762-B502-60FA3627C873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1"/>
                    </a:solidFill>
                  </a:rPr>
                  <a:t>Ўзбекистон Республикаси бош прокуратураси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1C8B63-2576-F9A2-1633-8516B34E7253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6CB6888-1175-D8D7-C468-5007FB92590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TextBox 4">
                <a:extLst>
                  <a:ext uri="{FF2B5EF4-FFF2-40B4-BE49-F238E27FC236}">
                    <a16:creationId xmlns:a16="http://schemas.microsoft.com/office/drawing/2014/main" id="{43654D1C-57E1-5D10-8A32-7E13BE157DC6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1"/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2003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B7124C24-69F4-40C8-ADB1-BEEE00D07CF3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405813" y="0"/>
            <a:ext cx="3786187" cy="1968500"/>
            <a:chOff x="3860801" y="8029576"/>
            <a:chExt cx="1401763" cy="728663"/>
          </a:xfrm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16CBA873-ADA8-41DF-A194-CEDD83FCBD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881024" cy="541209"/>
            </a:xfrm>
            <a:custGeom>
              <a:avLst/>
              <a:gdLst>
                <a:gd name="T0" fmla="*/ 322 w 1685"/>
                <a:gd name="T1" fmla="*/ 1002 h 1037"/>
                <a:gd name="T2" fmla="*/ 493 w 1685"/>
                <a:gd name="T3" fmla="*/ 849 h 1037"/>
                <a:gd name="T4" fmla="*/ 527 w 1685"/>
                <a:gd name="T5" fmla="*/ 717 h 1037"/>
                <a:gd name="T6" fmla="*/ 557 w 1685"/>
                <a:gd name="T7" fmla="*/ 605 h 1037"/>
                <a:gd name="T8" fmla="*/ 971 w 1685"/>
                <a:gd name="T9" fmla="*/ 513 h 1037"/>
                <a:gd name="T10" fmla="*/ 1249 w 1685"/>
                <a:gd name="T11" fmla="*/ 543 h 1037"/>
                <a:gd name="T12" fmla="*/ 1507 w 1685"/>
                <a:gd name="T13" fmla="*/ 430 h 1037"/>
                <a:gd name="T14" fmla="*/ 1599 w 1685"/>
                <a:gd name="T15" fmla="*/ 202 h 1037"/>
                <a:gd name="T16" fmla="*/ 1670 w 1685"/>
                <a:gd name="T17" fmla="*/ 16 h 1037"/>
                <a:gd name="T18" fmla="*/ 1685 w 1685"/>
                <a:gd name="T19" fmla="*/ 0 h 1037"/>
                <a:gd name="T20" fmla="*/ 1562 w 1685"/>
                <a:gd name="T21" fmla="*/ 0 h 1037"/>
                <a:gd name="T22" fmla="*/ 1503 w 1685"/>
                <a:gd name="T23" fmla="*/ 180 h 1037"/>
                <a:gd name="T24" fmla="*/ 1432 w 1685"/>
                <a:gd name="T25" fmla="*/ 366 h 1037"/>
                <a:gd name="T26" fmla="*/ 990 w 1685"/>
                <a:gd name="T27" fmla="*/ 417 h 1037"/>
                <a:gd name="T28" fmla="*/ 470 w 1685"/>
                <a:gd name="T29" fmla="*/ 559 h 1037"/>
                <a:gd name="T30" fmla="*/ 430 w 1685"/>
                <a:gd name="T31" fmla="*/ 702 h 1037"/>
                <a:gd name="T32" fmla="*/ 404 w 1685"/>
                <a:gd name="T33" fmla="*/ 808 h 1037"/>
                <a:gd name="T34" fmla="*/ 113 w 1685"/>
                <a:gd name="T35" fmla="*/ 925 h 1037"/>
                <a:gd name="T36" fmla="*/ 0 w 1685"/>
                <a:gd name="T37" fmla="*/ 888 h 1037"/>
                <a:gd name="T38" fmla="*/ 0 w 1685"/>
                <a:gd name="T39" fmla="*/ 995 h 1037"/>
                <a:gd name="T40" fmla="*/ 94 w 1685"/>
                <a:gd name="T41" fmla="*/ 1022 h 1037"/>
                <a:gd name="T42" fmla="*/ 322 w 1685"/>
                <a:gd name="T43" fmla="*/ 1002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5" h="1037">
                  <a:moveTo>
                    <a:pt x="322" y="1002"/>
                  </a:moveTo>
                  <a:cubicBezTo>
                    <a:pt x="402" y="971"/>
                    <a:pt x="461" y="919"/>
                    <a:pt x="493" y="849"/>
                  </a:cubicBezTo>
                  <a:cubicBezTo>
                    <a:pt x="513" y="806"/>
                    <a:pt x="520" y="761"/>
                    <a:pt x="527" y="717"/>
                  </a:cubicBezTo>
                  <a:cubicBezTo>
                    <a:pt x="534" y="676"/>
                    <a:pt x="540" y="637"/>
                    <a:pt x="557" y="605"/>
                  </a:cubicBezTo>
                  <a:cubicBezTo>
                    <a:pt x="628" y="467"/>
                    <a:pt x="847" y="488"/>
                    <a:pt x="971" y="513"/>
                  </a:cubicBezTo>
                  <a:cubicBezTo>
                    <a:pt x="1062" y="531"/>
                    <a:pt x="1159" y="547"/>
                    <a:pt x="1249" y="543"/>
                  </a:cubicBezTo>
                  <a:cubicBezTo>
                    <a:pt x="1362" y="537"/>
                    <a:pt x="1448" y="499"/>
                    <a:pt x="1507" y="430"/>
                  </a:cubicBezTo>
                  <a:cubicBezTo>
                    <a:pt x="1563" y="363"/>
                    <a:pt x="1581" y="281"/>
                    <a:pt x="1599" y="202"/>
                  </a:cubicBezTo>
                  <a:cubicBezTo>
                    <a:pt x="1615" y="131"/>
                    <a:pt x="1629" y="64"/>
                    <a:pt x="1670" y="16"/>
                  </a:cubicBezTo>
                  <a:cubicBezTo>
                    <a:pt x="1675" y="10"/>
                    <a:pt x="1680" y="5"/>
                    <a:pt x="1685" y="0"/>
                  </a:cubicBezTo>
                  <a:cubicBezTo>
                    <a:pt x="1562" y="0"/>
                    <a:pt x="1562" y="0"/>
                    <a:pt x="1562" y="0"/>
                  </a:cubicBezTo>
                  <a:cubicBezTo>
                    <a:pt x="1531" y="56"/>
                    <a:pt x="1516" y="119"/>
                    <a:pt x="1503" y="180"/>
                  </a:cubicBezTo>
                  <a:cubicBezTo>
                    <a:pt x="1487" y="251"/>
                    <a:pt x="1472" y="318"/>
                    <a:pt x="1432" y="366"/>
                  </a:cubicBezTo>
                  <a:cubicBezTo>
                    <a:pt x="1339" y="476"/>
                    <a:pt x="1155" y="450"/>
                    <a:pt x="990" y="417"/>
                  </a:cubicBezTo>
                  <a:cubicBezTo>
                    <a:pt x="729" y="364"/>
                    <a:pt x="544" y="415"/>
                    <a:pt x="470" y="559"/>
                  </a:cubicBezTo>
                  <a:cubicBezTo>
                    <a:pt x="446" y="606"/>
                    <a:pt x="438" y="655"/>
                    <a:pt x="430" y="702"/>
                  </a:cubicBezTo>
                  <a:cubicBezTo>
                    <a:pt x="424" y="740"/>
                    <a:pt x="418" y="777"/>
                    <a:pt x="404" y="808"/>
                  </a:cubicBezTo>
                  <a:cubicBezTo>
                    <a:pt x="368" y="885"/>
                    <a:pt x="254" y="953"/>
                    <a:pt x="113" y="925"/>
                  </a:cubicBezTo>
                  <a:cubicBezTo>
                    <a:pt x="74" y="918"/>
                    <a:pt x="36" y="904"/>
                    <a:pt x="0" y="888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30" y="1006"/>
                    <a:pt x="62" y="1016"/>
                    <a:pt x="94" y="1022"/>
                  </a:cubicBezTo>
                  <a:cubicBezTo>
                    <a:pt x="170" y="1037"/>
                    <a:pt x="251" y="1030"/>
                    <a:pt x="322" y="1002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3AA93FE0-6A8D-4650-BE9B-F0E1AEF741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1401763" cy="728663"/>
            </a:xfrm>
            <a:custGeom>
              <a:avLst/>
              <a:gdLst>
                <a:gd name="T0" fmla="*/ 464 w 2682"/>
                <a:gd name="T1" fmla="*/ 1356 h 1393"/>
                <a:gd name="T2" fmla="*/ 648 w 2682"/>
                <a:gd name="T3" fmla="*/ 1191 h 1393"/>
                <a:gd name="T4" fmla="*/ 684 w 2682"/>
                <a:gd name="T5" fmla="*/ 1053 h 1393"/>
                <a:gd name="T6" fmla="*/ 712 w 2682"/>
                <a:gd name="T7" fmla="*/ 947 h 1393"/>
                <a:gd name="T8" fmla="*/ 1099 w 2682"/>
                <a:gd name="T9" fmla="*/ 868 h 1393"/>
                <a:gd name="T10" fmla="*/ 1658 w 2682"/>
                <a:gd name="T11" fmla="*/ 777 h 1393"/>
                <a:gd name="T12" fmla="*/ 1755 w 2682"/>
                <a:gd name="T13" fmla="*/ 538 h 1393"/>
                <a:gd name="T14" fmla="*/ 1822 w 2682"/>
                <a:gd name="T15" fmla="*/ 363 h 1393"/>
                <a:gd name="T16" fmla="*/ 2101 w 2682"/>
                <a:gd name="T17" fmla="*/ 269 h 1393"/>
                <a:gd name="T18" fmla="*/ 2211 w 2682"/>
                <a:gd name="T19" fmla="*/ 255 h 1393"/>
                <a:gd name="T20" fmla="*/ 2553 w 2682"/>
                <a:gd name="T21" fmla="*/ 113 h 1393"/>
                <a:gd name="T22" fmla="*/ 2682 w 2682"/>
                <a:gd name="T23" fmla="*/ 0 h 1393"/>
                <a:gd name="T24" fmla="*/ 2456 w 2682"/>
                <a:gd name="T25" fmla="*/ 0 h 1393"/>
                <a:gd name="T26" fmla="*/ 2186 w 2682"/>
                <a:gd name="T27" fmla="*/ 110 h 1393"/>
                <a:gd name="T28" fmla="*/ 2085 w 2682"/>
                <a:gd name="T29" fmla="*/ 123 h 1393"/>
                <a:gd name="T30" fmla="*/ 1709 w 2682"/>
                <a:gd name="T31" fmla="*/ 268 h 1393"/>
                <a:gd name="T32" fmla="*/ 1612 w 2682"/>
                <a:gd name="T33" fmla="*/ 506 h 1393"/>
                <a:gd name="T34" fmla="*/ 1546 w 2682"/>
                <a:gd name="T35" fmla="*/ 682 h 1393"/>
                <a:gd name="T36" fmla="*/ 1128 w 2682"/>
                <a:gd name="T37" fmla="*/ 724 h 1393"/>
                <a:gd name="T38" fmla="*/ 581 w 2682"/>
                <a:gd name="T39" fmla="*/ 879 h 1393"/>
                <a:gd name="T40" fmla="*/ 539 w 2682"/>
                <a:gd name="T41" fmla="*/ 1029 h 1393"/>
                <a:gd name="T42" fmla="*/ 514 w 2682"/>
                <a:gd name="T43" fmla="*/ 1129 h 1393"/>
                <a:gd name="T44" fmla="*/ 250 w 2682"/>
                <a:gd name="T45" fmla="*/ 1233 h 1393"/>
                <a:gd name="T46" fmla="*/ 0 w 2682"/>
                <a:gd name="T47" fmla="*/ 1112 h 1393"/>
                <a:gd name="T48" fmla="*/ 0 w 2682"/>
                <a:gd name="T49" fmla="*/ 1287 h 1393"/>
                <a:gd name="T50" fmla="*/ 222 w 2682"/>
                <a:gd name="T51" fmla="*/ 1377 h 1393"/>
                <a:gd name="T52" fmla="*/ 464 w 2682"/>
                <a:gd name="T53" fmla="*/ 1356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82" h="1393">
                  <a:moveTo>
                    <a:pt x="464" y="1356"/>
                  </a:moveTo>
                  <a:cubicBezTo>
                    <a:pt x="548" y="1324"/>
                    <a:pt x="614" y="1265"/>
                    <a:pt x="648" y="1191"/>
                  </a:cubicBezTo>
                  <a:cubicBezTo>
                    <a:pt x="669" y="1144"/>
                    <a:pt x="677" y="1096"/>
                    <a:pt x="684" y="1053"/>
                  </a:cubicBezTo>
                  <a:cubicBezTo>
                    <a:pt x="691" y="1013"/>
                    <a:pt x="697" y="976"/>
                    <a:pt x="712" y="947"/>
                  </a:cubicBezTo>
                  <a:cubicBezTo>
                    <a:pt x="778" y="819"/>
                    <a:pt x="1005" y="849"/>
                    <a:pt x="1099" y="868"/>
                  </a:cubicBezTo>
                  <a:cubicBezTo>
                    <a:pt x="1243" y="897"/>
                    <a:pt x="1511" y="951"/>
                    <a:pt x="1658" y="777"/>
                  </a:cubicBezTo>
                  <a:cubicBezTo>
                    <a:pt x="1718" y="706"/>
                    <a:pt x="1738" y="617"/>
                    <a:pt x="1755" y="538"/>
                  </a:cubicBezTo>
                  <a:cubicBezTo>
                    <a:pt x="1771" y="470"/>
                    <a:pt x="1785" y="406"/>
                    <a:pt x="1822" y="363"/>
                  </a:cubicBezTo>
                  <a:cubicBezTo>
                    <a:pt x="1880" y="294"/>
                    <a:pt x="1987" y="282"/>
                    <a:pt x="2101" y="269"/>
                  </a:cubicBezTo>
                  <a:cubicBezTo>
                    <a:pt x="2137" y="266"/>
                    <a:pt x="2174" y="261"/>
                    <a:pt x="2211" y="255"/>
                  </a:cubicBezTo>
                  <a:cubicBezTo>
                    <a:pt x="2332" y="235"/>
                    <a:pt x="2450" y="186"/>
                    <a:pt x="2553" y="113"/>
                  </a:cubicBezTo>
                  <a:cubicBezTo>
                    <a:pt x="2600" y="80"/>
                    <a:pt x="2643" y="42"/>
                    <a:pt x="2682" y="0"/>
                  </a:cubicBezTo>
                  <a:cubicBezTo>
                    <a:pt x="2456" y="0"/>
                    <a:pt x="2456" y="0"/>
                    <a:pt x="2456" y="0"/>
                  </a:cubicBezTo>
                  <a:cubicBezTo>
                    <a:pt x="2375" y="55"/>
                    <a:pt x="2282" y="94"/>
                    <a:pt x="2186" y="110"/>
                  </a:cubicBezTo>
                  <a:cubicBezTo>
                    <a:pt x="2154" y="115"/>
                    <a:pt x="2120" y="119"/>
                    <a:pt x="2085" y="123"/>
                  </a:cubicBezTo>
                  <a:cubicBezTo>
                    <a:pt x="1954" y="137"/>
                    <a:pt x="1806" y="153"/>
                    <a:pt x="1709" y="268"/>
                  </a:cubicBezTo>
                  <a:cubicBezTo>
                    <a:pt x="1649" y="339"/>
                    <a:pt x="1629" y="428"/>
                    <a:pt x="1612" y="506"/>
                  </a:cubicBezTo>
                  <a:cubicBezTo>
                    <a:pt x="1596" y="574"/>
                    <a:pt x="1582" y="638"/>
                    <a:pt x="1546" y="682"/>
                  </a:cubicBezTo>
                  <a:cubicBezTo>
                    <a:pt x="1462" y="781"/>
                    <a:pt x="1286" y="755"/>
                    <a:pt x="1128" y="724"/>
                  </a:cubicBezTo>
                  <a:cubicBezTo>
                    <a:pt x="855" y="669"/>
                    <a:pt x="661" y="724"/>
                    <a:pt x="581" y="879"/>
                  </a:cubicBezTo>
                  <a:cubicBezTo>
                    <a:pt x="555" y="929"/>
                    <a:pt x="546" y="982"/>
                    <a:pt x="539" y="1029"/>
                  </a:cubicBezTo>
                  <a:cubicBezTo>
                    <a:pt x="533" y="1066"/>
                    <a:pt x="527" y="1101"/>
                    <a:pt x="514" y="1129"/>
                  </a:cubicBezTo>
                  <a:cubicBezTo>
                    <a:pt x="482" y="1198"/>
                    <a:pt x="379" y="1257"/>
                    <a:pt x="250" y="1233"/>
                  </a:cubicBezTo>
                  <a:cubicBezTo>
                    <a:pt x="161" y="1215"/>
                    <a:pt x="77" y="1165"/>
                    <a:pt x="0" y="1112"/>
                  </a:cubicBezTo>
                  <a:cubicBezTo>
                    <a:pt x="0" y="1287"/>
                    <a:pt x="0" y="1287"/>
                    <a:pt x="0" y="1287"/>
                  </a:cubicBezTo>
                  <a:cubicBezTo>
                    <a:pt x="67" y="1328"/>
                    <a:pt x="141" y="1361"/>
                    <a:pt x="222" y="1377"/>
                  </a:cubicBezTo>
                  <a:cubicBezTo>
                    <a:pt x="303" y="1393"/>
                    <a:pt x="389" y="1385"/>
                    <a:pt x="464" y="1356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5" name="Freeform 190">
            <a:extLst>
              <a:ext uri="{FF2B5EF4-FFF2-40B4-BE49-F238E27FC236}">
                <a16:creationId xmlns:a16="http://schemas.microsoft.com/office/drawing/2014/main" id="{C9CA98C5-98B5-4C5D-9672-0AFF3464E19C}"/>
              </a:ext>
            </a:extLst>
          </p:cNvPr>
          <p:cNvSpPr>
            <a:spLocks/>
          </p:cNvSpPr>
          <p:nvPr userDrawn="1"/>
        </p:nvSpPr>
        <p:spPr bwMode="auto">
          <a:xfrm>
            <a:off x="0" y="5159375"/>
            <a:ext cx="1295400" cy="1698625"/>
          </a:xfrm>
          <a:custGeom>
            <a:avLst/>
            <a:gdLst>
              <a:gd name="T0" fmla="*/ 0 w 1212"/>
              <a:gd name="T1" fmla="*/ 1589 h 1589"/>
              <a:gd name="T2" fmla="*/ 1181 w 1212"/>
              <a:gd name="T3" fmla="*/ 1589 h 1589"/>
              <a:gd name="T4" fmla="*/ 1198 w 1212"/>
              <a:gd name="T5" fmla="*/ 1429 h 1589"/>
              <a:gd name="T6" fmla="*/ 1035 w 1212"/>
              <a:gd name="T7" fmla="*/ 1254 h 1589"/>
              <a:gd name="T8" fmla="*/ 880 w 1212"/>
              <a:gd name="T9" fmla="*/ 1211 h 1589"/>
              <a:gd name="T10" fmla="*/ 764 w 1212"/>
              <a:gd name="T11" fmla="*/ 1109 h 1589"/>
              <a:gd name="T12" fmla="*/ 781 w 1212"/>
              <a:gd name="T13" fmla="*/ 961 h 1589"/>
              <a:gd name="T14" fmla="*/ 602 w 1212"/>
              <a:gd name="T15" fmla="*/ 617 h 1589"/>
              <a:gd name="T16" fmla="*/ 369 w 1212"/>
              <a:gd name="T17" fmla="*/ 496 h 1589"/>
              <a:gd name="T18" fmla="*/ 327 w 1212"/>
              <a:gd name="T19" fmla="*/ 217 h 1589"/>
              <a:gd name="T20" fmla="*/ 177 w 1212"/>
              <a:gd name="T21" fmla="*/ 77 h 1589"/>
              <a:gd name="T22" fmla="*/ 0 w 1212"/>
              <a:gd name="T23" fmla="*/ 0 h 1589"/>
              <a:gd name="T24" fmla="*/ 0 w 1212"/>
              <a:gd name="T25" fmla="*/ 1589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2" h="1589">
                <a:moveTo>
                  <a:pt x="0" y="1589"/>
                </a:moveTo>
                <a:cubicBezTo>
                  <a:pt x="1181" y="1589"/>
                  <a:pt x="1181" y="1589"/>
                  <a:pt x="1181" y="1589"/>
                </a:cubicBezTo>
                <a:cubicBezTo>
                  <a:pt x="1197" y="1541"/>
                  <a:pt x="1212" y="1474"/>
                  <a:pt x="1198" y="1429"/>
                </a:cubicBezTo>
                <a:cubicBezTo>
                  <a:pt x="1173" y="1351"/>
                  <a:pt x="1112" y="1285"/>
                  <a:pt x="1035" y="1254"/>
                </a:cubicBezTo>
                <a:cubicBezTo>
                  <a:pt x="985" y="1234"/>
                  <a:pt x="931" y="1228"/>
                  <a:pt x="880" y="1211"/>
                </a:cubicBezTo>
                <a:cubicBezTo>
                  <a:pt x="829" y="1193"/>
                  <a:pt x="778" y="1160"/>
                  <a:pt x="764" y="1109"/>
                </a:cubicBezTo>
                <a:cubicBezTo>
                  <a:pt x="750" y="1061"/>
                  <a:pt x="771" y="1010"/>
                  <a:pt x="781" y="961"/>
                </a:cubicBezTo>
                <a:cubicBezTo>
                  <a:pt x="807" y="825"/>
                  <a:pt x="729" y="676"/>
                  <a:pt x="602" y="617"/>
                </a:cubicBezTo>
                <a:cubicBezTo>
                  <a:pt x="521" y="580"/>
                  <a:pt x="417" y="570"/>
                  <a:pt x="369" y="496"/>
                </a:cubicBezTo>
                <a:cubicBezTo>
                  <a:pt x="317" y="416"/>
                  <a:pt x="360" y="307"/>
                  <a:pt x="327" y="217"/>
                </a:cubicBezTo>
                <a:cubicBezTo>
                  <a:pt x="303" y="152"/>
                  <a:pt x="241" y="107"/>
                  <a:pt x="177" y="77"/>
                </a:cubicBezTo>
                <a:cubicBezTo>
                  <a:pt x="119" y="50"/>
                  <a:pt x="56" y="31"/>
                  <a:pt x="0" y="0"/>
                </a:cubicBezTo>
                <a:lnTo>
                  <a:pt x="0" y="1589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605">
            <a:extLst>
              <a:ext uri="{FF2B5EF4-FFF2-40B4-BE49-F238E27FC236}">
                <a16:creationId xmlns:a16="http://schemas.microsoft.com/office/drawing/2014/main" id="{D3AC698F-617F-436A-9016-36C14DA25047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730375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99">
            <a:extLst>
              <a:ext uri="{FF2B5EF4-FFF2-40B4-BE49-F238E27FC236}">
                <a16:creationId xmlns:a16="http://schemas.microsoft.com/office/drawing/2014/main" id="{FCEF8EC0-398D-4097-A183-9C3F32BE36DC}"/>
              </a:ext>
            </a:extLst>
          </p:cNvPr>
          <p:cNvSpPr>
            <a:spLocks/>
          </p:cNvSpPr>
          <p:nvPr userDrawn="1"/>
        </p:nvSpPr>
        <p:spPr bwMode="auto">
          <a:xfrm>
            <a:off x="1373188" y="0"/>
            <a:ext cx="5989637" cy="6862763"/>
          </a:xfrm>
          <a:custGeom>
            <a:avLst/>
            <a:gdLst>
              <a:gd name="T0" fmla="*/ 460 w 3771"/>
              <a:gd name="T1" fmla="*/ 4170 h 4320"/>
              <a:gd name="T2" fmla="*/ 702 w 3771"/>
              <a:gd name="T3" fmla="*/ 4093 h 4320"/>
              <a:gd name="T4" fmla="*/ 1144 w 3771"/>
              <a:gd name="T5" fmla="*/ 3821 h 4320"/>
              <a:gd name="T6" fmla="*/ 1220 w 3771"/>
              <a:gd name="T7" fmla="*/ 3451 h 4320"/>
              <a:gd name="T8" fmla="*/ 1228 w 3771"/>
              <a:gd name="T9" fmla="*/ 3296 h 4320"/>
              <a:gd name="T10" fmla="*/ 1387 w 3771"/>
              <a:gd name="T11" fmla="*/ 3007 h 4320"/>
              <a:gd name="T12" fmla="*/ 1703 w 3771"/>
              <a:gd name="T13" fmla="*/ 2804 h 4320"/>
              <a:gd name="T14" fmla="*/ 1917 w 3771"/>
              <a:gd name="T15" fmla="*/ 2730 h 4320"/>
              <a:gd name="T16" fmla="*/ 2195 w 3771"/>
              <a:gd name="T17" fmla="*/ 2629 h 4320"/>
              <a:gd name="T18" fmla="*/ 2629 w 3771"/>
              <a:gd name="T19" fmla="*/ 2221 h 4320"/>
              <a:gd name="T20" fmla="*/ 2670 w 3771"/>
              <a:gd name="T21" fmla="*/ 1840 h 4320"/>
              <a:gd name="T22" fmla="*/ 2677 w 3771"/>
              <a:gd name="T23" fmla="*/ 1615 h 4320"/>
              <a:gd name="T24" fmla="*/ 2915 w 3771"/>
              <a:gd name="T25" fmla="*/ 1287 h 4320"/>
              <a:gd name="T26" fmla="*/ 3124 w 3771"/>
              <a:gd name="T27" fmla="*/ 1205 h 4320"/>
              <a:gd name="T28" fmla="*/ 3524 w 3771"/>
              <a:gd name="T29" fmla="*/ 987 h 4320"/>
              <a:gd name="T30" fmla="*/ 3680 w 3771"/>
              <a:gd name="T31" fmla="*/ 457 h 4320"/>
              <a:gd name="T32" fmla="*/ 3715 w 3771"/>
              <a:gd name="T33" fmla="*/ 179 h 4320"/>
              <a:gd name="T34" fmla="*/ 3771 w 3771"/>
              <a:gd name="T35" fmla="*/ 0 h 4320"/>
              <a:gd name="T36" fmla="*/ 3515 w 3771"/>
              <a:gd name="T37" fmla="*/ 0 h 4320"/>
              <a:gd name="T38" fmla="*/ 3471 w 3771"/>
              <a:gd name="T39" fmla="*/ 108 h 4320"/>
              <a:gd name="T40" fmla="*/ 3426 w 3771"/>
              <a:gd name="T41" fmla="*/ 446 h 4320"/>
              <a:gd name="T42" fmla="*/ 3331 w 3771"/>
              <a:gd name="T43" fmla="*/ 825 h 4320"/>
              <a:gd name="T44" fmla="*/ 3043 w 3771"/>
              <a:gd name="T45" fmla="*/ 971 h 4320"/>
              <a:gd name="T46" fmla="*/ 2789 w 3771"/>
              <a:gd name="T47" fmla="*/ 1072 h 4320"/>
              <a:gd name="T48" fmla="*/ 2427 w 3771"/>
              <a:gd name="T49" fmla="*/ 1572 h 4320"/>
              <a:gd name="T50" fmla="*/ 2415 w 3771"/>
              <a:gd name="T51" fmla="*/ 1848 h 4320"/>
              <a:gd name="T52" fmla="*/ 2390 w 3771"/>
              <a:gd name="T53" fmla="*/ 2135 h 4320"/>
              <a:gd name="T54" fmla="*/ 2089 w 3771"/>
              <a:gd name="T55" fmla="*/ 2404 h 4320"/>
              <a:gd name="T56" fmla="*/ 1837 w 3771"/>
              <a:gd name="T57" fmla="*/ 2495 h 4320"/>
              <a:gd name="T58" fmla="*/ 1605 w 3771"/>
              <a:gd name="T59" fmla="*/ 2576 h 4320"/>
              <a:gd name="T60" fmla="*/ 976 w 3771"/>
              <a:gd name="T61" fmla="*/ 3258 h 4320"/>
              <a:gd name="T62" fmla="*/ 965 w 3771"/>
              <a:gd name="T63" fmla="*/ 3449 h 4320"/>
              <a:gd name="T64" fmla="*/ 926 w 3771"/>
              <a:gd name="T65" fmla="*/ 3694 h 4320"/>
              <a:gd name="T66" fmla="*/ 624 w 3771"/>
              <a:gd name="T67" fmla="*/ 3858 h 4320"/>
              <a:gd name="T68" fmla="*/ 451 w 3771"/>
              <a:gd name="T69" fmla="*/ 3918 h 4320"/>
              <a:gd name="T70" fmla="*/ 137 w 3771"/>
              <a:gd name="T71" fmla="*/ 4133 h 4320"/>
              <a:gd name="T72" fmla="*/ 0 w 3771"/>
              <a:gd name="T73" fmla="*/ 4320 h 4320"/>
              <a:gd name="T74" fmla="*/ 322 w 3771"/>
              <a:gd name="T75" fmla="*/ 4320 h 4320"/>
              <a:gd name="T76" fmla="*/ 460 w 3771"/>
              <a:gd name="T77" fmla="*/ 417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771" h="4320">
                <a:moveTo>
                  <a:pt x="460" y="4170"/>
                </a:moveTo>
                <a:cubicBezTo>
                  <a:pt x="544" y="4115"/>
                  <a:pt x="607" y="4117"/>
                  <a:pt x="702" y="4093"/>
                </a:cubicBezTo>
                <a:cubicBezTo>
                  <a:pt x="766" y="4077"/>
                  <a:pt x="1029" y="4008"/>
                  <a:pt x="1144" y="3821"/>
                </a:cubicBezTo>
                <a:cubicBezTo>
                  <a:pt x="1218" y="3701"/>
                  <a:pt x="1219" y="3568"/>
                  <a:pt x="1220" y="3451"/>
                </a:cubicBezTo>
                <a:cubicBezTo>
                  <a:pt x="1220" y="3395"/>
                  <a:pt x="1221" y="3343"/>
                  <a:pt x="1228" y="3296"/>
                </a:cubicBezTo>
                <a:cubicBezTo>
                  <a:pt x="1244" y="3193"/>
                  <a:pt x="1298" y="3096"/>
                  <a:pt x="1387" y="3007"/>
                </a:cubicBezTo>
                <a:cubicBezTo>
                  <a:pt x="1470" y="2925"/>
                  <a:pt x="1579" y="2855"/>
                  <a:pt x="1703" y="2804"/>
                </a:cubicBezTo>
                <a:cubicBezTo>
                  <a:pt x="1772" y="2777"/>
                  <a:pt x="1842" y="2754"/>
                  <a:pt x="1917" y="2730"/>
                </a:cubicBezTo>
                <a:cubicBezTo>
                  <a:pt x="2009" y="2701"/>
                  <a:pt x="2103" y="2670"/>
                  <a:pt x="2195" y="2629"/>
                </a:cubicBezTo>
                <a:cubicBezTo>
                  <a:pt x="2472" y="2506"/>
                  <a:pt x="2584" y="2339"/>
                  <a:pt x="2629" y="2221"/>
                </a:cubicBezTo>
                <a:cubicBezTo>
                  <a:pt x="2678" y="2092"/>
                  <a:pt x="2674" y="1964"/>
                  <a:pt x="2670" y="1840"/>
                </a:cubicBezTo>
                <a:cubicBezTo>
                  <a:pt x="2667" y="1760"/>
                  <a:pt x="2665" y="1684"/>
                  <a:pt x="2677" y="1615"/>
                </a:cubicBezTo>
                <a:cubicBezTo>
                  <a:pt x="2702" y="1480"/>
                  <a:pt x="2793" y="1354"/>
                  <a:pt x="2915" y="1287"/>
                </a:cubicBezTo>
                <a:cubicBezTo>
                  <a:pt x="2975" y="1253"/>
                  <a:pt x="3047" y="1230"/>
                  <a:pt x="3124" y="1205"/>
                </a:cubicBezTo>
                <a:cubicBezTo>
                  <a:pt x="3260" y="1161"/>
                  <a:pt x="3414" y="1111"/>
                  <a:pt x="3524" y="987"/>
                </a:cubicBezTo>
                <a:cubicBezTo>
                  <a:pt x="3662" y="832"/>
                  <a:pt x="3672" y="633"/>
                  <a:pt x="3680" y="457"/>
                </a:cubicBezTo>
                <a:cubicBezTo>
                  <a:pt x="3685" y="357"/>
                  <a:pt x="3693" y="280"/>
                  <a:pt x="3715" y="179"/>
                </a:cubicBezTo>
                <a:cubicBezTo>
                  <a:pt x="3731" y="103"/>
                  <a:pt x="3736" y="46"/>
                  <a:pt x="3771" y="0"/>
                </a:cubicBezTo>
                <a:cubicBezTo>
                  <a:pt x="3515" y="0"/>
                  <a:pt x="3515" y="0"/>
                  <a:pt x="3515" y="0"/>
                </a:cubicBezTo>
                <a:cubicBezTo>
                  <a:pt x="3498" y="33"/>
                  <a:pt x="3483" y="69"/>
                  <a:pt x="3471" y="108"/>
                </a:cubicBezTo>
                <a:cubicBezTo>
                  <a:pt x="3436" y="220"/>
                  <a:pt x="3431" y="335"/>
                  <a:pt x="3426" y="446"/>
                </a:cubicBezTo>
                <a:cubicBezTo>
                  <a:pt x="3418" y="601"/>
                  <a:pt x="3412" y="735"/>
                  <a:pt x="3331" y="825"/>
                </a:cubicBezTo>
                <a:cubicBezTo>
                  <a:pt x="3267" y="898"/>
                  <a:pt x="3163" y="932"/>
                  <a:pt x="3043" y="971"/>
                </a:cubicBezTo>
                <a:cubicBezTo>
                  <a:pt x="2958" y="998"/>
                  <a:pt x="2871" y="1026"/>
                  <a:pt x="2789" y="1072"/>
                </a:cubicBezTo>
                <a:cubicBezTo>
                  <a:pt x="2600" y="1177"/>
                  <a:pt x="2464" y="1363"/>
                  <a:pt x="2427" y="1572"/>
                </a:cubicBezTo>
                <a:cubicBezTo>
                  <a:pt x="2409" y="1666"/>
                  <a:pt x="2412" y="1759"/>
                  <a:pt x="2415" y="1848"/>
                </a:cubicBezTo>
                <a:cubicBezTo>
                  <a:pt x="2419" y="1953"/>
                  <a:pt x="2422" y="2052"/>
                  <a:pt x="2390" y="2135"/>
                </a:cubicBezTo>
                <a:cubicBezTo>
                  <a:pt x="2339" y="2270"/>
                  <a:pt x="2198" y="2356"/>
                  <a:pt x="2089" y="2404"/>
                </a:cubicBezTo>
                <a:cubicBezTo>
                  <a:pt x="2010" y="2440"/>
                  <a:pt x="1926" y="2467"/>
                  <a:pt x="1837" y="2495"/>
                </a:cubicBezTo>
                <a:cubicBezTo>
                  <a:pt x="1761" y="2519"/>
                  <a:pt x="1682" y="2545"/>
                  <a:pt x="1605" y="2576"/>
                </a:cubicBezTo>
                <a:cubicBezTo>
                  <a:pt x="1256" y="2718"/>
                  <a:pt x="1022" y="2973"/>
                  <a:pt x="976" y="3258"/>
                </a:cubicBezTo>
                <a:cubicBezTo>
                  <a:pt x="966" y="3323"/>
                  <a:pt x="966" y="3387"/>
                  <a:pt x="965" y="3449"/>
                </a:cubicBezTo>
                <a:cubicBezTo>
                  <a:pt x="965" y="3547"/>
                  <a:pt x="964" y="3632"/>
                  <a:pt x="926" y="3694"/>
                </a:cubicBezTo>
                <a:cubicBezTo>
                  <a:pt x="873" y="3779"/>
                  <a:pt x="758" y="3816"/>
                  <a:pt x="624" y="3858"/>
                </a:cubicBezTo>
                <a:cubicBezTo>
                  <a:pt x="567" y="3876"/>
                  <a:pt x="508" y="3894"/>
                  <a:pt x="451" y="3918"/>
                </a:cubicBezTo>
                <a:cubicBezTo>
                  <a:pt x="335" y="3967"/>
                  <a:pt x="226" y="4041"/>
                  <a:pt x="137" y="4133"/>
                </a:cubicBezTo>
                <a:cubicBezTo>
                  <a:pt x="105" y="4166"/>
                  <a:pt x="39" y="4262"/>
                  <a:pt x="0" y="4320"/>
                </a:cubicBezTo>
                <a:cubicBezTo>
                  <a:pt x="322" y="4320"/>
                  <a:pt x="322" y="4320"/>
                  <a:pt x="322" y="4320"/>
                </a:cubicBezTo>
                <a:cubicBezTo>
                  <a:pt x="350" y="4271"/>
                  <a:pt x="393" y="4214"/>
                  <a:pt x="460" y="4170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17">
            <a:extLst>
              <a:ext uri="{FF2B5EF4-FFF2-40B4-BE49-F238E27FC236}">
                <a16:creationId xmlns:a16="http://schemas.microsoft.com/office/drawing/2014/main" id="{31CDD59A-FC11-4BF7-8C18-5BA374F542E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0"/>
            <a:ext cx="2149475" cy="2197100"/>
          </a:xfrm>
          <a:custGeom>
            <a:avLst/>
            <a:gdLst>
              <a:gd name="T0" fmla="*/ 1508 w 1508"/>
              <a:gd name="T1" fmla="*/ 1536 h 1542"/>
              <a:gd name="T2" fmla="*/ 1508 w 1508"/>
              <a:gd name="T3" fmla="*/ 1357 h 1542"/>
              <a:gd name="T4" fmla="*/ 1252 w 1508"/>
              <a:gd name="T5" fmla="*/ 1292 h 1542"/>
              <a:gd name="T6" fmla="*/ 1032 w 1508"/>
              <a:gd name="T7" fmla="*/ 1024 h 1542"/>
              <a:gd name="T8" fmla="*/ 984 w 1508"/>
              <a:gd name="T9" fmla="*/ 839 h 1542"/>
              <a:gd name="T10" fmla="*/ 836 w 1508"/>
              <a:gd name="T11" fmla="*/ 479 h 1542"/>
              <a:gd name="T12" fmla="*/ 834 w 1508"/>
              <a:gd name="T13" fmla="*/ 477 h 1542"/>
              <a:gd name="T14" fmla="*/ 832 w 1508"/>
              <a:gd name="T15" fmla="*/ 475 h 1542"/>
              <a:gd name="T16" fmla="*/ 511 w 1508"/>
              <a:gd name="T17" fmla="*/ 298 h 1542"/>
              <a:gd name="T18" fmla="*/ 234 w 1508"/>
              <a:gd name="T19" fmla="*/ 151 h 1542"/>
              <a:gd name="T20" fmla="*/ 158 w 1508"/>
              <a:gd name="T21" fmla="*/ 0 h 1542"/>
              <a:gd name="T22" fmla="*/ 0 w 1508"/>
              <a:gd name="T23" fmla="*/ 0 h 1542"/>
              <a:gd name="T24" fmla="*/ 0 w 1508"/>
              <a:gd name="T25" fmla="*/ 8 h 1542"/>
              <a:gd name="T26" fmla="*/ 130 w 1508"/>
              <a:gd name="T27" fmla="*/ 290 h 1542"/>
              <a:gd name="T28" fmla="*/ 451 w 1508"/>
              <a:gd name="T29" fmla="*/ 464 h 1542"/>
              <a:gd name="T30" fmla="*/ 722 w 1508"/>
              <a:gd name="T31" fmla="*/ 609 h 1542"/>
              <a:gd name="T32" fmla="*/ 829 w 1508"/>
              <a:gd name="T33" fmla="*/ 891 h 1542"/>
              <a:gd name="T34" fmla="*/ 885 w 1508"/>
              <a:gd name="T35" fmla="*/ 1102 h 1542"/>
              <a:gd name="T36" fmla="*/ 1170 w 1508"/>
              <a:gd name="T37" fmla="*/ 1447 h 1542"/>
              <a:gd name="T38" fmla="*/ 1508 w 1508"/>
              <a:gd name="T39" fmla="*/ 153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08" h="1542">
                <a:moveTo>
                  <a:pt x="1508" y="1536"/>
                </a:moveTo>
                <a:cubicBezTo>
                  <a:pt x="1508" y="1357"/>
                  <a:pt x="1508" y="1357"/>
                  <a:pt x="1508" y="1357"/>
                </a:cubicBezTo>
                <a:cubicBezTo>
                  <a:pt x="1401" y="1366"/>
                  <a:pt x="1312" y="1328"/>
                  <a:pt x="1252" y="1292"/>
                </a:cubicBezTo>
                <a:cubicBezTo>
                  <a:pt x="1154" y="1231"/>
                  <a:pt x="1075" y="1136"/>
                  <a:pt x="1032" y="1024"/>
                </a:cubicBezTo>
                <a:cubicBezTo>
                  <a:pt x="1010" y="967"/>
                  <a:pt x="997" y="905"/>
                  <a:pt x="984" y="839"/>
                </a:cubicBezTo>
                <a:cubicBezTo>
                  <a:pt x="958" y="712"/>
                  <a:pt x="931" y="581"/>
                  <a:pt x="836" y="479"/>
                </a:cubicBezTo>
                <a:cubicBezTo>
                  <a:pt x="834" y="477"/>
                  <a:pt x="834" y="477"/>
                  <a:pt x="834" y="477"/>
                </a:cubicBezTo>
                <a:cubicBezTo>
                  <a:pt x="832" y="475"/>
                  <a:pt x="832" y="475"/>
                  <a:pt x="832" y="475"/>
                </a:cubicBezTo>
                <a:cubicBezTo>
                  <a:pt x="748" y="396"/>
                  <a:pt x="627" y="346"/>
                  <a:pt x="511" y="298"/>
                </a:cubicBezTo>
                <a:cubicBezTo>
                  <a:pt x="408" y="255"/>
                  <a:pt x="302" y="211"/>
                  <a:pt x="234" y="151"/>
                </a:cubicBezTo>
                <a:cubicBezTo>
                  <a:pt x="185" y="108"/>
                  <a:pt x="161" y="60"/>
                  <a:pt x="15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5"/>
                  <a:pt x="0" y="8"/>
                </a:cubicBezTo>
                <a:cubicBezTo>
                  <a:pt x="0" y="119"/>
                  <a:pt x="43" y="214"/>
                  <a:pt x="130" y="290"/>
                </a:cubicBezTo>
                <a:cubicBezTo>
                  <a:pt x="217" y="368"/>
                  <a:pt x="336" y="417"/>
                  <a:pt x="451" y="464"/>
                </a:cubicBezTo>
                <a:cubicBezTo>
                  <a:pt x="558" y="509"/>
                  <a:pt x="659" y="551"/>
                  <a:pt x="722" y="609"/>
                </a:cubicBezTo>
                <a:cubicBezTo>
                  <a:pt x="786" y="679"/>
                  <a:pt x="807" y="782"/>
                  <a:pt x="829" y="891"/>
                </a:cubicBezTo>
                <a:cubicBezTo>
                  <a:pt x="843" y="961"/>
                  <a:pt x="858" y="1033"/>
                  <a:pt x="885" y="1102"/>
                </a:cubicBezTo>
                <a:cubicBezTo>
                  <a:pt x="941" y="1246"/>
                  <a:pt x="1042" y="1368"/>
                  <a:pt x="1170" y="1447"/>
                </a:cubicBezTo>
                <a:cubicBezTo>
                  <a:pt x="1275" y="1512"/>
                  <a:pt x="1392" y="1542"/>
                  <a:pt x="1508" y="1536"/>
                </a:cubicBezTo>
                <a:close/>
              </a:path>
            </a:pathLst>
          </a:custGeom>
          <a:solidFill>
            <a:srgbClr val="1FD7D4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Freeform 413">
            <a:extLst>
              <a:ext uri="{FF2B5EF4-FFF2-40B4-BE49-F238E27FC236}">
                <a16:creationId xmlns:a16="http://schemas.microsoft.com/office/drawing/2014/main" id="{1BC1473D-1B27-4313-B6F6-06F1D5ACD540}"/>
              </a:ext>
            </a:extLst>
          </p:cNvPr>
          <p:cNvSpPr>
            <a:spLocks/>
          </p:cNvSpPr>
          <p:nvPr userDrawn="1"/>
        </p:nvSpPr>
        <p:spPr bwMode="auto">
          <a:xfrm>
            <a:off x="9267825" y="2660650"/>
            <a:ext cx="1323975" cy="1311275"/>
          </a:xfrm>
          <a:custGeom>
            <a:avLst/>
            <a:gdLst>
              <a:gd name="T0" fmla="*/ 584 w 649"/>
              <a:gd name="T1" fmla="*/ 376 h 645"/>
              <a:gd name="T2" fmla="*/ 338 w 649"/>
              <a:gd name="T3" fmla="*/ 607 h 645"/>
              <a:gd name="T4" fmla="*/ 43 w 649"/>
              <a:gd name="T5" fmla="*/ 528 h 645"/>
              <a:gd name="T6" fmla="*/ 27 w 649"/>
              <a:gd name="T7" fmla="*/ 291 h 645"/>
              <a:gd name="T8" fmla="*/ 172 w 649"/>
              <a:gd name="T9" fmla="*/ 78 h 645"/>
              <a:gd name="T10" fmla="*/ 417 w 649"/>
              <a:gd name="T11" fmla="*/ 21 h 645"/>
              <a:gd name="T12" fmla="*/ 584 w 649"/>
              <a:gd name="T13" fmla="*/ 376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9" h="645">
                <a:moveTo>
                  <a:pt x="584" y="376"/>
                </a:moveTo>
                <a:cubicBezTo>
                  <a:pt x="533" y="478"/>
                  <a:pt x="446" y="569"/>
                  <a:pt x="338" y="607"/>
                </a:cubicBezTo>
                <a:cubicBezTo>
                  <a:pt x="230" y="645"/>
                  <a:pt x="100" y="618"/>
                  <a:pt x="43" y="528"/>
                </a:cubicBezTo>
                <a:cubicBezTo>
                  <a:pt x="0" y="461"/>
                  <a:pt x="2" y="371"/>
                  <a:pt x="27" y="291"/>
                </a:cubicBezTo>
                <a:cubicBezTo>
                  <a:pt x="52" y="209"/>
                  <a:pt x="101" y="131"/>
                  <a:pt x="172" y="78"/>
                </a:cubicBezTo>
                <a:cubicBezTo>
                  <a:pt x="243" y="25"/>
                  <a:pt x="336" y="0"/>
                  <a:pt x="417" y="21"/>
                </a:cubicBezTo>
                <a:cubicBezTo>
                  <a:pt x="552" y="56"/>
                  <a:pt x="649" y="246"/>
                  <a:pt x="584" y="376"/>
                </a:cubicBezTo>
                <a:close/>
              </a:path>
            </a:pathLst>
          </a:custGeom>
          <a:solidFill>
            <a:srgbClr val="FB5D6C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reeform 355">
            <a:extLst>
              <a:ext uri="{FF2B5EF4-FFF2-40B4-BE49-F238E27FC236}">
                <a16:creationId xmlns:a16="http://schemas.microsoft.com/office/drawing/2014/main" id="{FEACBDE7-5B87-42E0-BD7D-6117B9497680}"/>
              </a:ext>
            </a:extLst>
          </p:cNvPr>
          <p:cNvSpPr>
            <a:spLocks/>
          </p:cNvSpPr>
          <p:nvPr userDrawn="1"/>
        </p:nvSpPr>
        <p:spPr bwMode="auto">
          <a:xfrm>
            <a:off x="847725" y="1911350"/>
            <a:ext cx="2478088" cy="2276475"/>
          </a:xfrm>
          <a:custGeom>
            <a:avLst/>
            <a:gdLst>
              <a:gd name="T0" fmla="*/ 1155 w 1562"/>
              <a:gd name="T1" fmla="*/ 1407 h 1433"/>
              <a:gd name="T2" fmla="*/ 696 w 1562"/>
              <a:gd name="T3" fmla="*/ 1294 h 1433"/>
              <a:gd name="T4" fmla="*/ 326 w 1562"/>
              <a:gd name="T5" fmla="*/ 974 h 1433"/>
              <a:gd name="T6" fmla="*/ 84 w 1562"/>
              <a:gd name="T7" fmla="*/ 673 h 1433"/>
              <a:gd name="T8" fmla="*/ 50 w 1562"/>
              <a:gd name="T9" fmla="*/ 311 h 1433"/>
              <a:gd name="T10" fmla="*/ 305 w 1562"/>
              <a:gd name="T11" fmla="*/ 104 h 1433"/>
              <a:gd name="T12" fmla="*/ 1190 w 1562"/>
              <a:gd name="T13" fmla="*/ 267 h 1433"/>
              <a:gd name="T14" fmla="*/ 1541 w 1562"/>
              <a:gd name="T15" fmla="*/ 926 h 1433"/>
              <a:gd name="T16" fmla="*/ 1155 w 1562"/>
              <a:gd name="T17" fmla="*/ 1407 h 1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2" h="1433">
                <a:moveTo>
                  <a:pt x="1155" y="1407"/>
                </a:moveTo>
                <a:cubicBezTo>
                  <a:pt x="1000" y="1433"/>
                  <a:pt x="835" y="1380"/>
                  <a:pt x="696" y="1294"/>
                </a:cubicBezTo>
                <a:cubicBezTo>
                  <a:pt x="558" y="1208"/>
                  <a:pt x="441" y="1091"/>
                  <a:pt x="326" y="974"/>
                </a:cubicBezTo>
                <a:cubicBezTo>
                  <a:pt x="236" y="882"/>
                  <a:pt x="144" y="786"/>
                  <a:pt x="84" y="673"/>
                </a:cubicBezTo>
                <a:cubicBezTo>
                  <a:pt x="25" y="559"/>
                  <a:pt x="0" y="422"/>
                  <a:pt x="50" y="311"/>
                </a:cubicBezTo>
                <a:cubicBezTo>
                  <a:pt x="96" y="208"/>
                  <a:pt x="198" y="143"/>
                  <a:pt x="305" y="104"/>
                </a:cubicBezTo>
                <a:cubicBezTo>
                  <a:pt x="590" y="0"/>
                  <a:pt x="941" y="65"/>
                  <a:pt x="1190" y="267"/>
                </a:cubicBezTo>
                <a:cubicBezTo>
                  <a:pt x="1393" y="431"/>
                  <a:pt x="1518" y="677"/>
                  <a:pt x="1541" y="926"/>
                </a:cubicBezTo>
                <a:cubicBezTo>
                  <a:pt x="1562" y="1154"/>
                  <a:pt x="1382" y="1370"/>
                  <a:pt x="1155" y="1407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E2F583-B640-43CB-AB27-04ADAB08850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3" name="LOGO_4F">
            <a:extLst>
              <a:ext uri="{FF2B5EF4-FFF2-40B4-BE49-F238E27FC236}">
                <a16:creationId xmlns:a16="http://schemas.microsoft.com/office/drawing/2014/main" id="{B5976987-FFF8-B118-0F32-087F2FBA0BC3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0AB363-D09C-0455-D6C4-0BE9567596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8743C8-6FF5-EE88-59FF-3E06E90FF3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9AE7C6-EB4B-014C-C6E7-5D831E99C4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188E25-E085-1753-FC64-15CF0AA6CA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58183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56">
            <a:extLst>
              <a:ext uri="{FF2B5EF4-FFF2-40B4-BE49-F238E27FC236}">
                <a16:creationId xmlns:a16="http://schemas.microsoft.com/office/drawing/2014/main" id="{52100607-FB4C-41BA-AF7D-ADAEAEE89F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763"/>
            <a:ext cx="1011396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15">
            <a:extLst>
              <a:ext uri="{FF2B5EF4-FFF2-40B4-BE49-F238E27FC236}">
                <a16:creationId xmlns:a16="http://schemas.microsoft.com/office/drawing/2014/main" id="{0310518F-1103-438D-B29E-2DED6B9F0962}"/>
              </a:ext>
            </a:extLst>
          </p:cNvPr>
          <p:cNvSpPr>
            <a:spLocks/>
          </p:cNvSpPr>
          <p:nvPr userDrawn="1"/>
        </p:nvSpPr>
        <p:spPr bwMode="auto">
          <a:xfrm>
            <a:off x="-3175" y="0"/>
            <a:ext cx="8462963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116">
            <a:extLst>
              <a:ext uri="{FF2B5EF4-FFF2-40B4-BE49-F238E27FC236}">
                <a16:creationId xmlns:a16="http://schemas.microsoft.com/office/drawing/2014/main" id="{AAD20963-8EA5-4AFE-B237-1FB2AEB57230}"/>
              </a:ext>
            </a:extLst>
          </p:cNvPr>
          <p:cNvSpPr>
            <a:spLocks/>
          </p:cNvSpPr>
          <p:nvPr userDrawn="1"/>
        </p:nvSpPr>
        <p:spPr bwMode="auto">
          <a:xfrm>
            <a:off x="3127375" y="828675"/>
            <a:ext cx="2092325" cy="1860550"/>
          </a:xfrm>
          <a:custGeom>
            <a:avLst/>
            <a:gdLst>
              <a:gd name="T0" fmla="*/ 1178 w 1317"/>
              <a:gd name="T1" fmla="*/ 1022 h 1172"/>
              <a:gd name="T2" fmla="*/ 847 w 1317"/>
              <a:gd name="T3" fmla="*/ 1170 h 1172"/>
              <a:gd name="T4" fmla="*/ 479 w 1317"/>
              <a:gd name="T5" fmla="*/ 1097 h 1172"/>
              <a:gd name="T6" fmla="*/ 197 w 1317"/>
              <a:gd name="T7" fmla="*/ 971 h 1172"/>
              <a:gd name="T8" fmla="*/ 17 w 1317"/>
              <a:gd name="T9" fmla="*/ 683 h 1172"/>
              <a:gd name="T10" fmla="*/ 82 w 1317"/>
              <a:gd name="T11" fmla="*/ 372 h 1172"/>
              <a:gd name="T12" fmla="*/ 698 w 1317"/>
              <a:gd name="T13" fmla="*/ 38 h 1172"/>
              <a:gd name="T14" fmla="*/ 1203 w 1317"/>
              <a:gd name="T15" fmla="*/ 408 h 1172"/>
              <a:gd name="T16" fmla="*/ 1178 w 1317"/>
              <a:gd name="T17" fmla="*/ 1022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7" h="1172">
                <a:moveTo>
                  <a:pt x="1178" y="1022"/>
                </a:moveTo>
                <a:cubicBezTo>
                  <a:pt x="1094" y="1126"/>
                  <a:pt x="970" y="1169"/>
                  <a:pt x="847" y="1170"/>
                </a:cubicBezTo>
                <a:cubicBezTo>
                  <a:pt x="724" y="1172"/>
                  <a:pt x="600" y="1135"/>
                  <a:pt x="479" y="1097"/>
                </a:cubicBezTo>
                <a:cubicBezTo>
                  <a:pt x="382" y="1067"/>
                  <a:pt x="284" y="1035"/>
                  <a:pt x="197" y="971"/>
                </a:cubicBezTo>
                <a:cubicBezTo>
                  <a:pt x="110" y="907"/>
                  <a:pt x="35" y="804"/>
                  <a:pt x="17" y="683"/>
                </a:cubicBezTo>
                <a:cubicBezTo>
                  <a:pt x="0" y="572"/>
                  <a:pt x="34" y="462"/>
                  <a:pt x="82" y="372"/>
                </a:cubicBezTo>
                <a:cubicBezTo>
                  <a:pt x="212" y="132"/>
                  <a:pt x="456" y="0"/>
                  <a:pt x="698" y="38"/>
                </a:cubicBezTo>
                <a:cubicBezTo>
                  <a:pt x="894" y="69"/>
                  <a:pt x="1079" y="210"/>
                  <a:pt x="1203" y="408"/>
                </a:cubicBezTo>
                <a:cubicBezTo>
                  <a:pt x="1317" y="590"/>
                  <a:pt x="1301" y="869"/>
                  <a:pt x="1178" y="1022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6065" y="1047222"/>
            <a:ext cx="1912445" cy="1521626"/>
          </a:xfrm>
        </p:spPr>
        <p:txBody>
          <a:bodyPr anchor="b">
            <a:normAutofit/>
          </a:bodyPr>
          <a:lstStyle>
            <a:lvl1pPr algn="ctr">
              <a:defRPr sz="10400" b="1">
                <a:ln>
                  <a:solidFill>
                    <a:srgbClr val="FB5D6C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38150" y="3283426"/>
            <a:ext cx="4685587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8FC445-8458-49A8-BE61-DC8543D2B42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LOGO_4F">
            <a:extLst>
              <a:ext uri="{FF2B5EF4-FFF2-40B4-BE49-F238E27FC236}">
                <a16:creationId xmlns:a16="http://schemas.microsoft.com/office/drawing/2014/main" id="{AFF55A3D-9F19-F71C-52C7-FF8843DD763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1C48BF-1DE6-4D55-0DEB-4657AEFFB3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9EC792A-974D-FAC9-25D6-DF09A24672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D8AB8D-506C-2B19-6462-66024517BA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F02831-6785-4DEB-E0A8-6DF121AB19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054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8CFAC5-E966-475D-A7B4-ED7DDF491D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172" y="0"/>
            <a:ext cx="10281828" cy="6854552"/>
          </a:xfrm>
          <a:prstGeom prst="rect">
            <a:avLst/>
          </a:prstGeom>
        </p:spPr>
      </p:pic>
      <p:sp>
        <p:nvSpPr>
          <p:cNvPr id="678" name="Freeform 115">
            <a:extLst>
              <a:ext uri="{FF2B5EF4-FFF2-40B4-BE49-F238E27FC236}">
                <a16:creationId xmlns:a16="http://schemas.microsoft.com/office/drawing/2014/main" id="{ABCFA8EF-5561-45E8-A30A-680B75E11AB1}"/>
              </a:ext>
            </a:extLst>
          </p:cNvPr>
          <p:cNvSpPr>
            <a:spLocks/>
          </p:cNvSpPr>
          <p:nvPr userDrawn="1"/>
        </p:nvSpPr>
        <p:spPr bwMode="auto">
          <a:xfrm>
            <a:off x="-3173" y="1"/>
            <a:ext cx="8462962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9" name="Freeform 116">
            <a:extLst>
              <a:ext uri="{FF2B5EF4-FFF2-40B4-BE49-F238E27FC236}">
                <a16:creationId xmlns:a16="http://schemas.microsoft.com/office/drawing/2014/main" id="{F6152541-A828-40DE-BEA7-EBF9EAB6D1D0}"/>
              </a:ext>
            </a:extLst>
          </p:cNvPr>
          <p:cNvSpPr>
            <a:spLocks/>
          </p:cNvSpPr>
          <p:nvPr userDrawn="1"/>
        </p:nvSpPr>
        <p:spPr bwMode="auto">
          <a:xfrm>
            <a:off x="3126613" y="828049"/>
            <a:ext cx="2093089" cy="1861595"/>
          </a:xfrm>
          <a:custGeom>
            <a:avLst/>
            <a:gdLst>
              <a:gd name="T0" fmla="*/ 1178 w 1317"/>
              <a:gd name="T1" fmla="*/ 1022 h 1172"/>
              <a:gd name="T2" fmla="*/ 847 w 1317"/>
              <a:gd name="T3" fmla="*/ 1170 h 1172"/>
              <a:gd name="T4" fmla="*/ 479 w 1317"/>
              <a:gd name="T5" fmla="*/ 1097 h 1172"/>
              <a:gd name="T6" fmla="*/ 197 w 1317"/>
              <a:gd name="T7" fmla="*/ 971 h 1172"/>
              <a:gd name="T8" fmla="*/ 17 w 1317"/>
              <a:gd name="T9" fmla="*/ 683 h 1172"/>
              <a:gd name="T10" fmla="*/ 82 w 1317"/>
              <a:gd name="T11" fmla="*/ 372 h 1172"/>
              <a:gd name="T12" fmla="*/ 698 w 1317"/>
              <a:gd name="T13" fmla="*/ 38 h 1172"/>
              <a:gd name="T14" fmla="*/ 1203 w 1317"/>
              <a:gd name="T15" fmla="*/ 408 h 1172"/>
              <a:gd name="T16" fmla="*/ 1178 w 1317"/>
              <a:gd name="T17" fmla="*/ 1022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7" h="1172">
                <a:moveTo>
                  <a:pt x="1178" y="1022"/>
                </a:moveTo>
                <a:cubicBezTo>
                  <a:pt x="1094" y="1126"/>
                  <a:pt x="970" y="1169"/>
                  <a:pt x="847" y="1170"/>
                </a:cubicBezTo>
                <a:cubicBezTo>
                  <a:pt x="724" y="1172"/>
                  <a:pt x="600" y="1135"/>
                  <a:pt x="479" y="1097"/>
                </a:cubicBezTo>
                <a:cubicBezTo>
                  <a:pt x="382" y="1067"/>
                  <a:pt x="284" y="1035"/>
                  <a:pt x="197" y="971"/>
                </a:cubicBezTo>
                <a:cubicBezTo>
                  <a:pt x="110" y="907"/>
                  <a:pt x="35" y="804"/>
                  <a:pt x="17" y="683"/>
                </a:cubicBezTo>
                <a:cubicBezTo>
                  <a:pt x="0" y="572"/>
                  <a:pt x="34" y="462"/>
                  <a:pt x="82" y="372"/>
                </a:cubicBezTo>
                <a:cubicBezTo>
                  <a:pt x="212" y="132"/>
                  <a:pt x="456" y="0"/>
                  <a:pt x="698" y="38"/>
                </a:cubicBezTo>
                <a:cubicBezTo>
                  <a:pt x="894" y="69"/>
                  <a:pt x="1079" y="210"/>
                  <a:pt x="1203" y="408"/>
                </a:cubicBezTo>
                <a:cubicBezTo>
                  <a:pt x="1317" y="590"/>
                  <a:pt x="1301" y="869"/>
                  <a:pt x="1178" y="1022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216065" y="1047222"/>
            <a:ext cx="1912445" cy="1521626"/>
          </a:xfrm>
        </p:spPr>
        <p:txBody>
          <a:bodyPr anchor="b">
            <a:normAutofit/>
          </a:bodyPr>
          <a:lstStyle>
            <a:lvl1pPr algn="ctr">
              <a:defRPr sz="10400" b="1">
                <a:ln>
                  <a:solidFill>
                    <a:srgbClr val="FB5D6C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38150" y="3283426"/>
            <a:ext cx="4685587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1BC19-10DB-5321-31D2-62783C5F8D1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7A3FFB05-4508-C5B3-0A43-3DA2E285539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6D89CD-4851-C4CA-B1DD-9C3AEC4103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2936C5-2EBA-8A7B-ACFB-8815137BC4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F46D1E-D1BD-30B8-C3C0-FA9B33D381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E2BA5B-2BE7-72A7-0A4E-A8ADF69F12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12685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993B816-1F22-4725-B381-C2B306FE8B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0"/>
            <a:ext cx="1028223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15">
            <a:extLst>
              <a:ext uri="{FF2B5EF4-FFF2-40B4-BE49-F238E27FC236}">
                <a16:creationId xmlns:a16="http://schemas.microsoft.com/office/drawing/2014/main" id="{B52450BE-61F3-49E4-A35F-75DC322BB566}"/>
              </a:ext>
            </a:extLst>
          </p:cNvPr>
          <p:cNvSpPr>
            <a:spLocks/>
          </p:cNvSpPr>
          <p:nvPr userDrawn="1"/>
        </p:nvSpPr>
        <p:spPr bwMode="auto">
          <a:xfrm>
            <a:off x="-3175" y="0"/>
            <a:ext cx="8462963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116">
            <a:extLst>
              <a:ext uri="{FF2B5EF4-FFF2-40B4-BE49-F238E27FC236}">
                <a16:creationId xmlns:a16="http://schemas.microsoft.com/office/drawing/2014/main" id="{2A47B334-98CD-47EE-BFF3-CD2C1F542E93}"/>
              </a:ext>
            </a:extLst>
          </p:cNvPr>
          <p:cNvSpPr>
            <a:spLocks/>
          </p:cNvSpPr>
          <p:nvPr userDrawn="1"/>
        </p:nvSpPr>
        <p:spPr bwMode="auto">
          <a:xfrm>
            <a:off x="3127375" y="828675"/>
            <a:ext cx="2092325" cy="1860550"/>
          </a:xfrm>
          <a:custGeom>
            <a:avLst/>
            <a:gdLst>
              <a:gd name="T0" fmla="*/ 1178 w 1317"/>
              <a:gd name="T1" fmla="*/ 1022 h 1172"/>
              <a:gd name="T2" fmla="*/ 847 w 1317"/>
              <a:gd name="T3" fmla="*/ 1170 h 1172"/>
              <a:gd name="T4" fmla="*/ 479 w 1317"/>
              <a:gd name="T5" fmla="*/ 1097 h 1172"/>
              <a:gd name="T6" fmla="*/ 197 w 1317"/>
              <a:gd name="T7" fmla="*/ 971 h 1172"/>
              <a:gd name="T8" fmla="*/ 17 w 1317"/>
              <a:gd name="T9" fmla="*/ 683 h 1172"/>
              <a:gd name="T10" fmla="*/ 82 w 1317"/>
              <a:gd name="T11" fmla="*/ 372 h 1172"/>
              <a:gd name="T12" fmla="*/ 698 w 1317"/>
              <a:gd name="T13" fmla="*/ 38 h 1172"/>
              <a:gd name="T14" fmla="*/ 1203 w 1317"/>
              <a:gd name="T15" fmla="*/ 408 h 1172"/>
              <a:gd name="T16" fmla="*/ 1178 w 1317"/>
              <a:gd name="T17" fmla="*/ 1022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7" h="1172">
                <a:moveTo>
                  <a:pt x="1178" y="1022"/>
                </a:moveTo>
                <a:cubicBezTo>
                  <a:pt x="1094" y="1126"/>
                  <a:pt x="970" y="1169"/>
                  <a:pt x="847" y="1170"/>
                </a:cubicBezTo>
                <a:cubicBezTo>
                  <a:pt x="724" y="1172"/>
                  <a:pt x="600" y="1135"/>
                  <a:pt x="479" y="1097"/>
                </a:cubicBezTo>
                <a:cubicBezTo>
                  <a:pt x="382" y="1067"/>
                  <a:pt x="284" y="1035"/>
                  <a:pt x="197" y="971"/>
                </a:cubicBezTo>
                <a:cubicBezTo>
                  <a:pt x="110" y="907"/>
                  <a:pt x="35" y="804"/>
                  <a:pt x="17" y="683"/>
                </a:cubicBezTo>
                <a:cubicBezTo>
                  <a:pt x="0" y="572"/>
                  <a:pt x="34" y="462"/>
                  <a:pt x="82" y="372"/>
                </a:cubicBezTo>
                <a:cubicBezTo>
                  <a:pt x="212" y="132"/>
                  <a:pt x="456" y="0"/>
                  <a:pt x="698" y="38"/>
                </a:cubicBezTo>
                <a:cubicBezTo>
                  <a:pt x="894" y="69"/>
                  <a:pt x="1079" y="210"/>
                  <a:pt x="1203" y="408"/>
                </a:cubicBezTo>
                <a:cubicBezTo>
                  <a:pt x="1317" y="590"/>
                  <a:pt x="1301" y="869"/>
                  <a:pt x="1178" y="1022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6065" y="1047222"/>
            <a:ext cx="1912445" cy="1521626"/>
          </a:xfrm>
        </p:spPr>
        <p:txBody>
          <a:bodyPr anchor="b">
            <a:normAutofit/>
          </a:bodyPr>
          <a:lstStyle>
            <a:lvl1pPr algn="ctr">
              <a:defRPr sz="10400" b="1">
                <a:ln>
                  <a:solidFill>
                    <a:srgbClr val="FB5D6C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38150" y="3283426"/>
            <a:ext cx="4685587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5BE17-FE47-4829-843E-46A38F842B1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A32F1186-37E7-4AFA-8A2E-803644FD9B2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DF0412-548D-C5DE-47DD-BA67C0D2B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C0955C-51B2-DE39-8963-5FD24AA58D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A32B9C-CB89-1E95-BDA8-DA9874742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4CFEAC-E39A-D706-48C2-8BB86E6A9D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23089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10A2C1DA-E64F-4E99-BECD-DF77E0829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0"/>
            <a:ext cx="910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15">
            <a:extLst>
              <a:ext uri="{FF2B5EF4-FFF2-40B4-BE49-F238E27FC236}">
                <a16:creationId xmlns:a16="http://schemas.microsoft.com/office/drawing/2014/main" id="{A5E4EF67-C281-4BAD-9065-5BDAC9D26539}"/>
              </a:ext>
            </a:extLst>
          </p:cNvPr>
          <p:cNvSpPr>
            <a:spLocks/>
          </p:cNvSpPr>
          <p:nvPr userDrawn="1"/>
        </p:nvSpPr>
        <p:spPr bwMode="auto">
          <a:xfrm>
            <a:off x="-3175" y="0"/>
            <a:ext cx="8462963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116">
            <a:extLst>
              <a:ext uri="{FF2B5EF4-FFF2-40B4-BE49-F238E27FC236}">
                <a16:creationId xmlns:a16="http://schemas.microsoft.com/office/drawing/2014/main" id="{B728FE66-713B-49F6-B0D3-545C56971F2A}"/>
              </a:ext>
            </a:extLst>
          </p:cNvPr>
          <p:cNvSpPr>
            <a:spLocks/>
          </p:cNvSpPr>
          <p:nvPr userDrawn="1"/>
        </p:nvSpPr>
        <p:spPr bwMode="auto">
          <a:xfrm>
            <a:off x="3127375" y="828675"/>
            <a:ext cx="2092325" cy="1860550"/>
          </a:xfrm>
          <a:custGeom>
            <a:avLst/>
            <a:gdLst>
              <a:gd name="T0" fmla="*/ 1178 w 1317"/>
              <a:gd name="T1" fmla="*/ 1022 h 1172"/>
              <a:gd name="T2" fmla="*/ 847 w 1317"/>
              <a:gd name="T3" fmla="*/ 1170 h 1172"/>
              <a:gd name="T4" fmla="*/ 479 w 1317"/>
              <a:gd name="T5" fmla="*/ 1097 h 1172"/>
              <a:gd name="T6" fmla="*/ 197 w 1317"/>
              <a:gd name="T7" fmla="*/ 971 h 1172"/>
              <a:gd name="T8" fmla="*/ 17 w 1317"/>
              <a:gd name="T9" fmla="*/ 683 h 1172"/>
              <a:gd name="T10" fmla="*/ 82 w 1317"/>
              <a:gd name="T11" fmla="*/ 372 h 1172"/>
              <a:gd name="T12" fmla="*/ 698 w 1317"/>
              <a:gd name="T13" fmla="*/ 38 h 1172"/>
              <a:gd name="T14" fmla="*/ 1203 w 1317"/>
              <a:gd name="T15" fmla="*/ 408 h 1172"/>
              <a:gd name="T16" fmla="*/ 1178 w 1317"/>
              <a:gd name="T17" fmla="*/ 1022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7" h="1172">
                <a:moveTo>
                  <a:pt x="1178" y="1022"/>
                </a:moveTo>
                <a:cubicBezTo>
                  <a:pt x="1094" y="1126"/>
                  <a:pt x="970" y="1169"/>
                  <a:pt x="847" y="1170"/>
                </a:cubicBezTo>
                <a:cubicBezTo>
                  <a:pt x="724" y="1172"/>
                  <a:pt x="600" y="1135"/>
                  <a:pt x="479" y="1097"/>
                </a:cubicBezTo>
                <a:cubicBezTo>
                  <a:pt x="382" y="1067"/>
                  <a:pt x="284" y="1035"/>
                  <a:pt x="197" y="971"/>
                </a:cubicBezTo>
                <a:cubicBezTo>
                  <a:pt x="110" y="907"/>
                  <a:pt x="35" y="804"/>
                  <a:pt x="17" y="683"/>
                </a:cubicBezTo>
                <a:cubicBezTo>
                  <a:pt x="0" y="572"/>
                  <a:pt x="34" y="462"/>
                  <a:pt x="82" y="372"/>
                </a:cubicBezTo>
                <a:cubicBezTo>
                  <a:pt x="212" y="132"/>
                  <a:pt x="456" y="0"/>
                  <a:pt x="698" y="38"/>
                </a:cubicBezTo>
                <a:cubicBezTo>
                  <a:pt x="894" y="69"/>
                  <a:pt x="1079" y="210"/>
                  <a:pt x="1203" y="408"/>
                </a:cubicBezTo>
                <a:cubicBezTo>
                  <a:pt x="1317" y="590"/>
                  <a:pt x="1301" y="869"/>
                  <a:pt x="1178" y="1022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6065" y="1047222"/>
            <a:ext cx="1912445" cy="1521626"/>
          </a:xfrm>
        </p:spPr>
        <p:txBody>
          <a:bodyPr anchor="b">
            <a:normAutofit/>
          </a:bodyPr>
          <a:lstStyle>
            <a:lvl1pPr algn="ctr">
              <a:defRPr sz="10400" b="1">
                <a:ln>
                  <a:solidFill>
                    <a:srgbClr val="FB5D6C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38150" y="3283426"/>
            <a:ext cx="4685587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EAA0F8-98EB-4F06-A16C-918217783CB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B52F9545-D5FA-A0A3-DBE3-AC6FDA9B962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CB99F9-104A-DFD3-0053-63DB50C585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1BA80D-BC05-4189-E440-AE5828897B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18539C-E648-D70B-1A0D-94D6EFBE76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1F5AA5-C479-543E-CEC5-37257AC237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60772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7132FAE4-491B-4A44-9086-F76338EEF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C7325505-A063-4C63-A601-8D7F5500DE03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036FC512-1A02-4BE8-B4E1-8D33DF4C642C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697038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25E334-00D0-47D8-A6DE-0DE559A376D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534C9CF1-A81A-57D0-1C3E-26706764AE2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E67EE3-E3C8-1A43-570F-2B7E581C56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34FA8D-6B7C-6A20-9CC3-E84CF8F41A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D5AFF1-7616-064A-E9F1-69E5CBD20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A39491-A031-EBFA-EC8A-D3E73C910A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16672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520B436-2E2E-4B8A-85A6-7BC0881D1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71DD39B7-E15B-4329-ACCA-8200DA310217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850BD0C7-846B-4DAD-B37D-D81BE56A8997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697038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99143-1FFA-4B02-8AA9-B71822A27C9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9AFB2E43-9559-7D55-0565-5B0B67F3E5E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FFC6AD-7D9E-6DEE-F70B-F4BE008AC6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FEB543-81C2-F361-042A-4BADCC17C1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3AE30E-CF15-0D04-211D-651A21A5F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E192FB-4A8C-DC9B-EE44-1147B4CDA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55604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Обложка">
    <p:bg>
      <p:bgPr>
        <a:solidFill>
          <a:srgbClr val="018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7A50D-EB97-45E2-B766-6C28C8425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021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622F958C-50E5-402C-808D-AFCC92FA7D12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590386AF-A5FE-4DEC-866B-C59C96D214AF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697038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C8498-1493-474E-8BF8-8E2BCA2FDF2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B7D00616-D65A-3254-192F-5E4EF9389FE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ED28B2-966B-59F9-F949-FFE985CA03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00857E-A918-4B7A-9BB8-14ACBB8D57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F9DD58-69E5-806F-8E82-2B9F867147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124FCF-1B05-9859-0F95-321F96B3D1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37876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Обложка">
    <p:bg>
      <p:bgPr>
        <a:solidFill>
          <a:srgbClr val="E2B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4A03C51-FADF-43C3-AAA3-C9EF7F5AD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0"/>
            <a:ext cx="711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0DC49E6C-3B64-48B0-8109-D763519D0892}"/>
              </a:ext>
            </a:extLst>
          </p:cNvPr>
          <p:cNvSpPr/>
          <p:nvPr userDrawn="1"/>
        </p:nvSpPr>
        <p:spPr>
          <a:xfrm flipH="1">
            <a:off x="0" y="0"/>
            <a:ext cx="9982200" cy="685323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41164">
                <a:srgbClr val="F1DE99"/>
              </a:gs>
              <a:gs pos="82000">
                <a:srgbClr val="E4BD34"/>
              </a:gs>
            </a:gsLst>
            <a:lin ang="0" scaled="1"/>
          </a:gradFill>
          <a:ln>
            <a:noFill/>
          </a:ln>
        </p:spPr>
        <p:txBody>
          <a:bodyPr tIns="91440" bIns="91440"/>
          <a:lstStyle/>
          <a:p>
            <a:pPr fontAlgn="auto">
              <a:spcBef>
                <a:spcPts val="0"/>
              </a:spcBef>
              <a:spcAft>
                <a:spcPts val="300"/>
              </a:spcAft>
              <a:defRPr/>
            </a:pPr>
            <a:endParaRPr lang="ru-RU" sz="9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7" name="Freeform 604">
            <a:extLst>
              <a:ext uri="{FF2B5EF4-FFF2-40B4-BE49-F238E27FC236}">
                <a16:creationId xmlns:a16="http://schemas.microsoft.com/office/drawing/2014/main" id="{A1BA5A79-7F13-4996-8DC7-84715AD7FA22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605">
            <a:extLst>
              <a:ext uri="{FF2B5EF4-FFF2-40B4-BE49-F238E27FC236}">
                <a16:creationId xmlns:a16="http://schemas.microsoft.com/office/drawing/2014/main" id="{CDE3F99F-D962-446C-A183-18B1207E01AD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67313"/>
            <a:ext cx="4991100" cy="1697037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546B0-2B07-42DA-AC2F-25317A3140B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C3660F30-37A1-46C2-76B8-D0B44BFDB3C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0FABA4-B9A7-536C-99B0-752A756451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1A1C1-822E-5376-5F8C-D71B2ABB36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82BFCC-F002-CB17-2BBB-05B6797288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131FC17-1039-60CC-E5B7-6C0A5B3A4A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44683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EDBC2-7AB7-441C-B97D-AD2F1A477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FC9211A6-F11E-4D41-9E03-4488A0A07DFA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A61D75E5-E350-45B2-83B0-D4C45D3D883F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730375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66890-1173-4A6D-83FA-39E114F0535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6FAECB2A-72C3-01F5-E83D-B0984373675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FF08AF-5D5F-44AF-6E26-02E1B06F35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FE5B6F-7D3F-5544-6A4B-E4EAD1C6F5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FA45E5-7CE4-2EC7-6C37-0CC94C873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80F23-57E8-C877-062B-3731308286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64781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8DD012-0DAB-4DA9-8FA9-AF40A8B22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" b="138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761BBD30-75F2-4032-A095-D9F4E84305A5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F1E65B7B-C56D-4C21-B561-7B5E89A3E885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697038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36FB1-F62F-4E9C-BBD2-0C7C80EEC2C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94A12133-2B4C-4C62-AB43-11D0124EFDC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31AFA6-4E3F-A5A7-55B5-5F3DC1906F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216B35-B5C4-E0BE-C361-D15BACBADE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E8EBC2-8230-398C-C134-D31C7893E0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E26E48-160A-F355-D033-FB808DA37A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9515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5FE25-B46D-4864-B457-A06E0AF5C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b="-2"/>
          <a:stretch>
            <a:fillRect/>
          </a:stretch>
        </p:blipFill>
        <p:spPr bwMode="auto">
          <a:xfrm>
            <a:off x="15875" y="7938"/>
            <a:ext cx="122062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8EBA6049-2548-43E1-B73F-07A22C8D4AC3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009544C6-4F5F-488A-B450-E1D72C64B159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720850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1DD57-AC12-472A-9556-4C74365C8C5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09AA132D-353A-1E6C-C2DB-A876CF38374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8CC06D-0CEC-6043-4F12-5B0AC7467B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BD47F6-06E5-091A-581B-50C1F0E0F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16D1EC-F943-DD12-A5DA-6FDE1A516D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5075F6-DB4D-8D5C-A172-2D8179EF7C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71264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91A1081-B85A-4166-B325-BEDB86A6A9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23803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257E0035-3E47-4893-9270-EF3A1F8685A7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20D94EF5-A9DD-41F2-BF6C-6328FCF87718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697038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219FA-4095-407B-B0E7-AEB9C30529A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3305927E-C4F3-A86B-006B-696C6B6F72C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582F38-7E4E-C41F-1894-CDC246C9EF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538DCD-3A9F-2684-7268-FB1C60B7F0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24F0B0-5033-1801-A905-047AB11518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D4ADCD-9130-8969-1C67-4BF7AAE77E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7311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89F5A1-D805-427F-BC58-1788FA165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49358" y="-1122744"/>
            <a:ext cx="6857999" cy="9103490"/>
          </a:xfrm>
          <a:prstGeom prst="rect">
            <a:avLst/>
          </a:prstGeom>
        </p:spPr>
      </p:pic>
      <p:sp>
        <p:nvSpPr>
          <p:cNvPr id="678" name="Freeform 115">
            <a:extLst>
              <a:ext uri="{FF2B5EF4-FFF2-40B4-BE49-F238E27FC236}">
                <a16:creationId xmlns:a16="http://schemas.microsoft.com/office/drawing/2014/main" id="{ABCFA8EF-5561-45E8-A30A-680B75E11AB1}"/>
              </a:ext>
            </a:extLst>
          </p:cNvPr>
          <p:cNvSpPr>
            <a:spLocks/>
          </p:cNvSpPr>
          <p:nvPr userDrawn="1"/>
        </p:nvSpPr>
        <p:spPr bwMode="auto">
          <a:xfrm>
            <a:off x="-3173" y="1"/>
            <a:ext cx="8462962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9" name="Freeform 116">
            <a:extLst>
              <a:ext uri="{FF2B5EF4-FFF2-40B4-BE49-F238E27FC236}">
                <a16:creationId xmlns:a16="http://schemas.microsoft.com/office/drawing/2014/main" id="{F6152541-A828-40DE-BEA7-EBF9EAB6D1D0}"/>
              </a:ext>
            </a:extLst>
          </p:cNvPr>
          <p:cNvSpPr>
            <a:spLocks/>
          </p:cNvSpPr>
          <p:nvPr userDrawn="1"/>
        </p:nvSpPr>
        <p:spPr bwMode="auto">
          <a:xfrm>
            <a:off x="3126613" y="828049"/>
            <a:ext cx="2093089" cy="1861595"/>
          </a:xfrm>
          <a:custGeom>
            <a:avLst/>
            <a:gdLst>
              <a:gd name="T0" fmla="*/ 1178 w 1317"/>
              <a:gd name="T1" fmla="*/ 1022 h 1172"/>
              <a:gd name="T2" fmla="*/ 847 w 1317"/>
              <a:gd name="T3" fmla="*/ 1170 h 1172"/>
              <a:gd name="T4" fmla="*/ 479 w 1317"/>
              <a:gd name="T5" fmla="*/ 1097 h 1172"/>
              <a:gd name="T6" fmla="*/ 197 w 1317"/>
              <a:gd name="T7" fmla="*/ 971 h 1172"/>
              <a:gd name="T8" fmla="*/ 17 w 1317"/>
              <a:gd name="T9" fmla="*/ 683 h 1172"/>
              <a:gd name="T10" fmla="*/ 82 w 1317"/>
              <a:gd name="T11" fmla="*/ 372 h 1172"/>
              <a:gd name="T12" fmla="*/ 698 w 1317"/>
              <a:gd name="T13" fmla="*/ 38 h 1172"/>
              <a:gd name="T14" fmla="*/ 1203 w 1317"/>
              <a:gd name="T15" fmla="*/ 408 h 1172"/>
              <a:gd name="T16" fmla="*/ 1178 w 1317"/>
              <a:gd name="T17" fmla="*/ 1022 h 1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7" h="1172">
                <a:moveTo>
                  <a:pt x="1178" y="1022"/>
                </a:moveTo>
                <a:cubicBezTo>
                  <a:pt x="1094" y="1126"/>
                  <a:pt x="970" y="1169"/>
                  <a:pt x="847" y="1170"/>
                </a:cubicBezTo>
                <a:cubicBezTo>
                  <a:pt x="724" y="1172"/>
                  <a:pt x="600" y="1135"/>
                  <a:pt x="479" y="1097"/>
                </a:cubicBezTo>
                <a:cubicBezTo>
                  <a:pt x="382" y="1067"/>
                  <a:pt x="284" y="1035"/>
                  <a:pt x="197" y="971"/>
                </a:cubicBezTo>
                <a:cubicBezTo>
                  <a:pt x="110" y="907"/>
                  <a:pt x="35" y="804"/>
                  <a:pt x="17" y="683"/>
                </a:cubicBezTo>
                <a:cubicBezTo>
                  <a:pt x="0" y="572"/>
                  <a:pt x="34" y="462"/>
                  <a:pt x="82" y="372"/>
                </a:cubicBezTo>
                <a:cubicBezTo>
                  <a:pt x="212" y="132"/>
                  <a:pt x="456" y="0"/>
                  <a:pt x="698" y="38"/>
                </a:cubicBezTo>
                <a:cubicBezTo>
                  <a:pt x="894" y="69"/>
                  <a:pt x="1079" y="210"/>
                  <a:pt x="1203" y="408"/>
                </a:cubicBezTo>
                <a:cubicBezTo>
                  <a:pt x="1317" y="590"/>
                  <a:pt x="1301" y="869"/>
                  <a:pt x="1178" y="1022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216065" y="1047222"/>
            <a:ext cx="1912445" cy="1521626"/>
          </a:xfrm>
        </p:spPr>
        <p:txBody>
          <a:bodyPr anchor="b">
            <a:normAutofit/>
          </a:bodyPr>
          <a:lstStyle>
            <a:lvl1pPr algn="ctr">
              <a:defRPr sz="10400" b="1">
                <a:ln>
                  <a:solidFill>
                    <a:srgbClr val="FB5D6C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38150" y="3283426"/>
            <a:ext cx="4685587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1EAFE-0B56-B16A-0690-B85B1CD8A87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E3C440D6-8DC6-FB20-D7A1-612B7BEDF0F5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1B8DBC-388F-27B8-ABC9-44C29563A5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058F72-B79B-46A3-A24A-6AA52FFAA2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366D14-F01D-EF82-461F-E14FF7E025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8E3EE8-2D24-0AA5-F4D7-2D0B499DAC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793858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99FD03-09A7-43DA-B942-1C8BFB7AC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2ADF61B3-E5A8-4952-A687-09704D1E44BC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B177B949-C18D-41B7-8A31-FA928D10A45F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701800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EF8D5-3CEF-4B4B-AD8B-68402A36211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01D87C81-5C2D-8600-8CE2-1EDBC6992DB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69E120-32E4-CC56-4946-7ECD84A025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6CC990-ACD2-F8B2-15AB-949698A13E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DB24B8-1448-63A1-E8F6-F30FE75BE5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4113FD-2267-83DA-44EF-2553FD2E427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510254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1C2F742-D554-4380-A1C6-923D26F25B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B73CACC0-1B7E-4203-B85A-ACC3D8BFDB6D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D0CD6FDB-966A-4684-B7DB-F18A17739983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730375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C8E1F-C6C4-4992-832D-971E038CCCA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3C6D1CE8-7F0A-06A6-9E71-A1A9B9678C4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A33377-F274-BC45-54DE-21C1E275C1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EAE00E-A9E4-A260-5DBD-507061BEE3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491739-B018-C7FB-29DC-88CE1ED2F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D0981B-CA90-3F8E-D98D-894D4498FC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55719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766B44A-1D0C-4895-98AC-651D19454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5"/>
          <a:stretch>
            <a:fillRect/>
          </a:stretch>
        </p:blipFill>
        <p:spPr bwMode="auto">
          <a:xfrm>
            <a:off x="0" y="0"/>
            <a:ext cx="121935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78CECD20-5DAD-4B10-8B10-22A0A345651F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D76405E9-AD4C-443C-A359-0BF2E8CF37D1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697038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70360D-C9FE-4B81-99DA-AE45897BB563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644C36F3-C1E1-136E-81C3-10E522C2007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6FC618-75D7-9AF4-78BE-8C0E499B38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C8DD59-1746-3521-510D-E5A8C7A61D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F67620-C8B7-D400-BE44-D8FE4AF81E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2C230E-A5D5-37BD-4CC6-4C3C270DE06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47771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A13C3C-63B8-4E03-92D6-D3FA0BBD4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604">
            <a:extLst>
              <a:ext uri="{FF2B5EF4-FFF2-40B4-BE49-F238E27FC236}">
                <a16:creationId xmlns:a16="http://schemas.microsoft.com/office/drawing/2014/main" id="{717DA0C3-2CE8-40A0-8CF7-D7198B50214F}"/>
              </a:ext>
            </a:extLst>
          </p:cNvPr>
          <p:cNvSpPr>
            <a:spLocks/>
          </p:cNvSpPr>
          <p:nvPr userDrawn="1"/>
        </p:nvSpPr>
        <p:spPr bwMode="auto">
          <a:xfrm>
            <a:off x="0" y="4763"/>
            <a:ext cx="9078913" cy="6864350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605">
            <a:extLst>
              <a:ext uri="{FF2B5EF4-FFF2-40B4-BE49-F238E27FC236}">
                <a16:creationId xmlns:a16="http://schemas.microsoft.com/office/drawing/2014/main" id="{1F9C8AC6-A127-411A-8802-034FF755C73B}"/>
              </a:ext>
            </a:extLst>
          </p:cNvPr>
          <p:cNvSpPr>
            <a:spLocks/>
          </p:cNvSpPr>
          <p:nvPr userDrawn="1"/>
        </p:nvSpPr>
        <p:spPr bwMode="auto">
          <a:xfrm>
            <a:off x="7202488" y="5156200"/>
            <a:ext cx="4991100" cy="1697038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674419"/>
            <a:ext cx="1228479" cy="1521626"/>
          </a:xfrm>
        </p:spPr>
        <p:txBody>
          <a:bodyPr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7AB8BF-270B-4458-84E2-25377271429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CEE8C894-ABC1-F59D-3B42-3B5A952E9F03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6429E4-C731-7010-22B5-9438BC3454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A85524-B33C-92F7-5535-95586E7FA2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BB1CBD-1E4E-12DE-C731-CB41AA3A9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999D25-9081-5CA8-EDC0-560756CE60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95796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Обложка">
    <p:bg>
      <p:bgPr>
        <a:solidFill>
          <a:srgbClr val="6263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00">
            <a:extLst>
              <a:ext uri="{FF2B5EF4-FFF2-40B4-BE49-F238E27FC236}">
                <a16:creationId xmlns:a16="http://schemas.microsoft.com/office/drawing/2014/main" id="{CD68144A-C6CE-47BA-88A1-753A0759DB64}"/>
              </a:ext>
            </a:extLst>
          </p:cNvPr>
          <p:cNvSpPr>
            <a:spLocks/>
          </p:cNvSpPr>
          <p:nvPr userDrawn="1"/>
        </p:nvSpPr>
        <p:spPr bwMode="auto">
          <a:xfrm>
            <a:off x="4297363" y="1047750"/>
            <a:ext cx="7586662" cy="5559425"/>
          </a:xfrm>
          <a:custGeom>
            <a:avLst/>
            <a:gdLst>
              <a:gd name="T0" fmla="*/ 834 w 4776"/>
              <a:gd name="T1" fmla="*/ 278 h 3497"/>
              <a:gd name="T2" fmla="*/ 1698 w 4776"/>
              <a:gd name="T3" fmla="*/ 306 h 3497"/>
              <a:gd name="T4" fmla="*/ 2110 w 4776"/>
              <a:gd name="T5" fmla="*/ 186 h 3497"/>
              <a:gd name="T6" fmla="*/ 3850 w 4776"/>
              <a:gd name="T7" fmla="*/ 380 h 3497"/>
              <a:gd name="T8" fmla="*/ 4513 w 4776"/>
              <a:gd name="T9" fmla="*/ 1166 h 3497"/>
              <a:gd name="T10" fmla="*/ 4739 w 4776"/>
              <a:gd name="T11" fmla="*/ 1634 h 3497"/>
              <a:gd name="T12" fmla="*/ 4654 w 4776"/>
              <a:gd name="T13" fmla="*/ 2249 h 3497"/>
              <a:gd name="T14" fmla="*/ 4090 w 4776"/>
              <a:gd name="T15" fmla="*/ 3269 h 3497"/>
              <a:gd name="T16" fmla="*/ 3046 w 4776"/>
              <a:gd name="T17" fmla="*/ 3447 h 3497"/>
              <a:gd name="T18" fmla="*/ 2161 w 4776"/>
              <a:gd name="T19" fmla="*/ 3215 h 3497"/>
              <a:gd name="T20" fmla="*/ 1704 w 4776"/>
              <a:gd name="T21" fmla="*/ 3070 h 3497"/>
              <a:gd name="T22" fmla="*/ 1285 w 4776"/>
              <a:gd name="T23" fmla="*/ 3085 h 3497"/>
              <a:gd name="T24" fmla="*/ 408 w 4776"/>
              <a:gd name="T25" fmla="*/ 2826 h 3497"/>
              <a:gd name="T26" fmla="*/ 151 w 4776"/>
              <a:gd name="T27" fmla="*/ 2556 h 3497"/>
              <a:gd name="T28" fmla="*/ 87 w 4776"/>
              <a:gd name="T29" fmla="*/ 1586 h 3497"/>
              <a:gd name="T30" fmla="*/ 25 w 4776"/>
              <a:gd name="T31" fmla="*/ 1160 h 3497"/>
              <a:gd name="T32" fmla="*/ 834 w 4776"/>
              <a:gd name="T33" fmla="*/ 278 h 3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76" h="3497">
                <a:moveTo>
                  <a:pt x="834" y="278"/>
                </a:moveTo>
                <a:cubicBezTo>
                  <a:pt x="1122" y="257"/>
                  <a:pt x="1411" y="350"/>
                  <a:pt x="1698" y="306"/>
                </a:cubicBezTo>
                <a:cubicBezTo>
                  <a:pt x="1839" y="284"/>
                  <a:pt x="1974" y="230"/>
                  <a:pt x="2110" y="186"/>
                </a:cubicBezTo>
                <a:cubicBezTo>
                  <a:pt x="2690" y="0"/>
                  <a:pt x="3359" y="16"/>
                  <a:pt x="3850" y="380"/>
                </a:cubicBezTo>
                <a:cubicBezTo>
                  <a:pt x="4124" y="584"/>
                  <a:pt x="4321" y="878"/>
                  <a:pt x="4513" y="1166"/>
                </a:cubicBezTo>
                <a:cubicBezTo>
                  <a:pt x="4609" y="1311"/>
                  <a:pt x="4708" y="1461"/>
                  <a:pt x="4739" y="1634"/>
                </a:cubicBezTo>
                <a:cubicBezTo>
                  <a:pt x="4776" y="1839"/>
                  <a:pt x="4714" y="2049"/>
                  <a:pt x="4654" y="2249"/>
                </a:cubicBezTo>
                <a:cubicBezTo>
                  <a:pt x="4537" y="2630"/>
                  <a:pt x="4403" y="3038"/>
                  <a:pt x="4090" y="3269"/>
                </a:cubicBezTo>
                <a:cubicBezTo>
                  <a:pt x="3794" y="3488"/>
                  <a:pt x="3403" y="3497"/>
                  <a:pt x="3046" y="3447"/>
                </a:cubicBezTo>
                <a:cubicBezTo>
                  <a:pt x="2744" y="3405"/>
                  <a:pt x="2446" y="3327"/>
                  <a:pt x="2161" y="3215"/>
                </a:cubicBezTo>
                <a:cubicBezTo>
                  <a:pt x="2012" y="3156"/>
                  <a:pt x="1863" y="3087"/>
                  <a:pt x="1704" y="3070"/>
                </a:cubicBezTo>
                <a:cubicBezTo>
                  <a:pt x="1565" y="3055"/>
                  <a:pt x="1425" y="3080"/>
                  <a:pt x="1285" y="3085"/>
                </a:cubicBezTo>
                <a:cubicBezTo>
                  <a:pt x="975" y="3096"/>
                  <a:pt x="664" y="3004"/>
                  <a:pt x="408" y="2826"/>
                </a:cubicBezTo>
                <a:cubicBezTo>
                  <a:pt x="305" y="2755"/>
                  <a:pt x="210" y="2668"/>
                  <a:pt x="151" y="2556"/>
                </a:cubicBezTo>
                <a:cubicBezTo>
                  <a:pt x="0" y="2270"/>
                  <a:pt x="119" y="1912"/>
                  <a:pt x="87" y="1586"/>
                </a:cubicBezTo>
                <a:cubicBezTo>
                  <a:pt x="73" y="1443"/>
                  <a:pt x="29" y="1304"/>
                  <a:pt x="25" y="1160"/>
                </a:cubicBezTo>
                <a:cubicBezTo>
                  <a:pt x="14" y="764"/>
                  <a:pt x="468" y="304"/>
                  <a:pt x="834" y="278"/>
                </a:cubicBez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D34545-6F4C-47FD-8069-19EC82AA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438150"/>
            <a:ext cx="685800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299">
            <a:extLst>
              <a:ext uri="{FF2B5EF4-FFF2-40B4-BE49-F238E27FC236}">
                <a16:creationId xmlns:a16="http://schemas.microsoft.com/office/drawing/2014/main" id="{02CBF193-AD95-41C1-A380-2B17D8CE2747}"/>
              </a:ext>
            </a:extLst>
          </p:cNvPr>
          <p:cNvSpPr>
            <a:spLocks/>
          </p:cNvSpPr>
          <p:nvPr userDrawn="1"/>
        </p:nvSpPr>
        <p:spPr bwMode="auto">
          <a:xfrm>
            <a:off x="1373188" y="0"/>
            <a:ext cx="5989637" cy="6862763"/>
          </a:xfrm>
          <a:custGeom>
            <a:avLst/>
            <a:gdLst>
              <a:gd name="T0" fmla="*/ 460 w 3771"/>
              <a:gd name="T1" fmla="*/ 4170 h 4320"/>
              <a:gd name="T2" fmla="*/ 702 w 3771"/>
              <a:gd name="T3" fmla="*/ 4093 h 4320"/>
              <a:gd name="T4" fmla="*/ 1144 w 3771"/>
              <a:gd name="T5" fmla="*/ 3821 h 4320"/>
              <a:gd name="T6" fmla="*/ 1220 w 3771"/>
              <a:gd name="T7" fmla="*/ 3451 h 4320"/>
              <a:gd name="T8" fmla="*/ 1228 w 3771"/>
              <a:gd name="T9" fmla="*/ 3296 h 4320"/>
              <a:gd name="T10" fmla="*/ 1387 w 3771"/>
              <a:gd name="T11" fmla="*/ 3007 h 4320"/>
              <a:gd name="T12" fmla="*/ 1703 w 3771"/>
              <a:gd name="T13" fmla="*/ 2804 h 4320"/>
              <a:gd name="T14" fmla="*/ 1917 w 3771"/>
              <a:gd name="T15" fmla="*/ 2730 h 4320"/>
              <a:gd name="T16" fmla="*/ 2195 w 3771"/>
              <a:gd name="T17" fmla="*/ 2629 h 4320"/>
              <a:gd name="T18" fmla="*/ 2629 w 3771"/>
              <a:gd name="T19" fmla="*/ 2221 h 4320"/>
              <a:gd name="T20" fmla="*/ 2670 w 3771"/>
              <a:gd name="T21" fmla="*/ 1840 h 4320"/>
              <a:gd name="T22" fmla="*/ 2677 w 3771"/>
              <a:gd name="T23" fmla="*/ 1615 h 4320"/>
              <a:gd name="T24" fmla="*/ 2915 w 3771"/>
              <a:gd name="T25" fmla="*/ 1287 h 4320"/>
              <a:gd name="T26" fmla="*/ 3124 w 3771"/>
              <a:gd name="T27" fmla="*/ 1205 h 4320"/>
              <a:gd name="T28" fmla="*/ 3524 w 3771"/>
              <a:gd name="T29" fmla="*/ 987 h 4320"/>
              <a:gd name="T30" fmla="*/ 3680 w 3771"/>
              <a:gd name="T31" fmla="*/ 457 h 4320"/>
              <a:gd name="T32" fmla="*/ 3715 w 3771"/>
              <a:gd name="T33" fmla="*/ 179 h 4320"/>
              <a:gd name="T34" fmla="*/ 3771 w 3771"/>
              <a:gd name="T35" fmla="*/ 0 h 4320"/>
              <a:gd name="T36" fmla="*/ 3515 w 3771"/>
              <a:gd name="T37" fmla="*/ 0 h 4320"/>
              <a:gd name="T38" fmla="*/ 3471 w 3771"/>
              <a:gd name="T39" fmla="*/ 108 h 4320"/>
              <a:gd name="T40" fmla="*/ 3426 w 3771"/>
              <a:gd name="T41" fmla="*/ 446 h 4320"/>
              <a:gd name="T42" fmla="*/ 3331 w 3771"/>
              <a:gd name="T43" fmla="*/ 825 h 4320"/>
              <a:gd name="T44" fmla="*/ 3043 w 3771"/>
              <a:gd name="T45" fmla="*/ 971 h 4320"/>
              <a:gd name="T46" fmla="*/ 2789 w 3771"/>
              <a:gd name="T47" fmla="*/ 1072 h 4320"/>
              <a:gd name="T48" fmla="*/ 2427 w 3771"/>
              <a:gd name="T49" fmla="*/ 1572 h 4320"/>
              <a:gd name="T50" fmla="*/ 2415 w 3771"/>
              <a:gd name="T51" fmla="*/ 1848 h 4320"/>
              <a:gd name="T52" fmla="*/ 2390 w 3771"/>
              <a:gd name="T53" fmla="*/ 2135 h 4320"/>
              <a:gd name="T54" fmla="*/ 2089 w 3771"/>
              <a:gd name="T55" fmla="*/ 2404 h 4320"/>
              <a:gd name="T56" fmla="*/ 1837 w 3771"/>
              <a:gd name="T57" fmla="*/ 2495 h 4320"/>
              <a:gd name="T58" fmla="*/ 1605 w 3771"/>
              <a:gd name="T59" fmla="*/ 2576 h 4320"/>
              <a:gd name="T60" fmla="*/ 976 w 3771"/>
              <a:gd name="T61" fmla="*/ 3258 h 4320"/>
              <a:gd name="T62" fmla="*/ 965 w 3771"/>
              <a:gd name="T63" fmla="*/ 3449 h 4320"/>
              <a:gd name="T64" fmla="*/ 926 w 3771"/>
              <a:gd name="T65" fmla="*/ 3694 h 4320"/>
              <a:gd name="T66" fmla="*/ 624 w 3771"/>
              <a:gd name="T67" fmla="*/ 3858 h 4320"/>
              <a:gd name="T68" fmla="*/ 451 w 3771"/>
              <a:gd name="T69" fmla="*/ 3918 h 4320"/>
              <a:gd name="T70" fmla="*/ 137 w 3771"/>
              <a:gd name="T71" fmla="*/ 4133 h 4320"/>
              <a:gd name="T72" fmla="*/ 0 w 3771"/>
              <a:gd name="T73" fmla="*/ 4320 h 4320"/>
              <a:gd name="T74" fmla="*/ 322 w 3771"/>
              <a:gd name="T75" fmla="*/ 4320 h 4320"/>
              <a:gd name="T76" fmla="*/ 460 w 3771"/>
              <a:gd name="T77" fmla="*/ 417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771" h="4320">
                <a:moveTo>
                  <a:pt x="460" y="4170"/>
                </a:moveTo>
                <a:cubicBezTo>
                  <a:pt x="544" y="4115"/>
                  <a:pt x="607" y="4117"/>
                  <a:pt x="702" y="4093"/>
                </a:cubicBezTo>
                <a:cubicBezTo>
                  <a:pt x="766" y="4077"/>
                  <a:pt x="1029" y="4008"/>
                  <a:pt x="1144" y="3821"/>
                </a:cubicBezTo>
                <a:cubicBezTo>
                  <a:pt x="1218" y="3701"/>
                  <a:pt x="1219" y="3568"/>
                  <a:pt x="1220" y="3451"/>
                </a:cubicBezTo>
                <a:cubicBezTo>
                  <a:pt x="1220" y="3395"/>
                  <a:pt x="1221" y="3343"/>
                  <a:pt x="1228" y="3296"/>
                </a:cubicBezTo>
                <a:cubicBezTo>
                  <a:pt x="1244" y="3193"/>
                  <a:pt x="1298" y="3096"/>
                  <a:pt x="1387" y="3007"/>
                </a:cubicBezTo>
                <a:cubicBezTo>
                  <a:pt x="1470" y="2925"/>
                  <a:pt x="1579" y="2855"/>
                  <a:pt x="1703" y="2804"/>
                </a:cubicBezTo>
                <a:cubicBezTo>
                  <a:pt x="1772" y="2777"/>
                  <a:pt x="1842" y="2754"/>
                  <a:pt x="1917" y="2730"/>
                </a:cubicBezTo>
                <a:cubicBezTo>
                  <a:pt x="2009" y="2701"/>
                  <a:pt x="2103" y="2670"/>
                  <a:pt x="2195" y="2629"/>
                </a:cubicBezTo>
                <a:cubicBezTo>
                  <a:pt x="2472" y="2506"/>
                  <a:pt x="2584" y="2339"/>
                  <a:pt x="2629" y="2221"/>
                </a:cubicBezTo>
                <a:cubicBezTo>
                  <a:pt x="2678" y="2092"/>
                  <a:pt x="2674" y="1964"/>
                  <a:pt x="2670" y="1840"/>
                </a:cubicBezTo>
                <a:cubicBezTo>
                  <a:pt x="2667" y="1760"/>
                  <a:pt x="2665" y="1684"/>
                  <a:pt x="2677" y="1615"/>
                </a:cubicBezTo>
                <a:cubicBezTo>
                  <a:pt x="2702" y="1480"/>
                  <a:pt x="2793" y="1354"/>
                  <a:pt x="2915" y="1287"/>
                </a:cubicBezTo>
                <a:cubicBezTo>
                  <a:pt x="2975" y="1253"/>
                  <a:pt x="3047" y="1230"/>
                  <a:pt x="3124" y="1205"/>
                </a:cubicBezTo>
                <a:cubicBezTo>
                  <a:pt x="3260" y="1161"/>
                  <a:pt x="3414" y="1111"/>
                  <a:pt x="3524" y="987"/>
                </a:cubicBezTo>
                <a:cubicBezTo>
                  <a:pt x="3662" y="832"/>
                  <a:pt x="3672" y="633"/>
                  <a:pt x="3680" y="457"/>
                </a:cubicBezTo>
                <a:cubicBezTo>
                  <a:pt x="3685" y="357"/>
                  <a:pt x="3693" y="280"/>
                  <a:pt x="3715" y="179"/>
                </a:cubicBezTo>
                <a:cubicBezTo>
                  <a:pt x="3731" y="103"/>
                  <a:pt x="3736" y="46"/>
                  <a:pt x="3771" y="0"/>
                </a:cubicBezTo>
                <a:cubicBezTo>
                  <a:pt x="3515" y="0"/>
                  <a:pt x="3515" y="0"/>
                  <a:pt x="3515" y="0"/>
                </a:cubicBezTo>
                <a:cubicBezTo>
                  <a:pt x="3498" y="33"/>
                  <a:pt x="3483" y="69"/>
                  <a:pt x="3471" y="108"/>
                </a:cubicBezTo>
                <a:cubicBezTo>
                  <a:pt x="3436" y="220"/>
                  <a:pt x="3431" y="335"/>
                  <a:pt x="3426" y="446"/>
                </a:cubicBezTo>
                <a:cubicBezTo>
                  <a:pt x="3418" y="601"/>
                  <a:pt x="3412" y="735"/>
                  <a:pt x="3331" y="825"/>
                </a:cubicBezTo>
                <a:cubicBezTo>
                  <a:pt x="3267" y="898"/>
                  <a:pt x="3163" y="932"/>
                  <a:pt x="3043" y="971"/>
                </a:cubicBezTo>
                <a:cubicBezTo>
                  <a:pt x="2958" y="998"/>
                  <a:pt x="2871" y="1026"/>
                  <a:pt x="2789" y="1072"/>
                </a:cubicBezTo>
                <a:cubicBezTo>
                  <a:pt x="2600" y="1177"/>
                  <a:pt x="2464" y="1363"/>
                  <a:pt x="2427" y="1572"/>
                </a:cubicBezTo>
                <a:cubicBezTo>
                  <a:pt x="2409" y="1666"/>
                  <a:pt x="2412" y="1759"/>
                  <a:pt x="2415" y="1848"/>
                </a:cubicBezTo>
                <a:cubicBezTo>
                  <a:pt x="2419" y="1953"/>
                  <a:pt x="2422" y="2052"/>
                  <a:pt x="2390" y="2135"/>
                </a:cubicBezTo>
                <a:cubicBezTo>
                  <a:pt x="2339" y="2270"/>
                  <a:pt x="2198" y="2356"/>
                  <a:pt x="2089" y="2404"/>
                </a:cubicBezTo>
                <a:cubicBezTo>
                  <a:pt x="2010" y="2440"/>
                  <a:pt x="1926" y="2467"/>
                  <a:pt x="1837" y="2495"/>
                </a:cubicBezTo>
                <a:cubicBezTo>
                  <a:pt x="1761" y="2519"/>
                  <a:pt x="1682" y="2545"/>
                  <a:pt x="1605" y="2576"/>
                </a:cubicBezTo>
                <a:cubicBezTo>
                  <a:pt x="1256" y="2718"/>
                  <a:pt x="1022" y="2973"/>
                  <a:pt x="976" y="3258"/>
                </a:cubicBezTo>
                <a:cubicBezTo>
                  <a:pt x="966" y="3323"/>
                  <a:pt x="966" y="3387"/>
                  <a:pt x="965" y="3449"/>
                </a:cubicBezTo>
                <a:cubicBezTo>
                  <a:pt x="965" y="3547"/>
                  <a:pt x="964" y="3632"/>
                  <a:pt x="926" y="3694"/>
                </a:cubicBezTo>
                <a:cubicBezTo>
                  <a:pt x="873" y="3779"/>
                  <a:pt x="758" y="3816"/>
                  <a:pt x="624" y="3858"/>
                </a:cubicBezTo>
                <a:cubicBezTo>
                  <a:pt x="567" y="3876"/>
                  <a:pt x="508" y="3894"/>
                  <a:pt x="451" y="3918"/>
                </a:cubicBezTo>
                <a:cubicBezTo>
                  <a:pt x="335" y="3967"/>
                  <a:pt x="226" y="4041"/>
                  <a:pt x="137" y="4133"/>
                </a:cubicBezTo>
                <a:cubicBezTo>
                  <a:pt x="105" y="4166"/>
                  <a:pt x="39" y="4262"/>
                  <a:pt x="0" y="4320"/>
                </a:cubicBezTo>
                <a:cubicBezTo>
                  <a:pt x="322" y="4320"/>
                  <a:pt x="322" y="4320"/>
                  <a:pt x="322" y="4320"/>
                </a:cubicBezTo>
                <a:cubicBezTo>
                  <a:pt x="350" y="4271"/>
                  <a:pt x="393" y="4214"/>
                  <a:pt x="460" y="4170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48224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622C0-0537-489E-A77A-AFAFFE5E905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AFFC3696-7089-7356-A15F-19ADE1FEC5A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496F81-F36B-B7C5-B83E-4F13BBDBFE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9D0C8A-050C-8AC0-DD74-5585028A1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0EA419-43CE-281C-7221-A7C425B7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926EB1-46ED-542B-78D2-86C0F8A563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6197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AB629A2-DF65-4C60-AE46-CA618AEDE7E9}"/>
              </a:ext>
            </a:extLst>
          </p:cNvPr>
          <p:cNvSpPr/>
          <p:nvPr userDrawn="1"/>
        </p:nvSpPr>
        <p:spPr>
          <a:xfrm rot="10800000">
            <a:off x="6205538" y="0"/>
            <a:ext cx="5986462" cy="6273800"/>
          </a:xfrm>
          <a:prstGeom prst="homePlate">
            <a:avLst>
              <a:gd name="adj" fmla="val 21106"/>
            </a:avLst>
          </a:prstGeom>
          <a:gradFill>
            <a:gsLst>
              <a:gs pos="0">
                <a:srgbClr val="1BD7D3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2EB63-C7D8-4F27-AED1-C2590CF25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10278" r="7361" b="17776"/>
          <a:stretch>
            <a:fillRect/>
          </a:stretch>
        </p:blipFill>
        <p:spPr bwMode="auto">
          <a:xfrm>
            <a:off x="6489700" y="1565275"/>
            <a:ext cx="5600700" cy="487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646278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F227F-576C-4CC0-9CD6-EE85163B83B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834B38D-6AA1-D9D7-A980-B2D6835B08A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0E18EC-3FA1-2523-B278-6024B8ED43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5497AB-96BD-8B83-1D5D-DB8A24980A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F8A640-B1F1-893A-3308-DF5CA45FB9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66BC2B-9FA9-C261-59EF-AFD99A988F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63656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BDD846E-4DE1-4FAD-946F-6ABA2B888433}"/>
              </a:ext>
            </a:extLst>
          </p:cNvPr>
          <p:cNvSpPr/>
          <p:nvPr userDrawn="1"/>
        </p:nvSpPr>
        <p:spPr>
          <a:xfrm rot="10800000">
            <a:off x="6205538" y="0"/>
            <a:ext cx="5986462" cy="6273800"/>
          </a:xfrm>
          <a:prstGeom prst="homePlate">
            <a:avLst>
              <a:gd name="adj" fmla="val 21106"/>
            </a:avLst>
          </a:prstGeom>
          <a:gradFill>
            <a:gsLst>
              <a:gs pos="0">
                <a:srgbClr val="1BD7D3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2258CB8-73F2-4F7C-8473-FAB30183A9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12628" r="7330" b="17603"/>
          <a:stretch>
            <a:fillRect/>
          </a:stretch>
        </p:blipFill>
        <p:spPr bwMode="auto">
          <a:xfrm>
            <a:off x="6519863" y="1736725"/>
            <a:ext cx="5570537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646278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BB712-FB53-482D-ADE8-290C0DCB758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5929E971-BDFF-6B8C-02F4-ABC2FA21249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250A65-C5C0-F3A9-EDB8-759395F70F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859F36-CBC5-680A-A10A-1D86EEF779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DB0C93-71DD-68A5-C455-024840410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9E60E0-21C8-5E9E-5354-3FA54F6524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78189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Обложка">
    <p:bg>
      <p:bgPr>
        <a:solidFill>
          <a:srgbClr val="4A1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D1E9182-15FF-46C6-B9FE-30AEC41928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457200"/>
            <a:ext cx="5472112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414">
            <a:extLst>
              <a:ext uri="{FF2B5EF4-FFF2-40B4-BE49-F238E27FC236}">
                <a16:creationId xmlns:a16="http://schemas.microsoft.com/office/drawing/2014/main" id="{BBD08D09-5E72-421F-8DBC-EB6F35C66575}"/>
              </a:ext>
            </a:extLst>
          </p:cNvPr>
          <p:cNvSpPr>
            <a:spLocks/>
          </p:cNvSpPr>
          <p:nvPr userDrawn="1"/>
        </p:nvSpPr>
        <p:spPr bwMode="auto">
          <a:xfrm>
            <a:off x="5359400" y="-12700"/>
            <a:ext cx="6835775" cy="2732088"/>
          </a:xfrm>
          <a:custGeom>
            <a:avLst/>
            <a:gdLst>
              <a:gd name="T0" fmla="*/ 197 w 4310"/>
              <a:gd name="T1" fmla="*/ 84 h 1722"/>
              <a:gd name="T2" fmla="*/ 251 w 4310"/>
              <a:gd name="T3" fmla="*/ 0 h 1722"/>
              <a:gd name="T4" fmla="*/ 4310 w 4310"/>
              <a:gd name="T5" fmla="*/ 0 h 1722"/>
              <a:gd name="T6" fmla="*/ 4310 w 4310"/>
              <a:gd name="T7" fmla="*/ 1546 h 1722"/>
              <a:gd name="T8" fmla="*/ 4094 w 4310"/>
              <a:gd name="T9" fmla="*/ 1692 h 1722"/>
              <a:gd name="T10" fmla="*/ 3821 w 4310"/>
              <a:gd name="T11" fmla="*/ 1678 h 1722"/>
              <a:gd name="T12" fmla="*/ 3241 w 4310"/>
              <a:gd name="T13" fmla="*/ 1336 h 1722"/>
              <a:gd name="T14" fmla="*/ 3056 w 4310"/>
              <a:gd name="T15" fmla="*/ 1235 h 1722"/>
              <a:gd name="T16" fmla="*/ 1936 w 4310"/>
              <a:gd name="T17" fmla="*/ 1240 h 1722"/>
              <a:gd name="T18" fmla="*/ 643 w 4310"/>
              <a:gd name="T19" fmla="*/ 1115 h 1722"/>
              <a:gd name="T20" fmla="*/ 197 w 4310"/>
              <a:gd name="T21" fmla="*/ 84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638681" y="438150"/>
            <a:ext cx="5108820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0A1BA-C4FA-4C6A-82EB-11CA8B3E4A0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5D5329D7-B4FA-1779-2651-A8D1AAD3FE5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4EBE2F-9837-EA0A-99F7-F16AAFC2B9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868594-A602-3AD0-119E-DB90BB5E19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FD2EF6-CAD8-805D-E380-BC0186A2CD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90B8EC-3386-F1DF-408D-A653D79F6D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44703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329DB-111B-4DF0-8DD8-0677BDD7426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1939332A-B81A-555B-D060-742C1860AF5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AC86E8-32FC-26E8-8E2A-7A00B072FC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5D772C-3EC5-7B8E-7A65-E7A378C719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3444C6-9E17-C757-CBB1-B2D86A92DB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E400D5-DD15-25B5-CC17-5CB1ABBEA7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9147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71">
            <a:extLst>
              <a:ext uri="{FF2B5EF4-FFF2-40B4-BE49-F238E27FC236}">
                <a16:creationId xmlns:a16="http://schemas.microsoft.com/office/drawing/2014/main" id="{05BA7943-5ACE-4FA8-A907-91E248C133C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286500" y="0"/>
            <a:ext cx="5664200" cy="6862763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6263CF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414">
            <a:extLst>
              <a:ext uri="{FF2B5EF4-FFF2-40B4-BE49-F238E27FC236}">
                <a16:creationId xmlns:a16="http://schemas.microsoft.com/office/drawing/2014/main" id="{C0139F46-C4B8-4D82-A9AE-5475B32CFFC4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5411788"/>
            <a:ext cx="3619500" cy="1446212"/>
          </a:xfrm>
          <a:custGeom>
            <a:avLst/>
            <a:gdLst>
              <a:gd name="T0" fmla="*/ 197 w 4310"/>
              <a:gd name="T1" fmla="*/ 84 h 1722"/>
              <a:gd name="T2" fmla="*/ 251 w 4310"/>
              <a:gd name="T3" fmla="*/ 0 h 1722"/>
              <a:gd name="T4" fmla="*/ 4310 w 4310"/>
              <a:gd name="T5" fmla="*/ 0 h 1722"/>
              <a:gd name="T6" fmla="*/ 4310 w 4310"/>
              <a:gd name="T7" fmla="*/ 1546 h 1722"/>
              <a:gd name="T8" fmla="*/ 4094 w 4310"/>
              <a:gd name="T9" fmla="*/ 1692 h 1722"/>
              <a:gd name="T10" fmla="*/ 3821 w 4310"/>
              <a:gd name="T11" fmla="*/ 1678 h 1722"/>
              <a:gd name="T12" fmla="*/ 3241 w 4310"/>
              <a:gd name="T13" fmla="*/ 1336 h 1722"/>
              <a:gd name="T14" fmla="*/ 3056 w 4310"/>
              <a:gd name="T15" fmla="*/ 1235 h 1722"/>
              <a:gd name="T16" fmla="*/ 1936 w 4310"/>
              <a:gd name="T17" fmla="*/ 1240 h 1722"/>
              <a:gd name="T18" fmla="*/ 643 w 4310"/>
              <a:gd name="T19" fmla="*/ 1115 h 1722"/>
              <a:gd name="T20" fmla="*/ 197 w 4310"/>
              <a:gd name="T21" fmla="*/ 84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671">
            <a:extLst>
              <a:ext uri="{FF2B5EF4-FFF2-40B4-BE49-F238E27FC236}">
                <a16:creationId xmlns:a16="http://schemas.microsoft.com/office/drawing/2014/main" id="{EA9D1A38-C2E1-4A85-9FA6-B1D238CF169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527800" y="0"/>
            <a:ext cx="5664200" cy="6862763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305">
            <a:extLst>
              <a:ext uri="{FF2B5EF4-FFF2-40B4-BE49-F238E27FC236}">
                <a16:creationId xmlns:a16="http://schemas.microsoft.com/office/drawing/2014/main" id="{4FF888F3-B09A-44B3-8463-A43E06F72328}"/>
              </a:ext>
            </a:extLst>
          </p:cNvPr>
          <p:cNvSpPr>
            <a:spLocks/>
          </p:cNvSpPr>
          <p:nvPr userDrawn="1"/>
        </p:nvSpPr>
        <p:spPr bwMode="auto">
          <a:xfrm>
            <a:off x="9969500" y="0"/>
            <a:ext cx="2222500" cy="1955800"/>
          </a:xfrm>
          <a:custGeom>
            <a:avLst/>
            <a:gdLst>
              <a:gd name="T0" fmla="*/ 20 w 300"/>
              <a:gd name="T1" fmla="*/ 0 h 401"/>
              <a:gd name="T2" fmla="*/ 0 w 300"/>
              <a:gd name="T3" fmla="*/ 68 h 401"/>
              <a:gd name="T4" fmla="*/ 8 w 300"/>
              <a:gd name="T5" fmla="*/ 107 h 401"/>
              <a:gd name="T6" fmla="*/ 87 w 300"/>
              <a:gd name="T7" fmla="*/ 164 h 401"/>
              <a:gd name="T8" fmla="*/ 96 w 300"/>
              <a:gd name="T9" fmla="*/ 164 h 401"/>
              <a:gd name="T10" fmla="*/ 97 w 300"/>
              <a:gd name="T11" fmla="*/ 164 h 401"/>
              <a:gd name="T12" fmla="*/ 97 w 300"/>
              <a:gd name="T13" fmla="*/ 162 h 401"/>
              <a:gd name="T14" fmla="*/ 82 w 300"/>
              <a:gd name="T15" fmla="*/ 152 h 401"/>
              <a:gd name="T16" fmla="*/ 78 w 300"/>
              <a:gd name="T17" fmla="*/ 152 h 401"/>
              <a:gd name="T18" fmla="*/ 60 w 300"/>
              <a:gd name="T19" fmla="*/ 166 h 401"/>
              <a:gd name="T20" fmla="*/ 47 w 300"/>
              <a:gd name="T21" fmla="*/ 211 h 401"/>
              <a:gd name="T22" fmla="*/ 47 w 300"/>
              <a:gd name="T23" fmla="*/ 222 h 401"/>
              <a:gd name="T24" fmla="*/ 67 w 300"/>
              <a:gd name="T25" fmla="*/ 277 h 401"/>
              <a:gd name="T26" fmla="*/ 166 w 300"/>
              <a:gd name="T27" fmla="*/ 372 h 401"/>
              <a:gd name="T28" fmla="*/ 281 w 300"/>
              <a:gd name="T29" fmla="*/ 401 h 401"/>
              <a:gd name="T30" fmla="*/ 300 w 300"/>
              <a:gd name="T31" fmla="*/ 400 h 401"/>
              <a:gd name="T32" fmla="*/ 300 w 300"/>
              <a:gd name="T33" fmla="*/ 398 h 401"/>
              <a:gd name="T34" fmla="*/ 281 w 300"/>
              <a:gd name="T35" fmla="*/ 399 h 401"/>
              <a:gd name="T36" fmla="*/ 167 w 300"/>
              <a:gd name="T37" fmla="*/ 370 h 401"/>
              <a:gd name="T38" fmla="*/ 69 w 300"/>
              <a:gd name="T39" fmla="*/ 276 h 401"/>
              <a:gd name="T40" fmla="*/ 49 w 300"/>
              <a:gd name="T41" fmla="*/ 222 h 401"/>
              <a:gd name="T42" fmla="*/ 49 w 300"/>
              <a:gd name="T43" fmla="*/ 211 h 401"/>
              <a:gd name="T44" fmla="*/ 62 w 300"/>
              <a:gd name="T45" fmla="*/ 167 h 401"/>
              <a:gd name="T46" fmla="*/ 79 w 300"/>
              <a:gd name="T47" fmla="*/ 154 h 401"/>
              <a:gd name="T48" fmla="*/ 82 w 300"/>
              <a:gd name="T49" fmla="*/ 154 h 401"/>
              <a:gd name="T50" fmla="*/ 95 w 300"/>
              <a:gd name="T51" fmla="*/ 163 h 401"/>
              <a:gd name="T52" fmla="*/ 96 w 300"/>
              <a:gd name="T53" fmla="*/ 163 h 401"/>
              <a:gd name="T54" fmla="*/ 96 w 300"/>
              <a:gd name="T55" fmla="*/ 162 h 401"/>
              <a:gd name="T56" fmla="*/ 87 w 300"/>
              <a:gd name="T57" fmla="*/ 162 h 401"/>
              <a:gd name="T58" fmla="*/ 10 w 300"/>
              <a:gd name="T59" fmla="*/ 107 h 401"/>
              <a:gd name="T60" fmla="*/ 2 w 300"/>
              <a:gd name="T61" fmla="*/ 68 h 401"/>
              <a:gd name="T62" fmla="*/ 22 w 300"/>
              <a:gd name="T63" fmla="*/ 1 h 401"/>
              <a:gd name="T64" fmla="*/ 20 w 300"/>
              <a:gd name="T65" fmla="*/ 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401">
                <a:moveTo>
                  <a:pt x="20" y="0"/>
                </a:moveTo>
                <a:cubicBezTo>
                  <a:pt x="8" y="20"/>
                  <a:pt x="0" y="45"/>
                  <a:pt x="0" y="68"/>
                </a:cubicBezTo>
                <a:cubicBezTo>
                  <a:pt x="0" y="82"/>
                  <a:pt x="3" y="95"/>
                  <a:pt x="8" y="107"/>
                </a:cubicBezTo>
                <a:cubicBezTo>
                  <a:pt x="21" y="140"/>
                  <a:pt x="53" y="164"/>
                  <a:pt x="87" y="164"/>
                </a:cubicBezTo>
                <a:cubicBezTo>
                  <a:pt x="90" y="164"/>
                  <a:pt x="93" y="164"/>
                  <a:pt x="96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162"/>
                  <a:pt x="97" y="162"/>
                  <a:pt x="97" y="162"/>
                </a:cubicBezTo>
                <a:cubicBezTo>
                  <a:pt x="95" y="156"/>
                  <a:pt x="88" y="152"/>
                  <a:pt x="82" y="152"/>
                </a:cubicBezTo>
                <a:cubicBezTo>
                  <a:pt x="80" y="152"/>
                  <a:pt x="79" y="152"/>
                  <a:pt x="78" y="152"/>
                </a:cubicBezTo>
                <a:cubicBezTo>
                  <a:pt x="71" y="154"/>
                  <a:pt x="65" y="160"/>
                  <a:pt x="60" y="166"/>
                </a:cubicBezTo>
                <a:cubicBezTo>
                  <a:pt x="51" y="179"/>
                  <a:pt x="47" y="195"/>
                  <a:pt x="47" y="211"/>
                </a:cubicBezTo>
                <a:cubicBezTo>
                  <a:pt x="47" y="215"/>
                  <a:pt x="47" y="218"/>
                  <a:pt x="47" y="222"/>
                </a:cubicBezTo>
                <a:cubicBezTo>
                  <a:pt x="50" y="242"/>
                  <a:pt x="58" y="260"/>
                  <a:pt x="67" y="277"/>
                </a:cubicBezTo>
                <a:cubicBezTo>
                  <a:pt x="90" y="317"/>
                  <a:pt x="125" y="351"/>
                  <a:pt x="166" y="372"/>
                </a:cubicBezTo>
                <a:cubicBezTo>
                  <a:pt x="201" y="391"/>
                  <a:pt x="241" y="401"/>
                  <a:pt x="281" y="401"/>
                </a:cubicBezTo>
                <a:cubicBezTo>
                  <a:pt x="288" y="401"/>
                  <a:pt x="294" y="401"/>
                  <a:pt x="300" y="400"/>
                </a:cubicBezTo>
                <a:cubicBezTo>
                  <a:pt x="300" y="398"/>
                  <a:pt x="300" y="398"/>
                  <a:pt x="300" y="398"/>
                </a:cubicBezTo>
                <a:cubicBezTo>
                  <a:pt x="294" y="399"/>
                  <a:pt x="288" y="399"/>
                  <a:pt x="281" y="399"/>
                </a:cubicBezTo>
                <a:cubicBezTo>
                  <a:pt x="242" y="399"/>
                  <a:pt x="202" y="389"/>
                  <a:pt x="167" y="370"/>
                </a:cubicBezTo>
                <a:cubicBezTo>
                  <a:pt x="126" y="349"/>
                  <a:pt x="92" y="316"/>
                  <a:pt x="69" y="276"/>
                </a:cubicBezTo>
                <a:cubicBezTo>
                  <a:pt x="59" y="259"/>
                  <a:pt x="52" y="241"/>
                  <a:pt x="49" y="222"/>
                </a:cubicBezTo>
                <a:cubicBezTo>
                  <a:pt x="49" y="218"/>
                  <a:pt x="49" y="215"/>
                  <a:pt x="49" y="211"/>
                </a:cubicBezTo>
                <a:cubicBezTo>
                  <a:pt x="49" y="195"/>
                  <a:pt x="53" y="179"/>
                  <a:pt x="62" y="167"/>
                </a:cubicBezTo>
                <a:cubicBezTo>
                  <a:pt x="66" y="161"/>
                  <a:pt x="72" y="156"/>
                  <a:pt x="79" y="154"/>
                </a:cubicBezTo>
                <a:cubicBezTo>
                  <a:pt x="80" y="154"/>
                  <a:pt x="81" y="154"/>
                  <a:pt x="82" y="154"/>
                </a:cubicBezTo>
                <a:cubicBezTo>
                  <a:pt x="88" y="154"/>
                  <a:pt x="94" y="157"/>
                  <a:pt x="95" y="163"/>
                </a:cubicBezTo>
                <a:cubicBezTo>
                  <a:pt x="96" y="163"/>
                  <a:pt x="96" y="163"/>
                  <a:pt x="96" y="163"/>
                </a:cubicBezTo>
                <a:cubicBezTo>
                  <a:pt x="96" y="162"/>
                  <a:pt x="96" y="162"/>
                  <a:pt x="96" y="162"/>
                </a:cubicBezTo>
                <a:cubicBezTo>
                  <a:pt x="93" y="162"/>
                  <a:pt x="90" y="162"/>
                  <a:pt x="87" y="162"/>
                </a:cubicBezTo>
                <a:cubicBezTo>
                  <a:pt x="54" y="162"/>
                  <a:pt x="22" y="138"/>
                  <a:pt x="10" y="107"/>
                </a:cubicBezTo>
                <a:cubicBezTo>
                  <a:pt x="5" y="94"/>
                  <a:pt x="2" y="81"/>
                  <a:pt x="2" y="68"/>
                </a:cubicBezTo>
                <a:cubicBezTo>
                  <a:pt x="2" y="45"/>
                  <a:pt x="10" y="21"/>
                  <a:pt x="22" y="1"/>
                </a:cubicBezTo>
                <a:cubicBezTo>
                  <a:pt x="20" y="0"/>
                  <a:pt x="20" y="0"/>
                  <a:pt x="20" y="0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2FE3A768-73CD-44DE-A19B-311FDB396AB7}"/>
              </a:ext>
            </a:extLst>
          </p:cNvPr>
          <p:cNvSpPr txBox="1">
            <a:spLocks/>
          </p:cNvSpPr>
          <p:nvPr userDrawn="1"/>
        </p:nvSpPr>
        <p:spPr>
          <a:xfrm>
            <a:off x="11352213" y="6421438"/>
            <a:ext cx="390525" cy="149225"/>
          </a:xfrm>
          <a:prstGeom prst="rect">
            <a:avLst/>
          </a:prstGeom>
        </p:spPr>
        <p:txBody>
          <a:bodyPr lIns="0" tIns="0" rIns="0" bIns="0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3A3ED88-ED26-4220-ABBF-FB2D6E627CF3}" type="slidenum">
              <a:rPr lang="en-US" altLang="en-US" sz="1100">
                <a:solidFill>
                  <a:schemeClr val="bg1"/>
                </a:solidFill>
                <a:sym typeface="Arial" panose="020B060402020202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2E092-7C20-43BC-B89F-1468FC8580B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CDFEDCC1-458F-8C9E-CBF1-AD2460DEEC0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4B20CA-92CB-7DE3-99B9-2F589F61AD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8B8B9A-5E37-BE85-15BC-00A2E1C51F6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024DFF-B92B-27FB-CC35-3155B2B49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FFA304-95E8-6076-4EFF-712CC653BC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0704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52F2CCB-3E23-4546-AEBD-241FE651C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0"/>
            <a:ext cx="12191999" cy="6853239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8" name="Freeform 605">
            <a:extLst>
              <a:ext uri="{FF2B5EF4-FFF2-40B4-BE49-F238E27FC236}">
                <a16:creationId xmlns:a16="http://schemas.microsoft.com/office/drawing/2014/main" id="{D4D0FE60-8EA2-426A-A0B5-0460C34661B8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697039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0AA3E-4335-3536-CEA4-8D5BE1BECB4F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B43BA558-846A-EAF8-5BFB-667CF151DB1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6646F2-E527-C533-B92E-F187EFEE1D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B2C021-4E75-DB18-8691-CB750AC758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EDC129-E270-712F-7A9F-F45F18FD61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6E4E1F-AA6D-1ED8-B37F-3B3956B0E3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092355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71">
            <a:extLst>
              <a:ext uri="{FF2B5EF4-FFF2-40B4-BE49-F238E27FC236}">
                <a16:creationId xmlns:a16="http://schemas.microsoft.com/office/drawing/2014/main" id="{247CC987-E344-4D2B-9B42-EA7F00935FD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286500" y="0"/>
            <a:ext cx="5664200" cy="6862763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6263CF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414">
            <a:extLst>
              <a:ext uri="{FF2B5EF4-FFF2-40B4-BE49-F238E27FC236}">
                <a16:creationId xmlns:a16="http://schemas.microsoft.com/office/drawing/2014/main" id="{1CB16595-B42E-4711-A1B4-B2331FD0D6C9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5421313"/>
            <a:ext cx="5397500" cy="1446212"/>
          </a:xfrm>
          <a:custGeom>
            <a:avLst/>
            <a:gdLst>
              <a:gd name="T0" fmla="*/ 197 w 4310"/>
              <a:gd name="T1" fmla="*/ 84 h 1722"/>
              <a:gd name="T2" fmla="*/ 251 w 4310"/>
              <a:gd name="T3" fmla="*/ 0 h 1722"/>
              <a:gd name="T4" fmla="*/ 4310 w 4310"/>
              <a:gd name="T5" fmla="*/ 0 h 1722"/>
              <a:gd name="T6" fmla="*/ 4310 w 4310"/>
              <a:gd name="T7" fmla="*/ 1546 h 1722"/>
              <a:gd name="T8" fmla="*/ 4094 w 4310"/>
              <a:gd name="T9" fmla="*/ 1692 h 1722"/>
              <a:gd name="T10" fmla="*/ 3821 w 4310"/>
              <a:gd name="T11" fmla="*/ 1678 h 1722"/>
              <a:gd name="T12" fmla="*/ 3241 w 4310"/>
              <a:gd name="T13" fmla="*/ 1336 h 1722"/>
              <a:gd name="T14" fmla="*/ 3056 w 4310"/>
              <a:gd name="T15" fmla="*/ 1235 h 1722"/>
              <a:gd name="T16" fmla="*/ 1936 w 4310"/>
              <a:gd name="T17" fmla="*/ 1240 h 1722"/>
              <a:gd name="T18" fmla="*/ 643 w 4310"/>
              <a:gd name="T19" fmla="*/ 1115 h 1722"/>
              <a:gd name="T20" fmla="*/ 197 w 4310"/>
              <a:gd name="T21" fmla="*/ 84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671">
            <a:extLst>
              <a:ext uri="{FF2B5EF4-FFF2-40B4-BE49-F238E27FC236}">
                <a16:creationId xmlns:a16="http://schemas.microsoft.com/office/drawing/2014/main" id="{82CE108B-0E56-4A11-988A-AE3DF93DDAE5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527800" y="0"/>
            <a:ext cx="5664200" cy="6862763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Shape 8">
            <a:extLst>
              <a:ext uri="{FF2B5EF4-FFF2-40B4-BE49-F238E27FC236}">
                <a16:creationId xmlns:a16="http://schemas.microsoft.com/office/drawing/2014/main" id="{02691BD6-8A3D-4E0D-902D-CCE013629218}"/>
              </a:ext>
            </a:extLst>
          </p:cNvPr>
          <p:cNvSpPr txBox="1">
            <a:spLocks/>
          </p:cNvSpPr>
          <p:nvPr userDrawn="1"/>
        </p:nvSpPr>
        <p:spPr>
          <a:xfrm>
            <a:off x="11352213" y="6421438"/>
            <a:ext cx="390525" cy="149225"/>
          </a:xfrm>
          <a:prstGeom prst="rect">
            <a:avLst/>
          </a:prstGeom>
        </p:spPr>
        <p:txBody>
          <a:bodyPr lIns="0" tIns="0" rIns="0" bIns="0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3195CE-E201-4440-8D66-2460E909CAA7}" type="slidenum">
              <a:rPr lang="en-US" altLang="en-US" sz="1100">
                <a:solidFill>
                  <a:schemeClr val="bg1"/>
                </a:solidFill>
                <a:sym typeface="Arial" panose="020B060402020202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8661D-2F85-47DE-8596-7B4DA652A83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0E85B53-99C0-40A1-368F-C21B51A6740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3F83AB-F7CE-1F9C-5CE2-707446DCBC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2FD60B-ECEE-4E3C-9C96-D2D561154E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E467BA-168C-ACA5-1D93-53F7AD3E85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54BFA4-FADB-87E5-8B92-82E1D0575D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38480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71">
            <a:extLst>
              <a:ext uri="{FF2B5EF4-FFF2-40B4-BE49-F238E27FC236}">
                <a16:creationId xmlns:a16="http://schemas.microsoft.com/office/drawing/2014/main" id="{D03F2BB9-EBAF-45EF-AF8B-EA2C9A70E91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286500" y="0"/>
            <a:ext cx="5664200" cy="6862763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6263CF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671">
            <a:extLst>
              <a:ext uri="{FF2B5EF4-FFF2-40B4-BE49-F238E27FC236}">
                <a16:creationId xmlns:a16="http://schemas.microsoft.com/office/drawing/2014/main" id="{ECDDCB34-CB1B-4EEF-B131-A66104C3BE8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527800" y="0"/>
            <a:ext cx="5664200" cy="6862763"/>
          </a:xfrm>
          <a:custGeom>
            <a:avLst/>
            <a:gdLst>
              <a:gd name="T0" fmla="*/ 4321 w 4451"/>
              <a:gd name="T1" fmla="*/ 0 h 4320"/>
              <a:gd name="T2" fmla="*/ 0 w 4451"/>
              <a:gd name="T3" fmla="*/ 0 h 4320"/>
              <a:gd name="T4" fmla="*/ 0 w 4451"/>
              <a:gd name="T5" fmla="*/ 4320 h 4320"/>
              <a:gd name="T6" fmla="*/ 4451 w 4451"/>
              <a:gd name="T7" fmla="*/ 4320 h 4320"/>
              <a:gd name="T8" fmla="*/ 3937 w 4451"/>
              <a:gd name="T9" fmla="*/ 3579 h 4320"/>
              <a:gd name="T10" fmla="*/ 4149 w 4451"/>
              <a:gd name="T11" fmla="*/ 2792 h 4320"/>
              <a:gd name="T12" fmla="*/ 4291 w 4451"/>
              <a:gd name="T13" fmla="*/ 2444 h 4320"/>
              <a:gd name="T14" fmla="*/ 4259 w 4451"/>
              <a:gd name="T15" fmla="*/ 1814 h 4320"/>
              <a:gd name="T16" fmla="*/ 3873 w 4451"/>
              <a:gd name="T17" fmla="*/ 1026 h 4320"/>
              <a:gd name="T18" fmla="*/ 4095 w 4451"/>
              <a:gd name="T19" fmla="*/ 295 h 4320"/>
              <a:gd name="T20" fmla="*/ 4321 w 4451"/>
              <a:gd name="T2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1" h="4320">
                <a:moveTo>
                  <a:pt x="4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cubicBezTo>
                  <a:pt x="4451" y="4320"/>
                  <a:pt x="4451" y="4320"/>
                  <a:pt x="4451" y="4320"/>
                </a:cubicBezTo>
                <a:cubicBezTo>
                  <a:pt x="4305" y="4068"/>
                  <a:pt x="3959" y="3961"/>
                  <a:pt x="3937" y="3579"/>
                </a:cubicBezTo>
                <a:cubicBezTo>
                  <a:pt x="3914" y="3164"/>
                  <a:pt x="3998" y="3046"/>
                  <a:pt x="4149" y="2792"/>
                </a:cubicBezTo>
                <a:cubicBezTo>
                  <a:pt x="4203" y="2703"/>
                  <a:pt x="4262" y="2579"/>
                  <a:pt x="4291" y="2444"/>
                </a:cubicBezTo>
                <a:cubicBezTo>
                  <a:pt x="4335" y="2240"/>
                  <a:pt x="4321" y="2008"/>
                  <a:pt x="4259" y="1814"/>
                </a:cubicBezTo>
                <a:cubicBezTo>
                  <a:pt x="4173" y="1543"/>
                  <a:pt x="3959" y="1441"/>
                  <a:pt x="3873" y="1026"/>
                </a:cubicBezTo>
                <a:cubicBezTo>
                  <a:pt x="3873" y="1026"/>
                  <a:pt x="3812" y="607"/>
                  <a:pt x="4095" y="295"/>
                </a:cubicBezTo>
                <a:cubicBezTo>
                  <a:pt x="4095" y="295"/>
                  <a:pt x="4237" y="155"/>
                  <a:pt x="4321" y="0"/>
                </a:cubicBez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A421B0-D5A8-4AB4-8185-B277E7BB33F8}"/>
              </a:ext>
            </a:extLst>
          </p:cNvPr>
          <p:cNvSpPr txBox="1">
            <a:spLocks/>
          </p:cNvSpPr>
          <p:nvPr userDrawn="1"/>
        </p:nvSpPr>
        <p:spPr>
          <a:xfrm>
            <a:off x="11352213" y="6421438"/>
            <a:ext cx="390525" cy="149225"/>
          </a:xfrm>
          <a:prstGeom prst="rect">
            <a:avLst/>
          </a:prstGeom>
        </p:spPr>
        <p:txBody>
          <a:bodyPr lIns="0" tIns="0" rIns="0" bIns="0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A22A0F2-A7DE-4B3C-B20D-1F5D6FF2BC0C}" type="slidenum">
              <a:rPr lang="en-US" altLang="en-US" sz="1100">
                <a:solidFill>
                  <a:schemeClr val="bg1"/>
                </a:solidFill>
                <a:sym typeface="Arial" panose="020B060402020202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555A6-5BD4-4025-AD91-D2778A01404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1CEAC7B5-70D7-A143-D152-326247C7467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990C7B-2644-0218-48C4-0A57306811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F6788F-8E9A-4C44-218C-E5C0C4B2C1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06DC27-26FA-C72F-2E09-14C83A9BEC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65B255-5B00-D763-AB64-F935F2F240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675453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5">
            <a:extLst>
              <a:ext uri="{FF2B5EF4-FFF2-40B4-BE49-F238E27FC236}">
                <a16:creationId xmlns:a16="http://schemas.microsoft.com/office/drawing/2014/main" id="{3D8B6F15-1E3F-4994-9F07-95C834A68F3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584825" y="0"/>
            <a:ext cx="6175375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FB5D6C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reeform 305">
            <a:extLst>
              <a:ext uri="{FF2B5EF4-FFF2-40B4-BE49-F238E27FC236}">
                <a16:creationId xmlns:a16="http://schemas.microsoft.com/office/drawing/2014/main" id="{705A0ACD-1F90-4C75-8454-308034C943FF}"/>
              </a:ext>
            </a:extLst>
          </p:cNvPr>
          <p:cNvSpPr>
            <a:spLocks/>
          </p:cNvSpPr>
          <p:nvPr userDrawn="1"/>
        </p:nvSpPr>
        <p:spPr bwMode="auto">
          <a:xfrm>
            <a:off x="9969500" y="0"/>
            <a:ext cx="2222500" cy="1955800"/>
          </a:xfrm>
          <a:custGeom>
            <a:avLst/>
            <a:gdLst>
              <a:gd name="T0" fmla="*/ 20 w 300"/>
              <a:gd name="T1" fmla="*/ 0 h 401"/>
              <a:gd name="T2" fmla="*/ 0 w 300"/>
              <a:gd name="T3" fmla="*/ 68 h 401"/>
              <a:gd name="T4" fmla="*/ 8 w 300"/>
              <a:gd name="T5" fmla="*/ 107 h 401"/>
              <a:gd name="T6" fmla="*/ 87 w 300"/>
              <a:gd name="T7" fmla="*/ 164 h 401"/>
              <a:gd name="T8" fmla="*/ 96 w 300"/>
              <a:gd name="T9" fmla="*/ 164 h 401"/>
              <a:gd name="T10" fmla="*/ 97 w 300"/>
              <a:gd name="T11" fmla="*/ 164 h 401"/>
              <a:gd name="T12" fmla="*/ 97 w 300"/>
              <a:gd name="T13" fmla="*/ 162 h 401"/>
              <a:gd name="T14" fmla="*/ 82 w 300"/>
              <a:gd name="T15" fmla="*/ 152 h 401"/>
              <a:gd name="T16" fmla="*/ 78 w 300"/>
              <a:gd name="T17" fmla="*/ 152 h 401"/>
              <a:gd name="T18" fmla="*/ 60 w 300"/>
              <a:gd name="T19" fmla="*/ 166 h 401"/>
              <a:gd name="T20" fmla="*/ 47 w 300"/>
              <a:gd name="T21" fmla="*/ 211 h 401"/>
              <a:gd name="T22" fmla="*/ 47 w 300"/>
              <a:gd name="T23" fmla="*/ 222 h 401"/>
              <a:gd name="T24" fmla="*/ 67 w 300"/>
              <a:gd name="T25" fmla="*/ 277 h 401"/>
              <a:gd name="T26" fmla="*/ 166 w 300"/>
              <a:gd name="T27" fmla="*/ 372 h 401"/>
              <a:gd name="T28" fmla="*/ 281 w 300"/>
              <a:gd name="T29" fmla="*/ 401 h 401"/>
              <a:gd name="T30" fmla="*/ 300 w 300"/>
              <a:gd name="T31" fmla="*/ 400 h 401"/>
              <a:gd name="T32" fmla="*/ 300 w 300"/>
              <a:gd name="T33" fmla="*/ 398 h 401"/>
              <a:gd name="T34" fmla="*/ 281 w 300"/>
              <a:gd name="T35" fmla="*/ 399 h 401"/>
              <a:gd name="T36" fmla="*/ 167 w 300"/>
              <a:gd name="T37" fmla="*/ 370 h 401"/>
              <a:gd name="T38" fmla="*/ 69 w 300"/>
              <a:gd name="T39" fmla="*/ 276 h 401"/>
              <a:gd name="T40" fmla="*/ 49 w 300"/>
              <a:gd name="T41" fmla="*/ 222 h 401"/>
              <a:gd name="T42" fmla="*/ 49 w 300"/>
              <a:gd name="T43" fmla="*/ 211 h 401"/>
              <a:gd name="T44" fmla="*/ 62 w 300"/>
              <a:gd name="T45" fmla="*/ 167 h 401"/>
              <a:gd name="T46" fmla="*/ 79 w 300"/>
              <a:gd name="T47" fmla="*/ 154 h 401"/>
              <a:gd name="T48" fmla="*/ 82 w 300"/>
              <a:gd name="T49" fmla="*/ 154 h 401"/>
              <a:gd name="T50" fmla="*/ 95 w 300"/>
              <a:gd name="T51" fmla="*/ 163 h 401"/>
              <a:gd name="T52" fmla="*/ 96 w 300"/>
              <a:gd name="T53" fmla="*/ 163 h 401"/>
              <a:gd name="T54" fmla="*/ 96 w 300"/>
              <a:gd name="T55" fmla="*/ 162 h 401"/>
              <a:gd name="T56" fmla="*/ 87 w 300"/>
              <a:gd name="T57" fmla="*/ 162 h 401"/>
              <a:gd name="T58" fmla="*/ 10 w 300"/>
              <a:gd name="T59" fmla="*/ 107 h 401"/>
              <a:gd name="T60" fmla="*/ 2 w 300"/>
              <a:gd name="T61" fmla="*/ 68 h 401"/>
              <a:gd name="T62" fmla="*/ 22 w 300"/>
              <a:gd name="T63" fmla="*/ 1 h 401"/>
              <a:gd name="T64" fmla="*/ 20 w 300"/>
              <a:gd name="T65" fmla="*/ 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0" h="401">
                <a:moveTo>
                  <a:pt x="20" y="0"/>
                </a:moveTo>
                <a:cubicBezTo>
                  <a:pt x="8" y="20"/>
                  <a:pt x="0" y="45"/>
                  <a:pt x="0" y="68"/>
                </a:cubicBezTo>
                <a:cubicBezTo>
                  <a:pt x="0" y="82"/>
                  <a:pt x="3" y="95"/>
                  <a:pt x="8" y="107"/>
                </a:cubicBezTo>
                <a:cubicBezTo>
                  <a:pt x="21" y="140"/>
                  <a:pt x="53" y="164"/>
                  <a:pt x="87" y="164"/>
                </a:cubicBezTo>
                <a:cubicBezTo>
                  <a:pt x="90" y="164"/>
                  <a:pt x="93" y="164"/>
                  <a:pt x="96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162"/>
                  <a:pt x="97" y="162"/>
                  <a:pt x="97" y="162"/>
                </a:cubicBezTo>
                <a:cubicBezTo>
                  <a:pt x="95" y="156"/>
                  <a:pt x="88" y="152"/>
                  <a:pt x="82" y="152"/>
                </a:cubicBezTo>
                <a:cubicBezTo>
                  <a:pt x="80" y="152"/>
                  <a:pt x="79" y="152"/>
                  <a:pt x="78" y="152"/>
                </a:cubicBezTo>
                <a:cubicBezTo>
                  <a:pt x="71" y="154"/>
                  <a:pt x="65" y="160"/>
                  <a:pt x="60" y="166"/>
                </a:cubicBezTo>
                <a:cubicBezTo>
                  <a:pt x="51" y="179"/>
                  <a:pt x="47" y="195"/>
                  <a:pt x="47" y="211"/>
                </a:cubicBezTo>
                <a:cubicBezTo>
                  <a:pt x="47" y="215"/>
                  <a:pt x="47" y="218"/>
                  <a:pt x="47" y="222"/>
                </a:cubicBezTo>
                <a:cubicBezTo>
                  <a:pt x="50" y="242"/>
                  <a:pt x="58" y="260"/>
                  <a:pt x="67" y="277"/>
                </a:cubicBezTo>
                <a:cubicBezTo>
                  <a:pt x="90" y="317"/>
                  <a:pt x="125" y="351"/>
                  <a:pt x="166" y="372"/>
                </a:cubicBezTo>
                <a:cubicBezTo>
                  <a:pt x="201" y="391"/>
                  <a:pt x="241" y="401"/>
                  <a:pt x="281" y="401"/>
                </a:cubicBezTo>
                <a:cubicBezTo>
                  <a:pt x="288" y="401"/>
                  <a:pt x="294" y="401"/>
                  <a:pt x="300" y="400"/>
                </a:cubicBezTo>
                <a:cubicBezTo>
                  <a:pt x="300" y="398"/>
                  <a:pt x="300" y="398"/>
                  <a:pt x="300" y="398"/>
                </a:cubicBezTo>
                <a:cubicBezTo>
                  <a:pt x="294" y="399"/>
                  <a:pt x="288" y="399"/>
                  <a:pt x="281" y="399"/>
                </a:cubicBezTo>
                <a:cubicBezTo>
                  <a:pt x="242" y="399"/>
                  <a:pt x="202" y="389"/>
                  <a:pt x="167" y="370"/>
                </a:cubicBezTo>
                <a:cubicBezTo>
                  <a:pt x="126" y="349"/>
                  <a:pt x="92" y="316"/>
                  <a:pt x="69" y="276"/>
                </a:cubicBezTo>
                <a:cubicBezTo>
                  <a:pt x="59" y="259"/>
                  <a:pt x="52" y="241"/>
                  <a:pt x="49" y="222"/>
                </a:cubicBezTo>
                <a:cubicBezTo>
                  <a:pt x="49" y="218"/>
                  <a:pt x="49" y="215"/>
                  <a:pt x="49" y="211"/>
                </a:cubicBezTo>
                <a:cubicBezTo>
                  <a:pt x="49" y="195"/>
                  <a:pt x="53" y="179"/>
                  <a:pt x="62" y="167"/>
                </a:cubicBezTo>
                <a:cubicBezTo>
                  <a:pt x="66" y="161"/>
                  <a:pt x="72" y="156"/>
                  <a:pt x="79" y="154"/>
                </a:cubicBezTo>
                <a:cubicBezTo>
                  <a:pt x="80" y="154"/>
                  <a:pt x="81" y="154"/>
                  <a:pt x="82" y="154"/>
                </a:cubicBezTo>
                <a:cubicBezTo>
                  <a:pt x="88" y="154"/>
                  <a:pt x="94" y="157"/>
                  <a:pt x="95" y="163"/>
                </a:cubicBezTo>
                <a:cubicBezTo>
                  <a:pt x="96" y="163"/>
                  <a:pt x="96" y="163"/>
                  <a:pt x="96" y="163"/>
                </a:cubicBezTo>
                <a:cubicBezTo>
                  <a:pt x="96" y="162"/>
                  <a:pt x="96" y="162"/>
                  <a:pt x="96" y="162"/>
                </a:cubicBezTo>
                <a:cubicBezTo>
                  <a:pt x="93" y="162"/>
                  <a:pt x="90" y="162"/>
                  <a:pt x="87" y="162"/>
                </a:cubicBezTo>
                <a:cubicBezTo>
                  <a:pt x="54" y="162"/>
                  <a:pt x="22" y="138"/>
                  <a:pt x="10" y="107"/>
                </a:cubicBezTo>
                <a:cubicBezTo>
                  <a:pt x="5" y="94"/>
                  <a:pt x="2" y="81"/>
                  <a:pt x="2" y="68"/>
                </a:cubicBezTo>
                <a:cubicBezTo>
                  <a:pt x="2" y="45"/>
                  <a:pt x="10" y="21"/>
                  <a:pt x="22" y="1"/>
                </a:cubicBezTo>
                <a:cubicBezTo>
                  <a:pt x="20" y="0"/>
                  <a:pt x="20" y="0"/>
                  <a:pt x="20" y="0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31946379-D116-4456-8E2C-B2FB018B9130}"/>
              </a:ext>
            </a:extLst>
          </p:cNvPr>
          <p:cNvSpPr txBox="1">
            <a:spLocks/>
          </p:cNvSpPr>
          <p:nvPr userDrawn="1"/>
        </p:nvSpPr>
        <p:spPr>
          <a:xfrm>
            <a:off x="11352213" y="6421438"/>
            <a:ext cx="390525" cy="149225"/>
          </a:xfrm>
          <a:prstGeom prst="rect">
            <a:avLst/>
          </a:prstGeom>
        </p:spPr>
        <p:txBody>
          <a:bodyPr lIns="0" tIns="0" rIns="0" bIns="0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C385634-0BA3-4433-A5E0-18A6D9E82E9E}" type="slidenum">
              <a:rPr lang="en-US" altLang="en-US" sz="1100">
                <a:solidFill>
                  <a:schemeClr val="bg1"/>
                </a:solidFill>
                <a:sym typeface="Arial" panose="020B060402020202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7" name="Freeform 115">
            <a:extLst>
              <a:ext uri="{FF2B5EF4-FFF2-40B4-BE49-F238E27FC236}">
                <a16:creationId xmlns:a16="http://schemas.microsoft.com/office/drawing/2014/main" id="{CC2B9EEC-5055-49AD-8F13-B071C9730D4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511800" y="0"/>
            <a:ext cx="6680200" cy="6858000"/>
          </a:xfrm>
          <a:custGeom>
            <a:avLst/>
            <a:gdLst>
              <a:gd name="T0" fmla="*/ 3605 w 3612"/>
              <a:gd name="T1" fmla="*/ 4320 h 4320"/>
              <a:gd name="T2" fmla="*/ 2886 w 3612"/>
              <a:gd name="T3" fmla="*/ 3034 h 4320"/>
              <a:gd name="T4" fmla="*/ 2357 w 3612"/>
              <a:gd name="T5" fmla="*/ 2616 h 4320"/>
              <a:gd name="T6" fmla="*/ 1914 w 3612"/>
              <a:gd name="T7" fmla="*/ 1737 h 4320"/>
              <a:gd name="T8" fmla="*/ 1672 w 3612"/>
              <a:gd name="T9" fmla="*/ 756 h 4320"/>
              <a:gd name="T10" fmla="*/ 1324 w 3612"/>
              <a:gd name="T11" fmla="*/ 0 h 4320"/>
              <a:gd name="T12" fmla="*/ 1 w 3612"/>
              <a:gd name="T13" fmla="*/ 0 h 4320"/>
              <a:gd name="T14" fmla="*/ 0 w 3612"/>
              <a:gd name="T15" fmla="*/ 0 h 4320"/>
              <a:gd name="T16" fmla="*/ 0 w 3612"/>
              <a:gd name="T17" fmla="*/ 4320 h 4320"/>
              <a:gd name="T18" fmla="*/ 3605 w 3612"/>
              <a:gd name="T19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12" h="4320">
                <a:moveTo>
                  <a:pt x="3605" y="4320"/>
                </a:moveTo>
                <a:cubicBezTo>
                  <a:pt x="3612" y="4162"/>
                  <a:pt x="3599" y="3456"/>
                  <a:pt x="2886" y="3034"/>
                </a:cubicBezTo>
                <a:cubicBezTo>
                  <a:pt x="2696" y="2922"/>
                  <a:pt x="2512" y="2784"/>
                  <a:pt x="2357" y="2616"/>
                </a:cubicBezTo>
                <a:cubicBezTo>
                  <a:pt x="2139" y="2379"/>
                  <a:pt x="2006" y="2061"/>
                  <a:pt x="1914" y="1737"/>
                </a:cubicBezTo>
                <a:cubicBezTo>
                  <a:pt x="1822" y="1414"/>
                  <a:pt x="1765" y="1079"/>
                  <a:pt x="1672" y="756"/>
                </a:cubicBezTo>
                <a:cubicBezTo>
                  <a:pt x="1594" y="485"/>
                  <a:pt x="1487" y="217"/>
                  <a:pt x="132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4320"/>
                  <a:pt x="0" y="4320"/>
                  <a:pt x="0" y="4320"/>
                </a:cubicBezTo>
                <a:lnTo>
                  <a:pt x="3605" y="4320"/>
                </a:ln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A43F0-27D5-4923-92DA-39DD6FCB909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48FEB668-CC96-3AC2-C03B-3D0F47529AB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0D0D3E-CE83-C459-22D3-A7D78D108A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959573-181E-4034-C8CA-D454DCEA6A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336EC8-2235-60A7-7C8D-4BE7A347C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FD0D71-7FDB-1641-71B4-2A84AD4741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74635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>
            <a:extLst>
              <a:ext uri="{FF2B5EF4-FFF2-40B4-BE49-F238E27FC236}">
                <a16:creationId xmlns:a16="http://schemas.microsoft.com/office/drawing/2014/main" id="{4E20B76A-E12B-4403-8492-0139B8763DB7}"/>
              </a:ext>
            </a:extLst>
          </p:cNvPr>
          <p:cNvSpPr txBox="1">
            <a:spLocks/>
          </p:cNvSpPr>
          <p:nvPr userDrawn="1"/>
        </p:nvSpPr>
        <p:spPr>
          <a:xfrm>
            <a:off x="11352213" y="6421438"/>
            <a:ext cx="390525" cy="149225"/>
          </a:xfrm>
          <a:prstGeom prst="rect">
            <a:avLst/>
          </a:prstGeom>
        </p:spPr>
        <p:txBody>
          <a:bodyPr lIns="0" tIns="0" rIns="0" bIns="0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C8BEF96-A8B0-4486-81EB-D14FA28299F7}" type="slidenum">
              <a:rPr lang="en-US" altLang="en-US" sz="1100">
                <a:solidFill>
                  <a:schemeClr val="bg1"/>
                </a:solidFill>
                <a:sym typeface="Arial" panose="020B060402020202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bg1"/>
              </a:solidFill>
              <a:sym typeface="Arial" panose="020B0604020202020204" pitchFamily="34" charset="0"/>
            </a:endParaRPr>
          </a:p>
        </p:txBody>
      </p:sp>
      <p:sp>
        <p:nvSpPr>
          <p:cNvPr id="5" name="Freeform 414">
            <a:extLst>
              <a:ext uri="{FF2B5EF4-FFF2-40B4-BE49-F238E27FC236}">
                <a16:creationId xmlns:a16="http://schemas.microsoft.com/office/drawing/2014/main" id="{E04C956A-DAE4-4BB0-8BFF-22D6286B6886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0" y="4125913"/>
            <a:ext cx="5143500" cy="2732087"/>
          </a:xfrm>
          <a:custGeom>
            <a:avLst/>
            <a:gdLst>
              <a:gd name="T0" fmla="*/ 197 w 4310"/>
              <a:gd name="T1" fmla="*/ 84 h 1722"/>
              <a:gd name="T2" fmla="*/ 251 w 4310"/>
              <a:gd name="T3" fmla="*/ 0 h 1722"/>
              <a:gd name="T4" fmla="*/ 4310 w 4310"/>
              <a:gd name="T5" fmla="*/ 0 h 1722"/>
              <a:gd name="T6" fmla="*/ 4310 w 4310"/>
              <a:gd name="T7" fmla="*/ 1546 h 1722"/>
              <a:gd name="T8" fmla="*/ 4094 w 4310"/>
              <a:gd name="T9" fmla="*/ 1692 h 1722"/>
              <a:gd name="T10" fmla="*/ 3821 w 4310"/>
              <a:gd name="T11" fmla="*/ 1678 h 1722"/>
              <a:gd name="T12" fmla="*/ 3241 w 4310"/>
              <a:gd name="T13" fmla="*/ 1336 h 1722"/>
              <a:gd name="T14" fmla="*/ 3056 w 4310"/>
              <a:gd name="T15" fmla="*/ 1235 h 1722"/>
              <a:gd name="T16" fmla="*/ 1936 w 4310"/>
              <a:gd name="T17" fmla="*/ 1240 h 1722"/>
              <a:gd name="T18" fmla="*/ 643 w 4310"/>
              <a:gd name="T19" fmla="*/ 1115 h 1722"/>
              <a:gd name="T20" fmla="*/ 197 w 4310"/>
              <a:gd name="T21" fmla="*/ 84 h 1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74FEB-134B-4210-BA90-07A5F2563DD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6F363BA8-B301-38FF-EFA3-A1CBDACF0B4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61C836-001C-FE90-2A82-94FCD4AF51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436672-A6BC-84F9-6E15-FB8B54764A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50456A-427B-5BF4-A88B-33BFE786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394039-6B8F-AAD5-C5CB-11E1D4ED59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954810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D0B79CF3-4C8E-4737-B61B-AC3FBB775CD8}"/>
              </a:ext>
            </a:extLst>
          </p:cNvPr>
          <p:cNvSpPr/>
          <p:nvPr userDrawn="1"/>
        </p:nvSpPr>
        <p:spPr>
          <a:xfrm>
            <a:off x="0" y="0"/>
            <a:ext cx="348932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63"/>
          </a:p>
        </p:txBody>
      </p:sp>
      <p:grpSp>
        <p:nvGrpSpPr>
          <p:cNvPr id="5" name="Graphic 169">
            <a:extLst>
              <a:ext uri="{FF2B5EF4-FFF2-40B4-BE49-F238E27FC236}">
                <a16:creationId xmlns:a16="http://schemas.microsoft.com/office/drawing/2014/main" id="{5680E214-FE4E-44A7-85BF-384AC48EE868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id="{6E467C88-B76B-4AB6-B919-8B92E1DEFCDC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6D6E35ED-6592-4EB6-AD0C-BCAF47284D11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FF63FD48-3142-4539-A764-C323B1BE527F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BB8E2A16-8F2C-471F-AB1E-51F39DA9E766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02A84B18-3CAF-4287-9E54-D1CACB14543E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F3BE3D06-C5D1-492D-80BA-40D04EDDE270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17A260FA-2770-4476-A9E7-77E23EB67B23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27106495-E4BC-4F78-8408-87E0CCA3E83C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C93267BC-F5EA-40B1-8132-5D735AF7246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F3FE9C0E-E442-40B7-9563-90A13B57014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D7710155-1C76-454A-9AEE-67D8F7B00194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3EB9D18D-BCCD-491D-A204-44D8C07F0FD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C8BB96FB-E199-4B53-B102-45E260080F04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E173EFA-A760-4F46-8B68-6B3CD6A36769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B5DCACCD-38A1-4D8C-BFFF-AE56E6B94063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CD26FB7A-CCD9-4FC1-9399-3B8D0F59B218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7488CF2A-AAA8-41C6-85D7-B84E3CC1A36D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82AFE426-6954-4C52-92A5-DAACBA124906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0D9AC888-7A1E-4655-8136-74C41A762A9A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80734CAA-97F9-4B2F-A56E-EF6222E9F26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AD033E21-48A9-4890-B04F-7086D9DE24A8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A31D7C-5F64-4ED9-8262-B5D355A05260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8" name="Freeform: Shape 28">
              <a:extLst>
                <a:ext uri="{FF2B5EF4-FFF2-40B4-BE49-F238E27FC236}">
                  <a16:creationId xmlns:a16="http://schemas.microsoft.com/office/drawing/2014/main" id="{7D1B56BC-8783-4F85-9BAC-8BE3F50F909E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Freeform: Shape 29">
              <a:extLst>
                <a:ext uri="{FF2B5EF4-FFF2-40B4-BE49-F238E27FC236}">
                  <a16:creationId xmlns:a16="http://schemas.microsoft.com/office/drawing/2014/main" id="{4976CC90-0317-435E-9DA7-B11BD8B90CDA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84798" y="438150"/>
            <a:ext cx="7554591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8D6158-8927-418D-917B-473F3EA9086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0AE73D68-0507-353F-FC3C-0D0EB8F712F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5DADAC7-1866-EDE4-7FD0-3B90E09318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2F2C869-D46B-3931-30F8-72AD042261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D752B20-5369-906A-FA81-E824D29CC8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ABCAE92-4FD4-DC52-672A-E55DDE43F9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179559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DB2BBBF-3DF0-49DE-AD79-706DC31781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b="862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95AFBA2E-3209-463C-926E-4431680A7FF3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100000">
                <a:srgbClr val="1FD7D4">
                  <a:alpha val="63000"/>
                </a:srgbClr>
              </a:gs>
            </a:gsLst>
            <a:lin ang="0" scaled="1"/>
          </a:gradFill>
          <a:ln>
            <a:noFill/>
          </a:ln>
        </p:spPr>
        <p:txBody>
          <a:bodyPr tIns="91440" bIns="91440"/>
          <a:lstStyle/>
          <a:p>
            <a:pPr fontAlgn="auto">
              <a:spcBef>
                <a:spcPts val="0"/>
              </a:spcBef>
              <a:spcAft>
                <a:spcPts val="300"/>
              </a:spcAft>
              <a:defRPr/>
            </a:pPr>
            <a:endParaRPr lang="ru-RU" sz="9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D8824E4E-ACE4-4F25-B420-0A0B82D3918A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100000">
                <a:schemeClr val="bg1">
                  <a:alpha val="66000"/>
                </a:schemeClr>
              </a:gs>
            </a:gsLst>
            <a:lin ang="0" scaled="1"/>
          </a:gradFill>
          <a:ln>
            <a:noFill/>
          </a:ln>
        </p:spPr>
        <p:txBody>
          <a:bodyPr tIns="91440" bIns="91440"/>
          <a:lstStyle/>
          <a:p>
            <a:pPr fontAlgn="auto">
              <a:spcBef>
                <a:spcPts val="0"/>
              </a:spcBef>
              <a:spcAft>
                <a:spcPts val="300"/>
              </a:spcAft>
              <a:defRPr/>
            </a:pPr>
            <a:endParaRPr lang="ru-RU" sz="9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F3E2B3C3-70ED-4506-87FC-6161DB55D6F2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405813" y="0"/>
            <a:ext cx="3786187" cy="1968500"/>
            <a:chOff x="3860801" y="8029576"/>
            <a:chExt cx="1401763" cy="728663"/>
          </a:xfrm>
        </p:grpSpPr>
        <p:sp>
          <p:nvSpPr>
            <p:cNvPr id="8" name="Freeform 58">
              <a:extLst>
                <a:ext uri="{FF2B5EF4-FFF2-40B4-BE49-F238E27FC236}">
                  <a16:creationId xmlns:a16="http://schemas.microsoft.com/office/drawing/2014/main" id="{AF9B0089-1BEC-477F-A1D7-4AD6B9EAA0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881024" cy="541209"/>
            </a:xfrm>
            <a:custGeom>
              <a:avLst/>
              <a:gdLst>
                <a:gd name="T0" fmla="*/ 322 w 1685"/>
                <a:gd name="T1" fmla="*/ 1002 h 1037"/>
                <a:gd name="T2" fmla="*/ 493 w 1685"/>
                <a:gd name="T3" fmla="*/ 849 h 1037"/>
                <a:gd name="T4" fmla="*/ 527 w 1685"/>
                <a:gd name="T5" fmla="*/ 717 h 1037"/>
                <a:gd name="T6" fmla="*/ 557 w 1685"/>
                <a:gd name="T7" fmla="*/ 605 h 1037"/>
                <a:gd name="T8" fmla="*/ 971 w 1685"/>
                <a:gd name="T9" fmla="*/ 513 h 1037"/>
                <a:gd name="T10" fmla="*/ 1249 w 1685"/>
                <a:gd name="T11" fmla="*/ 543 h 1037"/>
                <a:gd name="T12" fmla="*/ 1507 w 1685"/>
                <a:gd name="T13" fmla="*/ 430 h 1037"/>
                <a:gd name="T14" fmla="*/ 1599 w 1685"/>
                <a:gd name="T15" fmla="*/ 202 h 1037"/>
                <a:gd name="T16" fmla="*/ 1670 w 1685"/>
                <a:gd name="T17" fmla="*/ 16 h 1037"/>
                <a:gd name="T18" fmla="*/ 1685 w 1685"/>
                <a:gd name="T19" fmla="*/ 0 h 1037"/>
                <a:gd name="T20" fmla="*/ 1562 w 1685"/>
                <a:gd name="T21" fmla="*/ 0 h 1037"/>
                <a:gd name="T22" fmla="*/ 1503 w 1685"/>
                <a:gd name="T23" fmla="*/ 180 h 1037"/>
                <a:gd name="T24" fmla="*/ 1432 w 1685"/>
                <a:gd name="T25" fmla="*/ 366 h 1037"/>
                <a:gd name="T26" fmla="*/ 990 w 1685"/>
                <a:gd name="T27" fmla="*/ 417 h 1037"/>
                <a:gd name="T28" fmla="*/ 470 w 1685"/>
                <a:gd name="T29" fmla="*/ 559 h 1037"/>
                <a:gd name="T30" fmla="*/ 430 w 1685"/>
                <a:gd name="T31" fmla="*/ 702 h 1037"/>
                <a:gd name="T32" fmla="*/ 404 w 1685"/>
                <a:gd name="T33" fmla="*/ 808 h 1037"/>
                <a:gd name="T34" fmla="*/ 113 w 1685"/>
                <a:gd name="T35" fmla="*/ 925 h 1037"/>
                <a:gd name="T36" fmla="*/ 0 w 1685"/>
                <a:gd name="T37" fmla="*/ 888 h 1037"/>
                <a:gd name="T38" fmla="*/ 0 w 1685"/>
                <a:gd name="T39" fmla="*/ 995 h 1037"/>
                <a:gd name="T40" fmla="*/ 94 w 1685"/>
                <a:gd name="T41" fmla="*/ 1022 h 1037"/>
                <a:gd name="T42" fmla="*/ 322 w 1685"/>
                <a:gd name="T43" fmla="*/ 1002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5" h="1037">
                  <a:moveTo>
                    <a:pt x="322" y="1002"/>
                  </a:moveTo>
                  <a:cubicBezTo>
                    <a:pt x="402" y="971"/>
                    <a:pt x="461" y="919"/>
                    <a:pt x="493" y="849"/>
                  </a:cubicBezTo>
                  <a:cubicBezTo>
                    <a:pt x="513" y="806"/>
                    <a:pt x="520" y="761"/>
                    <a:pt x="527" y="717"/>
                  </a:cubicBezTo>
                  <a:cubicBezTo>
                    <a:pt x="534" y="676"/>
                    <a:pt x="540" y="637"/>
                    <a:pt x="557" y="605"/>
                  </a:cubicBezTo>
                  <a:cubicBezTo>
                    <a:pt x="628" y="467"/>
                    <a:pt x="847" y="488"/>
                    <a:pt x="971" y="513"/>
                  </a:cubicBezTo>
                  <a:cubicBezTo>
                    <a:pt x="1062" y="531"/>
                    <a:pt x="1159" y="547"/>
                    <a:pt x="1249" y="543"/>
                  </a:cubicBezTo>
                  <a:cubicBezTo>
                    <a:pt x="1362" y="537"/>
                    <a:pt x="1448" y="499"/>
                    <a:pt x="1507" y="430"/>
                  </a:cubicBezTo>
                  <a:cubicBezTo>
                    <a:pt x="1563" y="363"/>
                    <a:pt x="1581" y="281"/>
                    <a:pt x="1599" y="202"/>
                  </a:cubicBezTo>
                  <a:cubicBezTo>
                    <a:pt x="1615" y="131"/>
                    <a:pt x="1629" y="64"/>
                    <a:pt x="1670" y="16"/>
                  </a:cubicBezTo>
                  <a:cubicBezTo>
                    <a:pt x="1675" y="10"/>
                    <a:pt x="1680" y="5"/>
                    <a:pt x="1685" y="0"/>
                  </a:cubicBezTo>
                  <a:cubicBezTo>
                    <a:pt x="1562" y="0"/>
                    <a:pt x="1562" y="0"/>
                    <a:pt x="1562" y="0"/>
                  </a:cubicBezTo>
                  <a:cubicBezTo>
                    <a:pt x="1531" y="56"/>
                    <a:pt x="1516" y="119"/>
                    <a:pt x="1503" y="180"/>
                  </a:cubicBezTo>
                  <a:cubicBezTo>
                    <a:pt x="1487" y="251"/>
                    <a:pt x="1472" y="318"/>
                    <a:pt x="1432" y="366"/>
                  </a:cubicBezTo>
                  <a:cubicBezTo>
                    <a:pt x="1339" y="476"/>
                    <a:pt x="1155" y="450"/>
                    <a:pt x="990" y="417"/>
                  </a:cubicBezTo>
                  <a:cubicBezTo>
                    <a:pt x="729" y="364"/>
                    <a:pt x="544" y="415"/>
                    <a:pt x="470" y="559"/>
                  </a:cubicBezTo>
                  <a:cubicBezTo>
                    <a:pt x="446" y="606"/>
                    <a:pt x="438" y="655"/>
                    <a:pt x="430" y="702"/>
                  </a:cubicBezTo>
                  <a:cubicBezTo>
                    <a:pt x="424" y="740"/>
                    <a:pt x="418" y="777"/>
                    <a:pt x="404" y="808"/>
                  </a:cubicBezTo>
                  <a:cubicBezTo>
                    <a:pt x="368" y="885"/>
                    <a:pt x="254" y="953"/>
                    <a:pt x="113" y="925"/>
                  </a:cubicBezTo>
                  <a:cubicBezTo>
                    <a:pt x="74" y="918"/>
                    <a:pt x="36" y="904"/>
                    <a:pt x="0" y="888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30" y="1006"/>
                    <a:pt x="62" y="1016"/>
                    <a:pt x="94" y="1022"/>
                  </a:cubicBezTo>
                  <a:cubicBezTo>
                    <a:pt x="170" y="1037"/>
                    <a:pt x="251" y="1030"/>
                    <a:pt x="322" y="1002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59">
              <a:extLst>
                <a:ext uri="{FF2B5EF4-FFF2-40B4-BE49-F238E27FC236}">
                  <a16:creationId xmlns:a16="http://schemas.microsoft.com/office/drawing/2014/main" id="{545177E3-318F-42C6-AAF3-B3761A41CC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1401763" cy="728663"/>
            </a:xfrm>
            <a:custGeom>
              <a:avLst/>
              <a:gdLst>
                <a:gd name="T0" fmla="*/ 464 w 2682"/>
                <a:gd name="T1" fmla="*/ 1356 h 1393"/>
                <a:gd name="T2" fmla="*/ 648 w 2682"/>
                <a:gd name="T3" fmla="*/ 1191 h 1393"/>
                <a:gd name="T4" fmla="*/ 684 w 2682"/>
                <a:gd name="T5" fmla="*/ 1053 h 1393"/>
                <a:gd name="T6" fmla="*/ 712 w 2682"/>
                <a:gd name="T7" fmla="*/ 947 h 1393"/>
                <a:gd name="T8" fmla="*/ 1099 w 2682"/>
                <a:gd name="T9" fmla="*/ 868 h 1393"/>
                <a:gd name="T10" fmla="*/ 1658 w 2682"/>
                <a:gd name="T11" fmla="*/ 777 h 1393"/>
                <a:gd name="T12" fmla="*/ 1755 w 2682"/>
                <a:gd name="T13" fmla="*/ 538 h 1393"/>
                <a:gd name="T14" fmla="*/ 1822 w 2682"/>
                <a:gd name="T15" fmla="*/ 363 h 1393"/>
                <a:gd name="T16" fmla="*/ 2101 w 2682"/>
                <a:gd name="T17" fmla="*/ 269 h 1393"/>
                <a:gd name="T18" fmla="*/ 2211 w 2682"/>
                <a:gd name="T19" fmla="*/ 255 h 1393"/>
                <a:gd name="T20" fmla="*/ 2553 w 2682"/>
                <a:gd name="T21" fmla="*/ 113 h 1393"/>
                <a:gd name="T22" fmla="*/ 2682 w 2682"/>
                <a:gd name="T23" fmla="*/ 0 h 1393"/>
                <a:gd name="T24" fmla="*/ 2456 w 2682"/>
                <a:gd name="T25" fmla="*/ 0 h 1393"/>
                <a:gd name="T26" fmla="*/ 2186 w 2682"/>
                <a:gd name="T27" fmla="*/ 110 h 1393"/>
                <a:gd name="T28" fmla="*/ 2085 w 2682"/>
                <a:gd name="T29" fmla="*/ 123 h 1393"/>
                <a:gd name="T30" fmla="*/ 1709 w 2682"/>
                <a:gd name="T31" fmla="*/ 268 h 1393"/>
                <a:gd name="T32" fmla="*/ 1612 w 2682"/>
                <a:gd name="T33" fmla="*/ 506 h 1393"/>
                <a:gd name="T34" fmla="*/ 1546 w 2682"/>
                <a:gd name="T35" fmla="*/ 682 h 1393"/>
                <a:gd name="T36" fmla="*/ 1128 w 2682"/>
                <a:gd name="T37" fmla="*/ 724 h 1393"/>
                <a:gd name="T38" fmla="*/ 581 w 2682"/>
                <a:gd name="T39" fmla="*/ 879 h 1393"/>
                <a:gd name="T40" fmla="*/ 539 w 2682"/>
                <a:gd name="T41" fmla="*/ 1029 h 1393"/>
                <a:gd name="T42" fmla="*/ 514 w 2682"/>
                <a:gd name="T43" fmla="*/ 1129 h 1393"/>
                <a:gd name="T44" fmla="*/ 250 w 2682"/>
                <a:gd name="T45" fmla="*/ 1233 h 1393"/>
                <a:gd name="T46" fmla="*/ 0 w 2682"/>
                <a:gd name="T47" fmla="*/ 1112 h 1393"/>
                <a:gd name="T48" fmla="*/ 0 w 2682"/>
                <a:gd name="T49" fmla="*/ 1287 h 1393"/>
                <a:gd name="T50" fmla="*/ 222 w 2682"/>
                <a:gd name="T51" fmla="*/ 1377 h 1393"/>
                <a:gd name="T52" fmla="*/ 464 w 2682"/>
                <a:gd name="T53" fmla="*/ 1356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82" h="1393">
                  <a:moveTo>
                    <a:pt x="464" y="1356"/>
                  </a:moveTo>
                  <a:cubicBezTo>
                    <a:pt x="548" y="1324"/>
                    <a:pt x="614" y="1265"/>
                    <a:pt x="648" y="1191"/>
                  </a:cubicBezTo>
                  <a:cubicBezTo>
                    <a:pt x="669" y="1144"/>
                    <a:pt x="677" y="1096"/>
                    <a:pt x="684" y="1053"/>
                  </a:cubicBezTo>
                  <a:cubicBezTo>
                    <a:pt x="691" y="1013"/>
                    <a:pt x="697" y="976"/>
                    <a:pt x="712" y="947"/>
                  </a:cubicBezTo>
                  <a:cubicBezTo>
                    <a:pt x="778" y="819"/>
                    <a:pt x="1005" y="849"/>
                    <a:pt x="1099" y="868"/>
                  </a:cubicBezTo>
                  <a:cubicBezTo>
                    <a:pt x="1243" y="897"/>
                    <a:pt x="1511" y="951"/>
                    <a:pt x="1658" y="777"/>
                  </a:cubicBezTo>
                  <a:cubicBezTo>
                    <a:pt x="1718" y="706"/>
                    <a:pt x="1738" y="617"/>
                    <a:pt x="1755" y="538"/>
                  </a:cubicBezTo>
                  <a:cubicBezTo>
                    <a:pt x="1771" y="470"/>
                    <a:pt x="1785" y="406"/>
                    <a:pt x="1822" y="363"/>
                  </a:cubicBezTo>
                  <a:cubicBezTo>
                    <a:pt x="1880" y="294"/>
                    <a:pt x="1987" y="282"/>
                    <a:pt x="2101" y="269"/>
                  </a:cubicBezTo>
                  <a:cubicBezTo>
                    <a:pt x="2137" y="266"/>
                    <a:pt x="2174" y="261"/>
                    <a:pt x="2211" y="255"/>
                  </a:cubicBezTo>
                  <a:cubicBezTo>
                    <a:pt x="2332" y="235"/>
                    <a:pt x="2450" y="186"/>
                    <a:pt x="2553" y="113"/>
                  </a:cubicBezTo>
                  <a:cubicBezTo>
                    <a:pt x="2600" y="80"/>
                    <a:pt x="2643" y="42"/>
                    <a:pt x="2682" y="0"/>
                  </a:cubicBezTo>
                  <a:cubicBezTo>
                    <a:pt x="2456" y="0"/>
                    <a:pt x="2456" y="0"/>
                    <a:pt x="2456" y="0"/>
                  </a:cubicBezTo>
                  <a:cubicBezTo>
                    <a:pt x="2375" y="55"/>
                    <a:pt x="2282" y="94"/>
                    <a:pt x="2186" y="110"/>
                  </a:cubicBezTo>
                  <a:cubicBezTo>
                    <a:pt x="2154" y="115"/>
                    <a:pt x="2120" y="119"/>
                    <a:pt x="2085" y="123"/>
                  </a:cubicBezTo>
                  <a:cubicBezTo>
                    <a:pt x="1954" y="137"/>
                    <a:pt x="1806" y="153"/>
                    <a:pt x="1709" y="268"/>
                  </a:cubicBezTo>
                  <a:cubicBezTo>
                    <a:pt x="1649" y="339"/>
                    <a:pt x="1629" y="428"/>
                    <a:pt x="1612" y="506"/>
                  </a:cubicBezTo>
                  <a:cubicBezTo>
                    <a:pt x="1596" y="574"/>
                    <a:pt x="1582" y="638"/>
                    <a:pt x="1546" y="682"/>
                  </a:cubicBezTo>
                  <a:cubicBezTo>
                    <a:pt x="1462" y="781"/>
                    <a:pt x="1286" y="755"/>
                    <a:pt x="1128" y="724"/>
                  </a:cubicBezTo>
                  <a:cubicBezTo>
                    <a:pt x="855" y="669"/>
                    <a:pt x="661" y="724"/>
                    <a:pt x="581" y="879"/>
                  </a:cubicBezTo>
                  <a:cubicBezTo>
                    <a:pt x="555" y="929"/>
                    <a:pt x="546" y="982"/>
                    <a:pt x="539" y="1029"/>
                  </a:cubicBezTo>
                  <a:cubicBezTo>
                    <a:pt x="533" y="1066"/>
                    <a:pt x="527" y="1101"/>
                    <a:pt x="514" y="1129"/>
                  </a:cubicBezTo>
                  <a:cubicBezTo>
                    <a:pt x="482" y="1198"/>
                    <a:pt x="379" y="1257"/>
                    <a:pt x="250" y="1233"/>
                  </a:cubicBezTo>
                  <a:cubicBezTo>
                    <a:pt x="161" y="1215"/>
                    <a:pt x="77" y="1165"/>
                    <a:pt x="0" y="1112"/>
                  </a:cubicBezTo>
                  <a:cubicBezTo>
                    <a:pt x="0" y="1287"/>
                    <a:pt x="0" y="1287"/>
                    <a:pt x="0" y="1287"/>
                  </a:cubicBezTo>
                  <a:cubicBezTo>
                    <a:pt x="67" y="1328"/>
                    <a:pt x="141" y="1361"/>
                    <a:pt x="222" y="1377"/>
                  </a:cubicBezTo>
                  <a:cubicBezTo>
                    <a:pt x="303" y="1393"/>
                    <a:pt x="389" y="1385"/>
                    <a:pt x="464" y="1356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" name="Freeform 190">
            <a:extLst>
              <a:ext uri="{FF2B5EF4-FFF2-40B4-BE49-F238E27FC236}">
                <a16:creationId xmlns:a16="http://schemas.microsoft.com/office/drawing/2014/main" id="{3B25A9BD-38EB-4271-8B25-6856BC71825D}"/>
              </a:ext>
            </a:extLst>
          </p:cNvPr>
          <p:cNvSpPr>
            <a:spLocks/>
          </p:cNvSpPr>
          <p:nvPr userDrawn="1"/>
        </p:nvSpPr>
        <p:spPr bwMode="auto">
          <a:xfrm>
            <a:off x="0" y="5159375"/>
            <a:ext cx="1295400" cy="1698625"/>
          </a:xfrm>
          <a:custGeom>
            <a:avLst/>
            <a:gdLst>
              <a:gd name="T0" fmla="*/ 0 w 1212"/>
              <a:gd name="T1" fmla="*/ 1589 h 1589"/>
              <a:gd name="T2" fmla="*/ 1181 w 1212"/>
              <a:gd name="T3" fmla="*/ 1589 h 1589"/>
              <a:gd name="T4" fmla="*/ 1198 w 1212"/>
              <a:gd name="T5" fmla="*/ 1429 h 1589"/>
              <a:gd name="T6" fmla="*/ 1035 w 1212"/>
              <a:gd name="T7" fmla="*/ 1254 h 1589"/>
              <a:gd name="T8" fmla="*/ 880 w 1212"/>
              <a:gd name="T9" fmla="*/ 1211 h 1589"/>
              <a:gd name="T10" fmla="*/ 764 w 1212"/>
              <a:gd name="T11" fmla="*/ 1109 h 1589"/>
              <a:gd name="T12" fmla="*/ 781 w 1212"/>
              <a:gd name="T13" fmla="*/ 961 h 1589"/>
              <a:gd name="T14" fmla="*/ 602 w 1212"/>
              <a:gd name="T15" fmla="*/ 617 h 1589"/>
              <a:gd name="T16" fmla="*/ 369 w 1212"/>
              <a:gd name="T17" fmla="*/ 496 h 1589"/>
              <a:gd name="T18" fmla="*/ 327 w 1212"/>
              <a:gd name="T19" fmla="*/ 217 h 1589"/>
              <a:gd name="T20" fmla="*/ 177 w 1212"/>
              <a:gd name="T21" fmla="*/ 77 h 1589"/>
              <a:gd name="T22" fmla="*/ 0 w 1212"/>
              <a:gd name="T23" fmla="*/ 0 h 1589"/>
              <a:gd name="T24" fmla="*/ 0 w 1212"/>
              <a:gd name="T25" fmla="*/ 1589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2" h="1589">
                <a:moveTo>
                  <a:pt x="0" y="1589"/>
                </a:moveTo>
                <a:cubicBezTo>
                  <a:pt x="1181" y="1589"/>
                  <a:pt x="1181" y="1589"/>
                  <a:pt x="1181" y="1589"/>
                </a:cubicBezTo>
                <a:cubicBezTo>
                  <a:pt x="1197" y="1541"/>
                  <a:pt x="1212" y="1474"/>
                  <a:pt x="1198" y="1429"/>
                </a:cubicBezTo>
                <a:cubicBezTo>
                  <a:pt x="1173" y="1351"/>
                  <a:pt x="1112" y="1285"/>
                  <a:pt x="1035" y="1254"/>
                </a:cubicBezTo>
                <a:cubicBezTo>
                  <a:pt x="985" y="1234"/>
                  <a:pt x="931" y="1228"/>
                  <a:pt x="880" y="1211"/>
                </a:cubicBezTo>
                <a:cubicBezTo>
                  <a:pt x="829" y="1193"/>
                  <a:pt x="778" y="1160"/>
                  <a:pt x="764" y="1109"/>
                </a:cubicBezTo>
                <a:cubicBezTo>
                  <a:pt x="750" y="1061"/>
                  <a:pt x="771" y="1010"/>
                  <a:pt x="781" y="961"/>
                </a:cubicBezTo>
                <a:cubicBezTo>
                  <a:pt x="807" y="825"/>
                  <a:pt x="729" y="676"/>
                  <a:pt x="602" y="617"/>
                </a:cubicBezTo>
                <a:cubicBezTo>
                  <a:pt x="521" y="580"/>
                  <a:pt x="417" y="570"/>
                  <a:pt x="369" y="496"/>
                </a:cubicBezTo>
                <a:cubicBezTo>
                  <a:pt x="317" y="416"/>
                  <a:pt x="360" y="307"/>
                  <a:pt x="327" y="217"/>
                </a:cubicBezTo>
                <a:cubicBezTo>
                  <a:pt x="303" y="152"/>
                  <a:pt x="241" y="107"/>
                  <a:pt x="177" y="77"/>
                </a:cubicBezTo>
                <a:cubicBezTo>
                  <a:pt x="119" y="50"/>
                  <a:pt x="56" y="31"/>
                  <a:pt x="0" y="0"/>
                </a:cubicBezTo>
                <a:lnTo>
                  <a:pt x="0" y="1589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4D7480B-8B28-4737-96F3-B907C1F271A8}"/>
              </a:ext>
            </a:extLst>
          </p:cNvPr>
          <p:cNvSpPr txBox="1">
            <a:spLocks/>
          </p:cNvSpPr>
          <p:nvPr userDrawn="1"/>
        </p:nvSpPr>
        <p:spPr>
          <a:xfrm>
            <a:off x="11352213" y="6421438"/>
            <a:ext cx="390525" cy="149225"/>
          </a:xfrm>
          <a:prstGeom prst="rect">
            <a:avLst/>
          </a:prstGeom>
        </p:spPr>
        <p:txBody>
          <a:bodyPr lIns="0" tIns="0" rIns="0" bIns="0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766C201-1024-4083-B365-998C50B98F82}" type="slidenum">
              <a:rPr lang="en-US" altLang="en-US" sz="1100">
                <a:solidFill>
                  <a:schemeClr val="tx2"/>
                </a:solidFill>
                <a:sym typeface="Arial" panose="020B060402020202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tx2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50463D-5102-4C1F-92CB-8F4186BB3B7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5694B9C4-FA23-FC60-8FD5-3151E095B93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D18561-E5BA-D8B3-FD0B-F09360E9F9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9C3307-F0C5-CBF7-53BA-CA6DDCEC3F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755009-AFD2-7750-CAA6-60DA9E1CF1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BCC14A-A726-F817-F3E0-3ECDF7D9FD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23379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CAB78009-7013-44D1-AF48-CC3C922545E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100000">
                <a:schemeClr val="bg1">
                  <a:alpha val="66000"/>
                </a:schemeClr>
              </a:gs>
            </a:gsLst>
            <a:lin ang="0" scaled="1"/>
          </a:gradFill>
          <a:ln>
            <a:noFill/>
          </a:ln>
        </p:spPr>
        <p:txBody>
          <a:bodyPr tIns="91440" bIns="91440"/>
          <a:lstStyle/>
          <a:p>
            <a:pPr fontAlgn="auto">
              <a:spcBef>
                <a:spcPts val="0"/>
              </a:spcBef>
              <a:spcAft>
                <a:spcPts val="300"/>
              </a:spcAft>
              <a:defRPr/>
            </a:pPr>
            <a:endParaRPr lang="ru-RU" sz="9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0F27743-242C-4F09-AD0D-82F02D5CB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2" r="9024" b="451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1B6C5EB5-0979-4359-AB31-A275AA81153E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8405813" y="0"/>
            <a:ext cx="3786187" cy="1968500"/>
            <a:chOff x="3860801" y="8029576"/>
            <a:chExt cx="1401763" cy="728663"/>
          </a:xfrm>
        </p:grpSpPr>
        <p:sp>
          <p:nvSpPr>
            <p:cNvPr id="7" name="Freeform 58">
              <a:extLst>
                <a:ext uri="{FF2B5EF4-FFF2-40B4-BE49-F238E27FC236}">
                  <a16:creationId xmlns:a16="http://schemas.microsoft.com/office/drawing/2014/main" id="{C29523D7-FD90-4823-A7C3-BFFC191C43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881024" cy="541209"/>
            </a:xfrm>
            <a:custGeom>
              <a:avLst/>
              <a:gdLst>
                <a:gd name="T0" fmla="*/ 322 w 1685"/>
                <a:gd name="T1" fmla="*/ 1002 h 1037"/>
                <a:gd name="T2" fmla="*/ 493 w 1685"/>
                <a:gd name="T3" fmla="*/ 849 h 1037"/>
                <a:gd name="T4" fmla="*/ 527 w 1685"/>
                <a:gd name="T5" fmla="*/ 717 h 1037"/>
                <a:gd name="T6" fmla="*/ 557 w 1685"/>
                <a:gd name="T7" fmla="*/ 605 h 1037"/>
                <a:gd name="T8" fmla="*/ 971 w 1685"/>
                <a:gd name="T9" fmla="*/ 513 h 1037"/>
                <a:gd name="T10" fmla="*/ 1249 w 1685"/>
                <a:gd name="T11" fmla="*/ 543 h 1037"/>
                <a:gd name="T12" fmla="*/ 1507 w 1685"/>
                <a:gd name="T13" fmla="*/ 430 h 1037"/>
                <a:gd name="T14" fmla="*/ 1599 w 1685"/>
                <a:gd name="T15" fmla="*/ 202 h 1037"/>
                <a:gd name="T16" fmla="*/ 1670 w 1685"/>
                <a:gd name="T17" fmla="*/ 16 h 1037"/>
                <a:gd name="T18" fmla="*/ 1685 w 1685"/>
                <a:gd name="T19" fmla="*/ 0 h 1037"/>
                <a:gd name="T20" fmla="*/ 1562 w 1685"/>
                <a:gd name="T21" fmla="*/ 0 h 1037"/>
                <a:gd name="T22" fmla="*/ 1503 w 1685"/>
                <a:gd name="T23" fmla="*/ 180 h 1037"/>
                <a:gd name="T24" fmla="*/ 1432 w 1685"/>
                <a:gd name="T25" fmla="*/ 366 h 1037"/>
                <a:gd name="T26" fmla="*/ 990 w 1685"/>
                <a:gd name="T27" fmla="*/ 417 h 1037"/>
                <a:gd name="T28" fmla="*/ 470 w 1685"/>
                <a:gd name="T29" fmla="*/ 559 h 1037"/>
                <a:gd name="T30" fmla="*/ 430 w 1685"/>
                <a:gd name="T31" fmla="*/ 702 h 1037"/>
                <a:gd name="T32" fmla="*/ 404 w 1685"/>
                <a:gd name="T33" fmla="*/ 808 h 1037"/>
                <a:gd name="T34" fmla="*/ 113 w 1685"/>
                <a:gd name="T35" fmla="*/ 925 h 1037"/>
                <a:gd name="T36" fmla="*/ 0 w 1685"/>
                <a:gd name="T37" fmla="*/ 888 h 1037"/>
                <a:gd name="T38" fmla="*/ 0 w 1685"/>
                <a:gd name="T39" fmla="*/ 995 h 1037"/>
                <a:gd name="T40" fmla="*/ 94 w 1685"/>
                <a:gd name="T41" fmla="*/ 1022 h 1037"/>
                <a:gd name="T42" fmla="*/ 322 w 1685"/>
                <a:gd name="T43" fmla="*/ 1002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5" h="1037">
                  <a:moveTo>
                    <a:pt x="322" y="1002"/>
                  </a:moveTo>
                  <a:cubicBezTo>
                    <a:pt x="402" y="971"/>
                    <a:pt x="461" y="919"/>
                    <a:pt x="493" y="849"/>
                  </a:cubicBezTo>
                  <a:cubicBezTo>
                    <a:pt x="513" y="806"/>
                    <a:pt x="520" y="761"/>
                    <a:pt x="527" y="717"/>
                  </a:cubicBezTo>
                  <a:cubicBezTo>
                    <a:pt x="534" y="676"/>
                    <a:pt x="540" y="637"/>
                    <a:pt x="557" y="605"/>
                  </a:cubicBezTo>
                  <a:cubicBezTo>
                    <a:pt x="628" y="467"/>
                    <a:pt x="847" y="488"/>
                    <a:pt x="971" y="513"/>
                  </a:cubicBezTo>
                  <a:cubicBezTo>
                    <a:pt x="1062" y="531"/>
                    <a:pt x="1159" y="547"/>
                    <a:pt x="1249" y="543"/>
                  </a:cubicBezTo>
                  <a:cubicBezTo>
                    <a:pt x="1362" y="537"/>
                    <a:pt x="1448" y="499"/>
                    <a:pt x="1507" y="430"/>
                  </a:cubicBezTo>
                  <a:cubicBezTo>
                    <a:pt x="1563" y="363"/>
                    <a:pt x="1581" y="281"/>
                    <a:pt x="1599" y="202"/>
                  </a:cubicBezTo>
                  <a:cubicBezTo>
                    <a:pt x="1615" y="131"/>
                    <a:pt x="1629" y="64"/>
                    <a:pt x="1670" y="16"/>
                  </a:cubicBezTo>
                  <a:cubicBezTo>
                    <a:pt x="1675" y="10"/>
                    <a:pt x="1680" y="5"/>
                    <a:pt x="1685" y="0"/>
                  </a:cubicBezTo>
                  <a:cubicBezTo>
                    <a:pt x="1562" y="0"/>
                    <a:pt x="1562" y="0"/>
                    <a:pt x="1562" y="0"/>
                  </a:cubicBezTo>
                  <a:cubicBezTo>
                    <a:pt x="1531" y="56"/>
                    <a:pt x="1516" y="119"/>
                    <a:pt x="1503" y="180"/>
                  </a:cubicBezTo>
                  <a:cubicBezTo>
                    <a:pt x="1487" y="251"/>
                    <a:pt x="1472" y="318"/>
                    <a:pt x="1432" y="366"/>
                  </a:cubicBezTo>
                  <a:cubicBezTo>
                    <a:pt x="1339" y="476"/>
                    <a:pt x="1155" y="450"/>
                    <a:pt x="990" y="417"/>
                  </a:cubicBezTo>
                  <a:cubicBezTo>
                    <a:pt x="729" y="364"/>
                    <a:pt x="544" y="415"/>
                    <a:pt x="470" y="559"/>
                  </a:cubicBezTo>
                  <a:cubicBezTo>
                    <a:pt x="446" y="606"/>
                    <a:pt x="438" y="655"/>
                    <a:pt x="430" y="702"/>
                  </a:cubicBezTo>
                  <a:cubicBezTo>
                    <a:pt x="424" y="740"/>
                    <a:pt x="418" y="777"/>
                    <a:pt x="404" y="808"/>
                  </a:cubicBezTo>
                  <a:cubicBezTo>
                    <a:pt x="368" y="885"/>
                    <a:pt x="254" y="953"/>
                    <a:pt x="113" y="925"/>
                  </a:cubicBezTo>
                  <a:cubicBezTo>
                    <a:pt x="74" y="918"/>
                    <a:pt x="36" y="904"/>
                    <a:pt x="0" y="888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30" y="1006"/>
                    <a:pt x="62" y="1016"/>
                    <a:pt x="94" y="1022"/>
                  </a:cubicBezTo>
                  <a:cubicBezTo>
                    <a:pt x="170" y="1037"/>
                    <a:pt x="251" y="1030"/>
                    <a:pt x="322" y="1002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59">
              <a:extLst>
                <a:ext uri="{FF2B5EF4-FFF2-40B4-BE49-F238E27FC236}">
                  <a16:creationId xmlns:a16="http://schemas.microsoft.com/office/drawing/2014/main" id="{CBFCDB40-9968-4607-A534-056850EF39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60801" y="8029576"/>
              <a:ext cx="1401763" cy="728663"/>
            </a:xfrm>
            <a:custGeom>
              <a:avLst/>
              <a:gdLst>
                <a:gd name="T0" fmla="*/ 464 w 2682"/>
                <a:gd name="T1" fmla="*/ 1356 h 1393"/>
                <a:gd name="T2" fmla="*/ 648 w 2682"/>
                <a:gd name="T3" fmla="*/ 1191 h 1393"/>
                <a:gd name="T4" fmla="*/ 684 w 2682"/>
                <a:gd name="T5" fmla="*/ 1053 h 1393"/>
                <a:gd name="T6" fmla="*/ 712 w 2682"/>
                <a:gd name="T7" fmla="*/ 947 h 1393"/>
                <a:gd name="T8" fmla="*/ 1099 w 2682"/>
                <a:gd name="T9" fmla="*/ 868 h 1393"/>
                <a:gd name="T10" fmla="*/ 1658 w 2682"/>
                <a:gd name="T11" fmla="*/ 777 h 1393"/>
                <a:gd name="T12" fmla="*/ 1755 w 2682"/>
                <a:gd name="T13" fmla="*/ 538 h 1393"/>
                <a:gd name="T14" fmla="*/ 1822 w 2682"/>
                <a:gd name="T15" fmla="*/ 363 h 1393"/>
                <a:gd name="T16" fmla="*/ 2101 w 2682"/>
                <a:gd name="T17" fmla="*/ 269 h 1393"/>
                <a:gd name="T18" fmla="*/ 2211 w 2682"/>
                <a:gd name="T19" fmla="*/ 255 h 1393"/>
                <a:gd name="T20" fmla="*/ 2553 w 2682"/>
                <a:gd name="T21" fmla="*/ 113 h 1393"/>
                <a:gd name="T22" fmla="*/ 2682 w 2682"/>
                <a:gd name="T23" fmla="*/ 0 h 1393"/>
                <a:gd name="T24" fmla="*/ 2456 w 2682"/>
                <a:gd name="T25" fmla="*/ 0 h 1393"/>
                <a:gd name="T26" fmla="*/ 2186 w 2682"/>
                <a:gd name="T27" fmla="*/ 110 h 1393"/>
                <a:gd name="T28" fmla="*/ 2085 w 2682"/>
                <a:gd name="T29" fmla="*/ 123 h 1393"/>
                <a:gd name="T30" fmla="*/ 1709 w 2682"/>
                <a:gd name="T31" fmla="*/ 268 h 1393"/>
                <a:gd name="T32" fmla="*/ 1612 w 2682"/>
                <a:gd name="T33" fmla="*/ 506 h 1393"/>
                <a:gd name="T34" fmla="*/ 1546 w 2682"/>
                <a:gd name="T35" fmla="*/ 682 h 1393"/>
                <a:gd name="T36" fmla="*/ 1128 w 2682"/>
                <a:gd name="T37" fmla="*/ 724 h 1393"/>
                <a:gd name="T38" fmla="*/ 581 w 2682"/>
                <a:gd name="T39" fmla="*/ 879 h 1393"/>
                <a:gd name="T40" fmla="*/ 539 w 2682"/>
                <a:gd name="T41" fmla="*/ 1029 h 1393"/>
                <a:gd name="T42" fmla="*/ 514 w 2682"/>
                <a:gd name="T43" fmla="*/ 1129 h 1393"/>
                <a:gd name="T44" fmla="*/ 250 w 2682"/>
                <a:gd name="T45" fmla="*/ 1233 h 1393"/>
                <a:gd name="T46" fmla="*/ 0 w 2682"/>
                <a:gd name="T47" fmla="*/ 1112 h 1393"/>
                <a:gd name="T48" fmla="*/ 0 w 2682"/>
                <a:gd name="T49" fmla="*/ 1287 h 1393"/>
                <a:gd name="T50" fmla="*/ 222 w 2682"/>
                <a:gd name="T51" fmla="*/ 1377 h 1393"/>
                <a:gd name="T52" fmla="*/ 464 w 2682"/>
                <a:gd name="T53" fmla="*/ 1356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82" h="1393">
                  <a:moveTo>
                    <a:pt x="464" y="1356"/>
                  </a:moveTo>
                  <a:cubicBezTo>
                    <a:pt x="548" y="1324"/>
                    <a:pt x="614" y="1265"/>
                    <a:pt x="648" y="1191"/>
                  </a:cubicBezTo>
                  <a:cubicBezTo>
                    <a:pt x="669" y="1144"/>
                    <a:pt x="677" y="1096"/>
                    <a:pt x="684" y="1053"/>
                  </a:cubicBezTo>
                  <a:cubicBezTo>
                    <a:pt x="691" y="1013"/>
                    <a:pt x="697" y="976"/>
                    <a:pt x="712" y="947"/>
                  </a:cubicBezTo>
                  <a:cubicBezTo>
                    <a:pt x="778" y="819"/>
                    <a:pt x="1005" y="849"/>
                    <a:pt x="1099" y="868"/>
                  </a:cubicBezTo>
                  <a:cubicBezTo>
                    <a:pt x="1243" y="897"/>
                    <a:pt x="1511" y="951"/>
                    <a:pt x="1658" y="777"/>
                  </a:cubicBezTo>
                  <a:cubicBezTo>
                    <a:pt x="1718" y="706"/>
                    <a:pt x="1738" y="617"/>
                    <a:pt x="1755" y="538"/>
                  </a:cubicBezTo>
                  <a:cubicBezTo>
                    <a:pt x="1771" y="470"/>
                    <a:pt x="1785" y="406"/>
                    <a:pt x="1822" y="363"/>
                  </a:cubicBezTo>
                  <a:cubicBezTo>
                    <a:pt x="1880" y="294"/>
                    <a:pt x="1987" y="282"/>
                    <a:pt x="2101" y="269"/>
                  </a:cubicBezTo>
                  <a:cubicBezTo>
                    <a:pt x="2137" y="266"/>
                    <a:pt x="2174" y="261"/>
                    <a:pt x="2211" y="255"/>
                  </a:cubicBezTo>
                  <a:cubicBezTo>
                    <a:pt x="2332" y="235"/>
                    <a:pt x="2450" y="186"/>
                    <a:pt x="2553" y="113"/>
                  </a:cubicBezTo>
                  <a:cubicBezTo>
                    <a:pt x="2600" y="80"/>
                    <a:pt x="2643" y="42"/>
                    <a:pt x="2682" y="0"/>
                  </a:cubicBezTo>
                  <a:cubicBezTo>
                    <a:pt x="2456" y="0"/>
                    <a:pt x="2456" y="0"/>
                    <a:pt x="2456" y="0"/>
                  </a:cubicBezTo>
                  <a:cubicBezTo>
                    <a:pt x="2375" y="55"/>
                    <a:pt x="2282" y="94"/>
                    <a:pt x="2186" y="110"/>
                  </a:cubicBezTo>
                  <a:cubicBezTo>
                    <a:pt x="2154" y="115"/>
                    <a:pt x="2120" y="119"/>
                    <a:pt x="2085" y="123"/>
                  </a:cubicBezTo>
                  <a:cubicBezTo>
                    <a:pt x="1954" y="137"/>
                    <a:pt x="1806" y="153"/>
                    <a:pt x="1709" y="268"/>
                  </a:cubicBezTo>
                  <a:cubicBezTo>
                    <a:pt x="1649" y="339"/>
                    <a:pt x="1629" y="428"/>
                    <a:pt x="1612" y="506"/>
                  </a:cubicBezTo>
                  <a:cubicBezTo>
                    <a:pt x="1596" y="574"/>
                    <a:pt x="1582" y="638"/>
                    <a:pt x="1546" y="682"/>
                  </a:cubicBezTo>
                  <a:cubicBezTo>
                    <a:pt x="1462" y="781"/>
                    <a:pt x="1286" y="755"/>
                    <a:pt x="1128" y="724"/>
                  </a:cubicBezTo>
                  <a:cubicBezTo>
                    <a:pt x="855" y="669"/>
                    <a:pt x="661" y="724"/>
                    <a:pt x="581" y="879"/>
                  </a:cubicBezTo>
                  <a:cubicBezTo>
                    <a:pt x="555" y="929"/>
                    <a:pt x="546" y="982"/>
                    <a:pt x="539" y="1029"/>
                  </a:cubicBezTo>
                  <a:cubicBezTo>
                    <a:pt x="533" y="1066"/>
                    <a:pt x="527" y="1101"/>
                    <a:pt x="514" y="1129"/>
                  </a:cubicBezTo>
                  <a:cubicBezTo>
                    <a:pt x="482" y="1198"/>
                    <a:pt x="379" y="1257"/>
                    <a:pt x="250" y="1233"/>
                  </a:cubicBezTo>
                  <a:cubicBezTo>
                    <a:pt x="161" y="1215"/>
                    <a:pt x="77" y="1165"/>
                    <a:pt x="0" y="1112"/>
                  </a:cubicBezTo>
                  <a:cubicBezTo>
                    <a:pt x="0" y="1287"/>
                    <a:pt x="0" y="1287"/>
                    <a:pt x="0" y="1287"/>
                  </a:cubicBezTo>
                  <a:cubicBezTo>
                    <a:pt x="67" y="1328"/>
                    <a:pt x="141" y="1361"/>
                    <a:pt x="222" y="1377"/>
                  </a:cubicBezTo>
                  <a:cubicBezTo>
                    <a:pt x="303" y="1393"/>
                    <a:pt x="389" y="1385"/>
                    <a:pt x="464" y="1356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Shape 8">
            <a:extLst>
              <a:ext uri="{FF2B5EF4-FFF2-40B4-BE49-F238E27FC236}">
                <a16:creationId xmlns:a16="http://schemas.microsoft.com/office/drawing/2014/main" id="{E9F2CFF6-6809-4297-8787-09EF0E867DF0}"/>
              </a:ext>
            </a:extLst>
          </p:cNvPr>
          <p:cNvSpPr txBox="1">
            <a:spLocks/>
          </p:cNvSpPr>
          <p:nvPr userDrawn="1"/>
        </p:nvSpPr>
        <p:spPr>
          <a:xfrm>
            <a:off x="11352213" y="6421438"/>
            <a:ext cx="390525" cy="149225"/>
          </a:xfrm>
          <a:prstGeom prst="rect">
            <a:avLst/>
          </a:prstGeom>
        </p:spPr>
        <p:txBody>
          <a:bodyPr lIns="0" tIns="0" rIns="0" bIns="0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A751693-E741-4D8C-9B2C-19974FE563D1}" type="slidenum">
              <a:rPr lang="en-US" altLang="en-US" sz="1100">
                <a:solidFill>
                  <a:schemeClr val="tx2"/>
                </a:solidFill>
                <a:sym typeface="Arial" panose="020B0604020202020204" pitchFamily="34" charset="0"/>
              </a:rPr>
              <a:pPr algn="r" eaLnBrk="1" hangingPunct="1"/>
              <a:t>‹#›</a:t>
            </a:fld>
            <a:endParaRPr lang="en-US" altLang="en-US" sz="1100">
              <a:solidFill>
                <a:schemeClr val="tx2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7BF3DF-FD29-454A-B4F5-0F775DFA2DE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C6893B57-FE2D-595C-EF57-AD1D568EAE0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1DF317-E273-188A-8430-64C1EA2F1A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5419D1-D844-59DE-45D4-7C910B3702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B1432B-D202-5536-8193-5A9B0C8579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10A366-427E-CCEE-D0AA-5F504E9C82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9732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ADFC46-DC2A-402E-A5D8-BBC32C585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b="140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71">
            <a:extLst>
              <a:ext uri="{FF2B5EF4-FFF2-40B4-BE49-F238E27FC236}">
                <a16:creationId xmlns:a16="http://schemas.microsoft.com/office/drawing/2014/main" id="{016642F4-A860-425D-8F7F-AF7C7E450FAD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100000">
                <a:schemeClr val="bg1">
                  <a:alpha val="66000"/>
                </a:schemeClr>
              </a:gs>
            </a:gsLst>
            <a:lin ang="0" scaled="1"/>
          </a:gradFill>
          <a:ln>
            <a:noFill/>
          </a:ln>
        </p:spPr>
        <p:txBody>
          <a:bodyPr tIns="91440" bIns="91440"/>
          <a:lstStyle/>
          <a:p>
            <a:pPr fontAlgn="auto">
              <a:spcBef>
                <a:spcPts val="0"/>
              </a:spcBef>
              <a:spcAft>
                <a:spcPts val="300"/>
              </a:spcAft>
              <a:defRPr/>
            </a:pPr>
            <a:endParaRPr lang="ru-RU" sz="9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6" name="Freeform 354">
            <a:extLst>
              <a:ext uri="{FF2B5EF4-FFF2-40B4-BE49-F238E27FC236}">
                <a16:creationId xmlns:a16="http://schemas.microsoft.com/office/drawing/2014/main" id="{7C93A1E2-434B-4435-A9D5-50A8A75BC6D7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0" y="0"/>
            <a:ext cx="12192000" cy="2227263"/>
          </a:xfrm>
          <a:custGeom>
            <a:avLst/>
            <a:gdLst>
              <a:gd name="T0" fmla="*/ 6216 w 6216"/>
              <a:gd name="T1" fmla="*/ 1138 h 1138"/>
              <a:gd name="T2" fmla="*/ 6216 w 6216"/>
              <a:gd name="T3" fmla="*/ 460 h 1138"/>
              <a:gd name="T4" fmla="*/ 5759 w 6216"/>
              <a:gd name="T5" fmla="*/ 270 h 1138"/>
              <a:gd name="T6" fmla="*/ 4696 w 6216"/>
              <a:gd name="T7" fmla="*/ 83 h 1138"/>
              <a:gd name="T8" fmla="*/ 3327 w 6216"/>
              <a:gd name="T9" fmla="*/ 18 h 1138"/>
              <a:gd name="T10" fmla="*/ 2078 w 6216"/>
              <a:gd name="T11" fmla="*/ 256 h 1138"/>
              <a:gd name="T12" fmla="*/ 1161 w 6216"/>
              <a:gd name="T13" fmla="*/ 726 h 1138"/>
              <a:gd name="T14" fmla="*/ 172 w 6216"/>
              <a:gd name="T15" fmla="*/ 963 h 1138"/>
              <a:gd name="T16" fmla="*/ 0 w 6216"/>
              <a:gd name="T17" fmla="*/ 1138 h 1138"/>
              <a:gd name="T18" fmla="*/ 6216 w 6216"/>
              <a:gd name="T19" fmla="*/ 1138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216" h="1138">
                <a:moveTo>
                  <a:pt x="6216" y="1138"/>
                </a:moveTo>
                <a:cubicBezTo>
                  <a:pt x="6216" y="460"/>
                  <a:pt x="6216" y="460"/>
                  <a:pt x="6216" y="460"/>
                </a:cubicBezTo>
                <a:cubicBezTo>
                  <a:pt x="6094" y="385"/>
                  <a:pt x="5935" y="321"/>
                  <a:pt x="5759" y="270"/>
                </a:cubicBezTo>
                <a:cubicBezTo>
                  <a:pt x="5441" y="178"/>
                  <a:pt x="5069" y="125"/>
                  <a:pt x="4696" y="83"/>
                </a:cubicBezTo>
                <a:cubicBezTo>
                  <a:pt x="4250" y="34"/>
                  <a:pt x="3787" y="0"/>
                  <a:pt x="3327" y="18"/>
                </a:cubicBezTo>
                <a:cubicBezTo>
                  <a:pt x="2866" y="37"/>
                  <a:pt x="2404" y="112"/>
                  <a:pt x="2078" y="256"/>
                </a:cubicBezTo>
                <a:cubicBezTo>
                  <a:pt x="1541" y="493"/>
                  <a:pt x="1604" y="629"/>
                  <a:pt x="1161" y="726"/>
                </a:cubicBezTo>
                <a:cubicBezTo>
                  <a:pt x="606" y="846"/>
                  <a:pt x="395" y="812"/>
                  <a:pt x="172" y="963"/>
                </a:cubicBezTo>
                <a:cubicBezTo>
                  <a:pt x="127" y="993"/>
                  <a:pt x="59" y="1047"/>
                  <a:pt x="0" y="1138"/>
                </a:cubicBezTo>
                <a:cubicBezTo>
                  <a:pt x="2072" y="1138"/>
                  <a:pt x="4144" y="1138"/>
                  <a:pt x="6216" y="1138"/>
                </a:cubicBezTo>
                <a:close/>
              </a:path>
            </a:pathLst>
          </a:custGeom>
          <a:solidFill>
            <a:srgbClr val="9190F9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356">
            <a:extLst>
              <a:ext uri="{FF2B5EF4-FFF2-40B4-BE49-F238E27FC236}">
                <a16:creationId xmlns:a16="http://schemas.microsoft.com/office/drawing/2014/main" id="{7CBB318E-DC43-44F0-B4E8-C805C26A2027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9669463" y="4933950"/>
            <a:ext cx="2522537" cy="1924050"/>
          </a:xfrm>
          <a:custGeom>
            <a:avLst/>
            <a:gdLst>
              <a:gd name="T0" fmla="*/ 0 w 1589"/>
              <a:gd name="T1" fmla="*/ 0 h 1212"/>
              <a:gd name="T2" fmla="*/ 0 w 1589"/>
              <a:gd name="T3" fmla="*/ 1181 h 1212"/>
              <a:gd name="T4" fmla="*/ 160 w 1589"/>
              <a:gd name="T5" fmla="*/ 1198 h 1212"/>
              <a:gd name="T6" fmla="*/ 335 w 1589"/>
              <a:gd name="T7" fmla="*/ 1035 h 1212"/>
              <a:gd name="T8" fmla="*/ 378 w 1589"/>
              <a:gd name="T9" fmla="*/ 880 h 1212"/>
              <a:gd name="T10" fmla="*/ 480 w 1589"/>
              <a:gd name="T11" fmla="*/ 764 h 1212"/>
              <a:gd name="T12" fmla="*/ 628 w 1589"/>
              <a:gd name="T13" fmla="*/ 781 h 1212"/>
              <a:gd name="T14" fmla="*/ 972 w 1589"/>
              <a:gd name="T15" fmla="*/ 602 h 1212"/>
              <a:gd name="T16" fmla="*/ 1093 w 1589"/>
              <a:gd name="T17" fmla="*/ 369 h 1212"/>
              <a:gd name="T18" fmla="*/ 1372 w 1589"/>
              <a:gd name="T19" fmla="*/ 327 h 1212"/>
              <a:gd name="T20" fmla="*/ 1512 w 1589"/>
              <a:gd name="T21" fmla="*/ 177 h 1212"/>
              <a:gd name="T22" fmla="*/ 1589 w 1589"/>
              <a:gd name="T23" fmla="*/ 0 h 1212"/>
              <a:gd name="T24" fmla="*/ 0 w 1589"/>
              <a:gd name="T25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89" h="1212">
                <a:moveTo>
                  <a:pt x="0" y="0"/>
                </a:moveTo>
                <a:cubicBezTo>
                  <a:pt x="0" y="1181"/>
                  <a:pt x="0" y="1181"/>
                  <a:pt x="0" y="1181"/>
                </a:cubicBezTo>
                <a:cubicBezTo>
                  <a:pt x="48" y="1197"/>
                  <a:pt x="115" y="1212"/>
                  <a:pt x="160" y="1198"/>
                </a:cubicBezTo>
                <a:cubicBezTo>
                  <a:pt x="238" y="1173"/>
                  <a:pt x="304" y="1112"/>
                  <a:pt x="335" y="1035"/>
                </a:cubicBezTo>
                <a:cubicBezTo>
                  <a:pt x="355" y="985"/>
                  <a:pt x="361" y="931"/>
                  <a:pt x="378" y="880"/>
                </a:cubicBezTo>
                <a:cubicBezTo>
                  <a:pt x="396" y="829"/>
                  <a:pt x="429" y="778"/>
                  <a:pt x="480" y="764"/>
                </a:cubicBezTo>
                <a:cubicBezTo>
                  <a:pt x="528" y="750"/>
                  <a:pt x="579" y="771"/>
                  <a:pt x="628" y="781"/>
                </a:cubicBezTo>
                <a:cubicBezTo>
                  <a:pt x="764" y="807"/>
                  <a:pt x="913" y="729"/>
                  <a:pt x="972" y="602"/>
                </a:cubicBezTo>
                <a:cubicBezTo>
                  <a:pt x="1009" y="521"/>
                  <a:pt x="1019" y="417"/>
                  <a:pt x="1093" y="369"/>
                </a:cubicBezTo>
                <a:cubicBezTo>
                  <a:pt x="1173" y="317"/>
                  <a:pt x="1282" y="360"/>
                  <a:pt x="1372" y="327"/>
                </a:cubicBezTo>
                <a:cubicBezTo>
                  <a:pt x="1437" y="303"/>
                  <a:pt x="1482" y="241"/>
                  <a:pt x="1512" y="177"/>
                </a:cubicBezTo>
                <a:cubicBezTo>
                  <a:pt x="1539" y="119"/>
                  <a:pt x="1558" y="56"/>
                  <a:pt x="158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8150" y="438150"/>
            <a:ext cx="8820000" cy="434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4C768-3CE7-4736-A421-0812593DC078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E6F13163-42B1-1FE8-D38E-8093256A16D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53B84B-678A-DAA4-1898-CB16674CA1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B04240-387B-35CD-200D-7164D0D73C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88571A-DA95-95A1-E495-4B9D73512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85CAC3-2811-1B10-192B-DB40ED2514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3788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6">
            <a:extLst>
              <a:ext uri="{FF2B5EF4-FFF2-40B4-BE49-F238E27FC236}">
                <a16:creationId xmlns:a16="http://schemas.microsoft.com/office/drawing/2014/main" id="{A8B54897-A510-4496-AC83-C4BFFBF19D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206288" cy="6858000"/>
          </a:xfrm>
          <a:prstGeom prst="rect">
            <a:avLst/>
          </a:prstGeom>
          <a:solidFill>
            <a:srgbClr val="1FD7D4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C40A4BC-12EF-4633-A3D5-E2B3AF7C8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2" t="48946" r="325" b="5823"/>
          <a:stretch>
            <a:fillRect/>
          </a:stretch>
        </p:blipFill>
        <p:spPr bwMode="auto">
          <a:xfrm>
            <a:off x="438150" y="1282700"/>
            <a:ext cx="79470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188">
            <a:extLst>
              <a:ext uri="{FF2B5EF4-FFF2-40B4-BE49-F238E27FC236}">
                <a16:creationId xmlns:a16="http://schemas.microsoft.com/office/drawing/2014/main" id="{BC087716-E4A9-4E7A-9978-01ECC17A4951}"/>
              </a:ext>
            </a:extLst>
          </p:cNvPr>
          <p:cNvSpPr>
            <a:spLocks/>
          </p:cNvSpPr>
          <p:nvPr userDrawn="1"/>
        </p:nvSpPr>
        <p:spPr bwMode="auto">
          <a:xfrm>
            <a:off x="7662863" y="574675"/>
            <a:ext cx="4427537" cy="5251450"/>
          </a:xfrm>
          <a:custGeom>
            <a:avLst/>
            <a:gdLst>
              <a:gd name="T0" fmla="*/ 247 w 2787"/>
              <a:gd name="T1" fmla="*/ 2248 h 3306"/>
              <a:gd name="T2" fmla="*/ 720 w 2787"/>
              <a:gd name="T3" fmla="*/ 2634 h 3306"/>
              <a:gd name="T4" fmla="*/ 981 w 2787"/>
              <a:gd name="T5" fmla="*/ 3083 h 3306"/>
              <a:gd name="T6" fmla="*/ 1439 w 2787"/>
              <a:gd name="T7" fmla="*/ 3281 h 3306"/>
              <a:gd name="T8" fmla="*/ 2035 w 2787"/>
              <a:gd name="T9" fmla="*/ 2996 h 3306"/>
              <a:gd name="T10" fmla="*/ 2748 w 2787"/>
              <a:gd name="T11" fmla="*/ 1173 h 3306"/>
              <a:gd name="T12" fmla="*/ 2663 w 2787"/>
              <a:gd name="T13" fmla="*/ 541 h 3306"/>
              <a:gd name="T14" fmla="*/ 1888 w 2787"/>
              <a:gd name="T15" fmla="*/ 75 h 3306"/>
              <a:gd name="T16" fmla="*/ 860 w 2787"/>
              <a:gd name="T17" fmla="*/ 297 h 3306"/>
              <a:gd name="T18" fmla="*/ 136 w 2787"/>
              <a:gd name="T19" fmla="*/ 1067 h 3306"/>
              <a:gd name="T20" fmla="*/ 247 w 2787"/>
              <a:gd name="T21" fmla="*/ 2248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87" h="3306">
                <a:moveTo>
                  <a:pt x="247" y="2248"/>
                </a:moveTo>
                <a:cubicBezTo>
                  <a:pt x="402" y="2428"/>
                  <a:pt x="540" y="2381"/>
                  <a:pt x="720" y="2634"/>
                </a:cubicBezTo>
                <a:cubicBezTo>
                  <a:pt x="864" y="2836"/>
                  <a:pt x="826" y="2935"/>
                  <a:pt x="981" y="3083"/>
                </a:cubicBezTo>
                <a:cubicBezTo>
                  <a:pt x="1162" y="3255"/>
                  <a:pt x="1378" y="3277"/>
                  <a:pt x="1439" y="3281"/>
                </a:cubicBezTo>
                <a:cubicBezTo>
                  <a:pt x="1735" y="3306"/>
                  <a:pt x="1922" y="3144"/>
                  <a:pt x="2035" y="2996"/>
                </a:cubicBezTo>
                <a:cubicBezTo>
                  <a:pt x="2463" y="2437"/>
                  <a:pt x="2667" y="1811"/>
                  <a:pt x="2748" y="1173"/>
                </a:cubicBezTo>
                <a:cubicBezTo>
                  <a:pt x="2775" y="966"/>
                  <a:pt x="2787" y="750"/>
                  <a:pt x="2663" y="541"/>
                </a:cubicBezTo>
                <a:cubicBezTo>
                  <a:pt x="2540" y="332"/>
                  <a:pt x="2250" y="130"/>
                  <a:pt x="1888" y="75"/>
                </a:cubicBezTo>
                <a:cubicBezTo>
                  <a:pt x="1397" y="0"/>
                  <a:pt x="1008" y="211"/>
                  <a:pt x="860" y="297"/>
                </a:cubicBezTo>
                <a:cubicBezTo>
                  <a:pt x="636" y="428"/>
                  <a:pt x="297" y="626"/>
                  <a:pt x="136" y="1067"/>
                </a:cubicBezTo>
                <a:cubicBezTo>
                  <a:pt x="0" y="1441"/>
                  <a:pt x="3" y="1963"/>
                  <a:pt x="247" y="2248"/>
                </a:cubicBez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189">
            <a:extLst>
              <a:ext uri="{FF2B5EF4-FFF2-40B4-BE49-F238E27FC236}">
                <a16:creationId xmlns:a16="http://schemas.microsoft.com/office/drawing/2014/main" id="{843D8320-658D-42B2-AC8C-762B69E80AA1}"/>
              </a:ext>
            </a:extLst>
          </p:cNvPr>
          <p:cNvSpPr>
            <a:spLocks/>
          </p:cNvSpPr>
          <p:nvPr userDrawn="1"/>
        </p:nvSpPr>
        <p:spPr bwMode="auto">
          <a:xfrm>
            <a:off x="10385425" y="0"/>
            <a:ext cx="1820863" cy="1857375"/>
          </a:xfrm>
          <a:custGeom>
            <a:avLst/>
            <a:gdLst>
              <a:gd name="T0" fmla="*/ 1147 w 1147"/>
              <a:gd name="T1" fmla="*/ 873 h 1169"/>
              <a:gd name="T2" fmla="*/ 751 w 1147"/>
              <a:gd name="T3" fmla="*/ 751 h 1169"/>
              <a:gd name="T4" fmla="*/ 401 w 1147"/>
              <a:gd name="T5" fmla="*/ 405 h 1169"/>
              <a:gd name="T6" fmla="*/ 302 w 1147"/>
              <a:gd name="T7" fmla="*/ 15 h 1169"/>
              <a:gd name="T8" fmla="*/ 303 w 1147"/>
              <a:gd name="T9" fmla="*/ 0 h 1169"/>
              <a:gd name="T10" fmla="*/ 5 w 1147"/>
              <a:gd name="T11" fmla="*/ 0 h 1169"/>
              <a:gd name="T12" fmla="*/ 5 w 1147"/>
              <a:gd name="T13" fmla="*/ 7 h 1169"/>
              <a:gd name="T14" fmla="*/ 142 w 1147"/>
              <a:gd name="T15" fmla="*/ 549 h 1169"/>
              <a:gd name="T16" fmla="*/ 1147 w 1147"/>
              <a:gd name="T17" fmla="*/ 1169 h 1169"/>
              <a:gd name="T18" fmla="*/ 1147 w 1147"/>
              <a:gd name="T19" fmla="*/ 87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47" h="1169">
                <a:moveTo>
                  <a:pt x="1147" y="873"/>
                </a:moveTo>
                <a:cubicBezTo>
                  <a:pt x="1008" y="862"/>
                  <a:pt x="873" y="820"/>
                  <a:pt x="751" y="751"/>
                </a:cubicBezTo>
                <a:cubicBezTo>
                  <a:pt x="602" y="667"/>
                  <a:pt x="481" y="547"/>
                  <a:pt x="401" y="405"/>
                </a:cubicBezTo>
                <a:cubicBezTo>
                  <a:pt x="333" y="283"/>
                  <a:pt x="299" y="148"/>
                  <a:pt x="302" y="15"/>
                </a:cubicBezTo>
                <a:cubicBezTo>
                  <a:pt x="302" y="10"/>
                  <a:pt x="303" y="5"/>
                  <a:pt x="303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2"/>
                  <a:pt x="5" y="4"/>
                  <a:pt x="5" y="7"/>
                </a:cubicBezTo>
                <a:cubicBezTo>
                  <a:pt x="0" y="193"/>
                  <a:pt x="47" y="380"/>
                  <a:pt x="142" y="549"/>
                </a:cubicBezTo>
                <a:cubicBezTo>
                  <a:pt x="343" y="908"/>
                  <a:pt x="729" y="1143"/>
                  <a:pt x="1147" y="1169"/>
                </a:cubicBezTo>
                <a:lnTo>
                  <a:pt x="1147" y="873"/>
                </a:lnTo>
                <a:close/>
              </a:path>
            </a:pathLst>
          </a:custGeom>
          <a:solidFill>
            <a:srgbClr val="3A07DF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90">
            <a:extLst>
              <a:ext uri="{FF2B5EF4-FFF2-40B4-BE49-F238E27FC236}">
                <a16:creationId xmlns:a16="http://schemas.microsoft.com/office/drawing/2014/main" id="{99185BAA-9E6D-43ED-BDA1-03A46BD9E6C4}"/>
              </a:ext>
            </a:extLst>
          </p:cNvPr>
          <p:cNvSpPr>
            <a:spLocks/>
          </p:cNvSpPr>
          <p:nvPr userDrawn="1"/>
        </p:nvSpPr>
        <p:spPr bwMode="auto">
          <a:xfrm>
            <a:off x="0" y="4335463"/>
            <a:ext cx="1927225" cy="2522537"/>
          </a:xfrm>
          <a:custGeom>
            <a:avLst/>
            <a:gdLst>
              <a:gd name="T0" fmla="*/ 0 w 1212"/>
              <a:gd name="T1" fmla="*/ 1589 h 1589"/>
              <a:gd name="T2" fmla="*/ 1181 w 1212"/>
              <a:gd name="T3" fmla="*/ 1589 h 1589"/>
              <a:gd name="T4" fmla="*/ 1198 w 1212"/>
              <a:gd name="T5" fmla="*/ 1429 h 1589"/>
              <a:gd name="T6" fmla="*/ 1035 w 1212"/>
              <a:gd name="T7" fmla="*/ 1254 h 1589"/>
              <a:gd name="T8" fmla="*/ 880 w 1212"/>
              <a:gd name="T9" fmla="*/ 1211 h 1589"/>
              <a:gd name="T10" fmla="*/ 764 w 1212"/>
              <a:gd name="T11" fmla="*/ 1109 h 1589"/>
              <a:gd name="T12" fmla="*/ 781 w 1212"/>
              <a:gd name="T13" fmla="*/ 961 h 1589"/>
              <a:gd name="T14" fmla="*/ 602 w 1212"/>
              <a:gd name="T15" fmla="*/ 617 h 1589"/>
              <a:gd name="T16" fmla="*/ 369 w 1212"/>
              <a:gd name="T17" fmla="*/ 496 h 1589"/>
              <a:gd name="T18" fmla="*/ 327 w 1212"/>
              <a:gd name="T19" fmla="*/ 217 h 1589"/>
              <a:gd name="T20" fmla="*/ 177 w 1212"/>
              <a:gd name="T21" fmla="*/ 77 h 1589"/>
              <a:gd name="T22" fmla="*/ 0 w 1212"/>
              <a:gd name="T23" fmla="*/ 0 h 1589"/>
              <a:gd name="T24" fmla="*/ 0 w 1212"/>
              <a:gd name="T25" fmla="*/ 1589 h 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2" h="1589">
                <a:moveTo>
                  <a:pt x="0" y="1589"/>
                </a:moveTo>
                <a:cubicBezTo>
                  <a:pt x="1181" y="1589"/>
                  <a:pt x="1181" y="1589"/>
                  <a:pt x="1181" y="1589"/>
                </a:cubicBezTo>
                <a:cubicBezTo>
                  <a:pt x="1197" y="1541"/>
                  <a:pt x="1212" y="1474"/>
                  <a:pt x="1198" y="1429"/>
                </a:cubicBezTo>
                <a:cubicBezTo>
                  <a:pt x="1173" y="1351"/>
                  <a:pt x="1112" y="1285"/>
                  <a:pt x="1035" y="1254"/>
                </a:cubicBezTo>
                <a:cubicBezTo>
                  <a:pt x="985" y="1234"/>
                  <a:pt x="931" y="1228"/>
                  <a:pt x="880" y="1211"/>
                </a:cubicBezTo>
                <a:cubicBezTo>
                  <a:pt x="829" y="1193"/>
                  <a:pt x="778" y="1160"/>
                  <a:pt x="764" y="1109"/>
                </a:cubicBezTo>
                <a:cubicBezTo>
                  <a:pt x="750" y="1061"/>
                  <a:pt x="771" y="1010"/>
                  <a:pt x="781" y="961"/>
                </a:cubicBezTo>
                <a:cubicBezTo>
                  <a:pt x="807" y="825"/>
                  <a:pt x="729" y="676"/>
                  <a:pt x="602" y="617"/>
                </a:cubicBezTo>
                <a:cubicBezTo>
                  <a:pt x="521" y="580"/>
                  <a:pt x="417" y="570"/>
                  <a:pt x="369" y="496"/>
                </a:cubicBezTo>
                <a:cubicBezTo>
                  <a:pt x="317" y="416"/>
                  <a:pt x="360" y="307"/>
                  <a:pt x="327" y="217"/>
                </a:cubicBezTo>
                <a:cubicBezTo>
                  <a:pt x="303" y="152"/>
                  <a:pt x="241" y="107"/>
                  <a:pt x="177" y="77"/>
                </a:cubicBezTo>
                <a:cubicBezTo>
                  <a:pt x="119" y="50"/>
                  <a:pt x="56" y="31"/>
                  <a:pt x="0" y="0"/>
                </a:cubicBezTo>
                <a:lnTo>
                  <a:pt x="0" y="1589"/>
                </a:lnTo>
                <a:close/>
              </a:path>
            </a:pathLst>
          </a:custGeom>
          <a:solidFill>
            <a:srgbClr val="FDB93C"/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8151" y="438150"/>
            <a:ext cx="9518649" cy="7914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D7F29-9B6E-44A8-92E6-EB190B11FCD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9DC60144-DBEA-6D8B-1BCF-257FDEE6F3D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17B610-A1C3-1911-39AE-BA068C22B5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402333-55C8-D21D-70D6-D55B4086F9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E26BDA-4427-C936-48D3-24DDFB1F7C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42483B-4223-1DF0-BFA4-C022FF9611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37175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1999" y="438150"/>
            <a:ext cx="9950865" cy="4349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1831" y="221942"/>
            <a:ext cx="9950865" cy="153888"/>
          </a:xfrm>
        </p:spPr>
        <p:txBody>
          <a:bodyPr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431999" y="1282701"/>
            <a:ext cx="11317089" cy="499110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1400">
                <a:solidFill>
                  <a:schemeClr val="tx1"/>
                </a:solidFill>
              </a:defRPr>
            </a:lvl1pPr>
            <a:lvl2pPr>
              <a:spcBef>
                <a:spcPts val="300"/>
              </a:spcBef>
              <a:spcAft>
                <a:spcPts val="300"/>
              </a:spcAft>
              <a:defRPr sz="1000"/>
            </a:lvl2pPr>
            <a:lvl3pPr marL="144000" indent="-144000">
              <a:spcBef>
                <a:spcPts val="300"/>
              </a:spcBef>
              <a:spcAft>
                <a:spcPts val="300"/>
              </a:spcAft>
              <a:defRPr sz="1000"/>
            </a:lvl3pPr>
            <a:lvl4pPr marL="288000" indent="-142875">
              <a:spcBef>
                <a:spcPts val="300"/>
              </a:spcBef>
              <a:spcAft>
                <a:spcPts val="300"/>
              </a:spcAft>
              <a:defRPr sz="1000"/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564EF-955A-4934-A66D-42F4E7D5556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B800AC45-8914-1AE4-B72E-2B797E0CD2B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2103F4-CDE2-727C-419B-1C5B7AD58C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378E51-32E6-496E-C246-4111E3D55B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1E1224-3718-8372-47DE-C7DC83E1FF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2EC7E8-D534-D4F2-00B6-55AF2317C4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3204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Об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DAB6A6-E58C-4005-9237-D68C45067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5253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00" name="Freeform 605">
            <a:extLst>
              <a:ext uri="{FF2B5EF4-FFF2-40B4-BE49-F238E27FC236}">
                <a16:creationId xmlns:a16="http://schemas.microsoft.com/office/drawing/2014/main" id="{7AE9040A-30E0-44E8-B82D-F264B9AF7A0B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697039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D7F40F-5B0F-8D07-550A-0F9B6D784FD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4C7D4496-FDE0-EB95-7AB0-50DDA74AAC3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03E4B3-848B-702B-08DB-A66BCCB9D6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403D16-F0D8-A662-8375-2368C6DFEE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2FB1C7-B937-37DA-A1BA-61F3F2073D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2A44E58-E2B2-4CB2-9C8C-F9E3206E58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74475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2F37A-C4F9-4FA2-91C4-298324CA0FE0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20311295-A870-9E61-D355-6BEA94E0CD7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8CEA00-344E-6461-C885-E606E3C310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C6C8536-194E-ACE1-2145-11F3005E2B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1C7C2B-5B22-6654-C8CF-6DA26F204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AE092A-B7C6-E7FA-2B08-70915EA3BE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39286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OGO_4F">
            <a:extLst>
              <a:ext uri="{FF2B5EF4-FFF2-40B4-BE49-F238E27FC236}">
                <a16:creationId xmlns:a16="http://schemas.microsoft.com/office/drawing/2014/main" id="{C5735D27-6716-5C66-0172-22942436B16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A7E9E12-5793-1F3E-9C6B-6F99A8CDD2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185097-2986-0DD1-4B99-3DC4D9E6F0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3932E1-097F-B061-4321-A98CB3748F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C80C33-811A-A633-7B68-A9C14245C6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97450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Обложка">
    <p:bg>
      <p:bgPr>
        <a:solidFill>
          <a:srgbClr val="018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23D5C0-1406-4F7E-92A4-6F1E3B2A9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619"/>
            <a:ext cx="10210800" cy="6856762"/>
          </a:xfrm>
          <a:prstGeom prst="rect">
            <a:avLst/>
          </a:prstGeom>
        </p:spPr>
      </p:pic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302" name="Freeform 605">
            <a:extLst>
              <a:ext uri="{FF2B5EF4-FFF2-40B4-BE49-F238E27FC236}">
                <a16:creationId xmlns:a16="http://schemas.microsoft.com/office/drawing/2014/main" id="{985F4C04-6DFD-4CEA-B62D-0EFEFFEED3D2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56200"/>
            <a:ext cx="4990917" cy="1697039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E0437-B867-8000-895D-E25554395A93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ECA3D711-C8D8-8322-2D72-75E617EC069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6B08FF-1692-1F4A-F8B6-6DB44FCCB3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3A4A85-572C-1077-6E03-B8DAF705EF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A42258-5D1F-5B2C-A906-20815B6EB7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AB357C-87CE-B940-E24C-FA64041167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9318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Обложка">
    <p:bg>
      <p:bgPr>
        <a:solidFill>
          <a:srgbClr val="E2B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4A01A8-2D8A-4CD3-BDE6-0338D77504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00" y="0"/>
            <a:ext cx="7112000" cy="68532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12D320-7040-4906-A321-8F1660C33F4B}"/>
              </a:ext>
            </a:extLst>
          </p:cNvPr>
          <p:cNvSpPr/>
          <p:nvPr userDrawn="1"/>
        </p:nvSpPr>
        <p:spPr>
          <a:xfrm flipH="1">
            <a:off x="-7" y="-1"/>
            <a:ext cx="9982206" cy="685324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41164">
                <a:srgbClr val="F1DE99"/>
              </a:gs>
              <a:gs pos="82000">
                <a:srgbClr val="E4BD34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2577" name="Freeform 604">
            <a:extLst>
              <a:ext uri="{FF2B5EF4-FFF2-40B4-BE49-F238E27FC236}">
                <a16:creationId xmlns:a16="http://schemas.microsoft.com/office/drawing/2014/main" id="{50FD6CDE-F51B-4FBC-B436-B8B430A87B57}"/>
              </a:ext>
            </a:extLst>
          </p:cNvPr>
          <p:cNvSpPr>
            <a:spLocks/>
          </p:cNvSpPr>
          <p:nvPr userDrawn="1"/>
        </p:nvSpPr>
        <p:spPr bwMode="auto">
          <a:xfrm>
            <a:off x="0" y="4761"/>
            <a:ext cx="9078913" cy="6864351"/>
          </a:xfrm>
          <a:custGeom>
            <a:avLst/>
            <a:gdLst>
              <a:gd name="T0" fmla="*/ 4450 w 4450"/>
              <a:gd name="T1" fmla="*/ 0 h 4320"/>
              <a:gd name="T2" fmla="*/ 4286 w 4450"/>
              <a:gd name="T3" fmla="*/ 232 h 4320"/>
              <a:gd name="T4" fmla="*/ 4242 w 4450"/>
              <a:gd name="T5" fmla="*/ 505 h 4320"/>
              <a:gd name="T6" fmla="*/ 4046 w 4450"/>
              <a:gd name="T7" fmla="*/ 1024 h 4320"/>
              <a:gd name="T8" fmla="*/ 3543 w 4450"/>
              <a:gd name="T9" fmla="*/ 1238 h 4320"/>
              <a:gd name="T10" fmla="*/ 3280 w 4450"/>
              <a:gd name="T11" fmla="*/ 1318 h 4320"/>
              <a:gd name="T12" fmla="*/ 2982 w 4450"/>
              <a:gd name="T13" fmla="*/ 1639 h 4320"/>
              <a:gd name="T14" fmla="*/ 2972 w 4450"/>
              <a:gd name="T15" fmla="*/ 1860 h 4320"/>
              <a:gd name="T16" fmla="*/ 2921 w 4450"/>
              <a:gd name="T17" fmla="*/ 2233 h 4320"/>
              <a:gd name="T18" fmla="*/ 2375 w 4450"/>
              <a:gd name="T19" fmla="*/ 2634 h 4320"/>
              <a:gd name="T20" fmla="*/ 2026 w 4450"/>
              <a:gd name="T21" fmla="*/ 2732 h 4320"/>
              <a:gd name="T22" fmla="*/ 1757 w 4450"/>
              <a:gd name="T23" fmla="*/ 2805 h 4320"/>
              <a:gd name="T24" fmla="*/ 1359 w 4450"/>
              <a:gd name="T25" fmla="*/ 3005 h 4320"/>
              <a:gd name="T26" fmla="*/ 1159 w 4450"/>
              <a:gd name="T27" fmla="*/ 3287 h 4320"/>
              <a:gd name="T28" fmla="*/ 1149 w 4450"/>
              <a:gd name="T29" fmla="*/ 3439 h 4320"/>
              <a:gd name="T30" fmla="*/ 1054 w 4450"/>
              <a:gd name="T31" fmla="*/ 3802 h 4320"/>
              <a:gd name="T32" fmla="*/ 498 w 4450"/>
              <a:gd name="T33" fmla="*/ 4069 h 4320"/>
              <a:gd name="T34" fmla="*/ 194 w 4450"/>
              <a:gd name="T35" fmla="*/ 4144 h 4320"/>
              <a:gd name="T36" fmla="*/ 0 w 4450"/>
              <a:gd name="T37" fmla="*/ 4320 h 4320"/>
              <a:gd name="T38" fmla="*/ 0 w 4450"/>
              <a:gd name="T39" fmla="*/ 0 h 4320"/>
              <a:gd name="T40" fmla="*/ 4450 w 4450"/>
              <a:gd name="T4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50" h="4320">
                <a:moveTo>
                  <a:pt x="4450" y="0"/>
                </a:moveTo>
                <a:cubicBezTo>
                  <a:pt x="4314" y="52"/>
                  <a:pt x="4329" y="125"/>
                  <a:pt x="4286" y="232"/>
                </a:cubicBezTo>
                <a:cubicBezTo>
                  <a:pt x="4254" y="313"/>
                  <a:pt x="4248" y="406"/>
                  <a:pt x="4242" y="505"/>
                </a:cubicBezTo>
                <a:cubicBezTo>
                  <a:pt x="4232" y="677"/>
                  <a:pt x="4220" y="872"/>
                  <a:pt x="4046" y="1024"/>
                </a:cubicBezTo>
                <a:cubicBezTo>
                  <a:pt x="3907" y="1145"/>
                  <a:pt x="3714" y="1194"/>
                  <a:pt x="3543" y="1238"/>
                </a:cubicBezTo>
                <a:cubicBezTo>
                  <a:pt x="3447" y="1262"/>
                  <a:pt x="3357" y="1285"/>
                  <a:pt x="3280" y="1318"/>
                </a:cubicBezTo>
                <a:cubicBezTo>
                  <a:pt x="3127" y="1384"/>
                  <a:pt x="3012" y="1507"/>
                  <a:pt x="2982" y="1639"/>
                </a:cubicBezTo>
                <a:cubicBezTo>
                  <a:pt x="2966" y="1707"/>
                  <a:pt x="2969" y="1781"/>
                  <a:pt x="2972" y="1860"/>
                </a:cubicBezTo>
                <a:cubicBezTo>
                  <a:pt x="2977" y="1982"/>
                  <a:pt x="2983" y="2107"/>
                  <a:pt x="2921" y="2233"/>
                </a:cubicBezTo>
                <a:cubicBezTo>
                  <a:pt x="2864" y="2349"/>
                  <a:pt x="2723" y="2513"/>
                  <a:pt x="2375" y="2634"/>
                </a:cubicBezTo>
                <a:cubicBezTo>
                  <a:pt x="2260" y="2674"/>
                  <a:pt x="2141" y="2704"/>
                  <a:pt x="2026" y="2732"/>
                </a:cubicBezTo>
                <a:cubicBezTo>
                  <a:pt x="1932" y="2756"/>
                  <a:pt x="1843" y="2778"/>
                  <a:pt x="1757" y="2805"/>
                </a:cubicBezTo>
                <a:cubicBezTo>
                  <a:pt x="1601" y="2855"/>
                  <a:pt x="1463" y="2924"/>
                  <a:pt x="1359" y="3005"/>
                </a:cubicBezTo>
                <a:cubicBezTo>
                  <a:pt x="1247" y="3091"/>
                  <a:pt x="1180" y="3186"/>
                  <a:pt x="1159" y="3287"/>
                </a:cubicBezTo>
                <a:cubicBezTo>
                  <a:pt x="1150" y="3334"/>
                  <a:pt x="1150" y="3385"/>
                  <a:pt x="1149" y="3439"/>
                </a:cubicBezTo>
                <a:cubicBezTo>
                  <a:pt x="1148" y="3554"/>
                  <a:pt x="1147" y="3684"/>
                  <a:pt x="1054" y="3802"/>
                </a:cubicBezTo>
                <a:cubicBezTo>
                  <a:pt x="909" y="3986"/>
                  <a:pt x="578" y="4053"/>
                  <a:pt x="498" y="4069"/>
                </a:cubicBezTo>
                <a:cubicBezTo>
                  <a:pt x="379" y="4092"/>
                  <a:pt x="299" y="4090"/>
                  <a:pt x="194" y="4144"/>
                </a:cubicBezTo>
                <a:cubicBezTo>
                  <a:pt x="92" y="4197"/>
                  <a:pt x="33" y="4268"/>
                  <a:pt x="0" y="4320"/>
                </a:cubicBezTo>
                <a:cubicBezTo>
                  <a:pt x="0" y="0"/>
                  <a:pt x="0" y="0"/>
                  <a:pt x="0" y="0"/>
                </a:cubicBezTo>
                <a:lnTo>
                  <a:pt x="4450" y="0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F7973D9-9AF4-452B-A191-5D82871E504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668216" y="769569"/>
            <a:ext cx="4643683" cy="7468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9738" y="674419"/>
            <a:ext cx="1228479" cy="1521626"/>
          </a:xfrm>
        </p:spPr>
        <p:txBody>
          <a:bodyPr anchor="t">
            <a:noAutofit/>
          </a:bodyPr>
          <a:lstStyle>
            <a:lvl1pPr algn="l">
              <a:defRPr sz="13600" b="1">
                <a:ln>
                  <a:solidFill>
                    <a:schemeClr val="bg1"/>
                  </a:solidFill>
                </a:ln>
                <a:noFill/>
              </a:defRPr>
            </a:lvl1pPr>
          </a:lstStyle>
          <a:p>
            <a:r>
              <a:rPr lang="en-US" dirty="0"/>
              <a:t>t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3" name="Freeform 605">
            <a:extLst>
              <a:ext uri="{FF2B5EF4-FFF2-40B4-BE49-F238E27FC236}">
                <a16:creationId xmlns:a16="http://schemas.microsoft.com/office/drawing/2014/main" id="{5E92514A-C55D-43A9-A75B-FCABDBD97C0D}"/>
              </a:ext>
            </a:extLst>
          </p:cNvPr>
          <p:cNvSpPr>
            <a:spLocks/>
          </p:cNvSpPr>
          <p:nvPr userDrawn="1"/>
        </p:nvSpPr>
        <p:spPr bwMode="auto">
          <a:xfrm>
            <a:off x="7202622" y="5166710"/>
            <a:ext cx="4990917" cy="1697039"/>
          </a:xfrm>
          <a:custGeom>
            <a:avLst/>
            <a:gdLst>
              <a:gd name="T0" fmla="*/ 546 w 3182"/>
              <a:gd name="T1" fmla="*/ 807 h 1101"/>
              <a:gd name="T2" fmla="*/ 1055 w 3182"/>
              <a:gd name="T3" fmla="*/ 694 h 1101"/>
              <a:gd name="T4" fmla="*/ 1317 w 3182"/>
              <a:gd name="T5" fmla="*/ 725 h 1101"/>
              <a:gd name="T6" fmla="*/ 1967 w 3182"/>
              <a:gd name="T7" fmla="*/ 693 h 1101"/>
              <a:gd name="T8" fmla="*/ 2253 w 3182"/>
              <a:gd name="T9" fmla="*/ 467 h 1101"/>
              <a:gd name="T10" fmla="*/ 2445 w 3182"/>
              <a:gd name="T11" fmla="*/ 301 h 1101"/>
              <a:gd name="T12" fmla="*/ 2855 w 3182"/>
              <a:gd name="T13" fmla="*/ 266 h 1101"/>
              <a:gd name="T14" fmla="*/ 3182 w 3182"/>
              <a:gd name="T15" fmla="*/ 492 h 1101"/>
              <a:gd name="T16" fmla="*/ 3182 w 3182"/>
              <a:gd name="T17" fmla="*/ 198 h 1101"/>
              <a:gd name="T18" fmla="*/ 2921 w 3182"/>
              <a:gd name="T19" fmla="*/ 66 h 1101"/>
              <a:gd name="T20" fmla="*/ 2331 w 3182"/>
              <a:gd name="T21" fmla="*/ 122 h 1101"/>
              <a:gd name="T22" fmla="*/ 2098 w 3182"/>
              <a:gd name="T23" fmla="*/ 321 h 1101"/>
              <a:gd name="T24" fmla="*/ 1872 w 3182"/>
              <a:gd name="T25" fmla="*/ 505 h 1101"/>
              <a:gd name="T26" fmla="*/ 1351 w 3182"/>
              <a:gd name="T27" fmla="*/ 517 h 1101"/>
              <a:gd name="T28" fmla="*/ 1063 w 3182"/>
              <a:gd name="T29" fmla="*/ 484 h 1101"/>
              <a:gd name="T30" fmla="*/ 438 w 3182"/>
              <a:gd name="T31" fmla="*/ 625 h 1101"/>
              <a:gd name="T32" fmla="*/ 29 w 3182"/>
              <a:gd name="T33" fmla="*/ 1031 h 1101"/>
              <a:gd name="T34" fmla="*/ 0 w 3182"/>
              <a:gd name="T35" fmla="*/ 1101 h 1101"/>
              <a:gd name="T36" fmla="*/ 254 w 3182"/>
              <a:gd name="T37" fmla="*/ 1101 h 1101"/>
              <a:gd name="T38" fmla="*/ 546 w 3182"/>
              <a:gd name="T39" fmla="*/ 807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82" h="1101">
                <a:moveTo>
                  <a:pt x="546" y="807"/>
                </a:moveTo>
                <a:cubicBezTo>
                  <a:pt x="694" y="724"/>
                  <a:pt x="865" y="686"/>
                  <a:pt x="1055" y="694"/>
                </a:cubicBezTo>
                <a:cubicBezTo>
                  <a:pt x="1139" y="697"/>
                  <a:pt x="1225" y="711"/>
                  <a:pt x="1317" y="725"/>
                </a:cubicBezTo>
                <a:cubicBezTo>
                  <a:pt x="1533" y="759"/>
                  <a:pt x="1757" y="794"/>
                  <a:pt x="1967" y="693"/>
                </a:cubicBezTo>
                <a:cubicBezTo>
                  <a:pt x="2084" y="637"/>
                  <a:pt x="2170" y="551"/>
                  <a:pt x="2253" y="467"/>
                </a:cubicBezTo>
                <a:cubicBezTo>
                  <a:pt x="2317" y="403"/>
                  <a:pt x="2377" y="343"/>
                  <a:pt x="2445" y="301"/>
                </a:cubicBezTo>
                <a:cubicBezTo>
                  <a:pt x="2560" y="231"/>
                  <a:pt x="2705" y="219"/>
                  <a:pt x="2855" y="266"/>
                </a:cubicBezTo>
                <a:cubicBezTo>
                  <a:pt x="2984" y="307"/>
                  <a:pt x="3101" y="391"/>
                  <a:pt x="3182" y="492"/>
                </a:cubicBezTo>
                <a:cubicBezTo>
                  <a:pt x="3182" y="198"/>
                  <a:pt x="3182" y="198"/>
                  <a:pt x="3182" y="198"/>
                </a:cubicBezTo>
                <a:cubicBezTo>
                  <a:pt x="3103" y="141"/>
                  <a:pt x="3014" y="95"/>
                  <a:pt x="2921" y="66"/>
                </a:cubicBezTo>
                <a:cubicBezTo>
                  <a:pt x="2710" y="0"/>
                  <a:pt x="2500" y="20"/>
                  <a:pt x="2331" y="122"/>
                </a:cubicBezTo>
                <a:cubicBezTo>
                  <a:pt x="2239" y="178"/>
                  <a:pt x="2167" y="251"/>
                  <a:pt x="2098" y="321"/>
                </a:cubicBezTo>
                <a:cubicBezTo>
                  <a:pt x="2024" y="395"/>
                  <a:pt x="1955" y="465"/>
                  <a:pt x="1872" y="505"/>
                </a:cubicBezTo>
                <a:cubicBezTo>
                  <a:pt x="1723" y="576"/>
                  <a:pt x="1542" y="547"/>
                  <a:pt x="1351" y="517"/>
                </a:cubicBezTo>
                <a:cubicBezTo>
                  <a:pt x="1257" y="503"/>
                  <a:pt x="1160" y="487"/>
                  <a:pt x="1063" y="484"/>
                </a:cubicBezTo>
                <a:cubicBezTo>
                  <a:pt x="833" y="474"/>
                  <a:pt x="622" y="522"/>
                  <a:pt x="438" y="625"/>
                </a:cubicBezTo>
                <a:cubicBezTo>
                  <a:pt x="270" y="719"/>
                  <a:pt x="128" y="859"/>
                  <a:pt x="29" y="1031"/>
                </a:cubicBezTo>
                <a:cubicBezTo>
                  <a:pt x="19" y="1048"/>
                  <a:pt x="8" y="1075"/>
                  <a:pt x="0" y="1101"/>
                </a:cubicBezTo>
                <a:cubicBezTo>
                  <a:pt x="254" y="1101"/>
                  <a:pt x="254" y="1101"/>
                  <a:pt x="254" y="1101"/>
                </a:cubicBezTo>
                <a:cubicBezTo>
                  <a:pt x="324" y="979"/>
                  <a:pt x="430" y="872"/>
                  <a:pt x="546" y="807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C60A5-B531-E9EE-2DCC-BA33603C86B3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_4F">
            <a:extLst>
              <a:ext uri="{FF2B5EF4-FFF2-40B4-BE49-F238E27FC236}">
                <a16:creationId xmlns:a16="http://schemas.microsoft.com/office/drawing/2014/main" id="{0556D146-3207-675A-40BB-7379C7FB830F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CE756A2-F79D-6229-2F5B-05F4F3D46A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3BE69D-EDBC-E319-F95F-8C6BC84D200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B2EEE5-57A9-1881-7FF4-7FF26AEC50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BC00E3-DE44-40CE-DC18-36E33FC843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2655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9857853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EEECF-8944-4DD0-8A68-B269F42781F4}"/>
              </a:ext>
            </a:extLst>
          </p:cNvPr>
          <p:cNvGrpSpPr/>
          <p:nvPr/>
        </p:nvGrpSpPr>
        <p:grpSpPr>
          <a:xfrm>
            <a:off x="12428854" y="438150"/>
            <a:ext cx="1305314" cy="647858"/>
            <a:chOff x="3634369" y="318226"/>
            <a:chExt cx="1305314" cy="64785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E3CB2-0140-4585-B311-61EDF662845F}"/>
                </a:ext>
              </a:extLst>
            </p:cNvPr>
            <p:cNvSpPr/>
            <p:nvPr/>
          </p:nvSpPr>
          <p:spPr>
            <a:xfrm>
              <a:off x="3634371" y="318226"/>
              <a:ext cx="1305312" cy="2128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>
                <a:spcBef>
                  <a:spcPts val="1000"/>
                </a:spcBef>
                <a:spcAft>
                  <a:spcPts val="300"/>
                </a:spcAft>
              </a:pPr>
              <a:r>
                <a:rPr lang="ru-RU" sz="800" b="1" dirty="0">
                  <a:solidFill>
                    <a:srgbClr val="6B6F77"/>
                  </a:solidFill>
                  <a:latin typeface="Arial" panose="020B0604020202020204" pitchFamily="34" charset="0"/>
                </a:rPr>
                <a:t>Основная палитра</a:t>
              </a:r>
              <a:endParaRPr lang="en-US" sz="800" b="1" dirty="0" err="1">
                <a:solidFill>
                  <a:srgbClr val="6B6F7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5EF4C1-D134-4023-AA33-B72016BAB269}"/>
                </a:ext>
              </a:extLst>
            </p:cNvPr>
            <p:cNvGrpSpPr/>
            <p:nvPr/>
          </p:nvGrpSpPr>
          <p:grpSpPr>
            <a:xfrm>
              <a:off x="3634369" y="468810"/>
              <a:ext cx="1305314" cy="497274"/>
              <a:chOff x="3634369" y="496518"/>
              <a:chExt cx="1545164" cy="588648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1F78EF-5A66-48AB-A8BB-8E1BD6561A0C}"/>
                  </a:ext>
                </a:extLst>
              </p:cNvPr>
              <p:cNvSpPr/>
              <p:nvPr/>
            </p:nvSpPr>
            <p:spPr>
              <a:xfrm>
                <a:off x="3957661" y="496518"/>
                <a:ext cx="252000" cy="252000"/>
              </a:xfrm>
              <a:prstGeom prst="ellipse">
                <a:avLst/>
              </a:prstGeom>
              <a:solidFill>
                <a:srgbClr val="9190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2B72B9-973B-417B-8E1B-713276A02136}"/>
                  </a:ext>
                </a:extLst>
              </p:cNvPr>
              <p:cNvSpPr/>
              <p:nvPr/>
            </p:nvSpPr>
            <p:spPr>
              <a:xfrm>
                <a:off x="4280951" y="496518"/>
                <a:ext cx="252000" cy="252000"/>
              </a:xfrm>
              <a:prstGeom prst="ellipse">
                <a:avLst/>
              </a:prstGeom>
              <a:solidFill>
                <a:srgbClr val="6263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7CFFBA-E827-4843-8B7F-26250F2E2C6E}"/>
                  </a:ext>
                </a:extLst>
              </p:cNvPr>
              <p:cNvSpPr/>
              <p:nvPr/>
            </p:nvSpPr>
            <p:spPr>
              <a:xfrm>
                <a:off x="4604243" y="496518"/>
                <a:ext cx="252000" cy="252000"/>
              </a:xfrm>
              <a:prstGeom prst="ellipse">
                <a:avLst/>
              </a:prstGeom>
              <a:solidFill>
                <a:srgbClr val="FB5D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76509A-4369-442D-96CE-8D35979E5074}"/>
                  </a:ext>
                </a:extLst>
              </p:cNvPr>
              <p:cNvSpPr/>
              <p:nvPr/>
            </p:nvSpPr>
            <p:spPr>
              <a:xfrm>
                <a:off x="4927533" y="496518"/>
                <a:ext cx="252000" cy="252000"/>
              </a:xfrm>
              <a:prstGeom prst="ellipse">
                <a:avLst/>
              </a:prstGeom>
              <a:solidFill>
                <a:srgbClr val="FE8A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B828926-A81B-4A69-ABCD-9944546C2FE3}"/>
                  </a:ext>
                </a:extLst>
              </p:cNvPr>
              <p:cNvSpPr/>
              <p:nvPr userDrawn="1"/>
            </p:nvSpPr>
            <p:spPr>
              <a:xfrm>
                <a:off x="3634369" y="496518"/>
                <a:ext cx="252000" cy="252000"/>
              </a:xfrm>
              <a:prstGeom prst="ellipse">
                <a:avLst/>
              </a:prstGeom>
              <a:solidFill>
                <a:srgbClr val="4A12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51B9F9D-02C2-48BB-89D5-E18A92DD3977}"/>
                  </a:ext>
                </a:extLst>
              </p:cNvPr>
              <p:cNvSpPr/>
              <p:nvPr userDrawn="1"/>
            </p:nvSpPr>
            <p:spPr>
              <a:xfrm>
                <a:off x="3957661" y="833166"/>
                <a:ext cx="252000" cy="252000"/>
              </a:xfrm>
              <a:prstGeom prst="ellipse">
                <a:avLst/>
              </a:prstGeom>
              <a:solidFill>
                <a:srgbClr val="F994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87C19FC-7F94-419D-A653-CEA26545656F}"/>
                  </a:ext>
                </a:extLst>
              </p:cNvPr>
              <p:cNvSpPr/>
              <p:nvPr userDrawn="1"/>
            </p:nvSpPr>
            <p:spPr>
              <a:xfrm>
                <a:off x="3634369" y="833166"/>
                <a:ext cx="252000" cy="252000"/>
              </a:xfrm>
              <a:prstGeom prst="ellipse">
                <a:avLst/>
              </a:prstGeom>
              <a:solidFill>
                <a:srgbClr val="FFB6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33CD12E-065E-4C33-AD3D-1CCC26458855}"/>
                  </a:ext>
                </a:extLst>
              </p:cNvPr>
              <p:cNvSpPr/>
              <p:nvPr userDrawn="1"/>
            </p:nvSpPr>
            <p:spPr>
              <a:xfrm>
                <a:off x="4280950" y="833166"/>
                <a:ext cx="252000" cy="252000"/>
              </a:xfrm>
              <a:prstGeom prst="ellipse">
                <a:avLst/>
              </a:prstGeom>
              <a:solidFill>
                <a:srgbClr val="1FD7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70968B0-3BED-419F-AE44-89638E6D1DFA}"/>
                  </a:ext>
                </a:extLst>
              </p:cNvPr>
              <p:cNvSpPr/>
              <p:nvPr userDrawn="1"/>
            </p:nvSpPr>
            <p:spPr>
              <a:xfrm>
                <a:off x="4604243" y="833166"/>
                <a:ext cx="252000" cy="25200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85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5" r:id="rId13"/>
    <p:sldLayoutId id="2147484196" r:id="rId14"/>
    <p:sldLayoutId id="2147484197" r:id="rId15"/>
    <p:sldLayoutId id="2147484198" r:id="rId16"/>
    <p:sldLayoutId id="2147484199" r:id="rId17"/>
    <p:sldLayoutId id="2147484200" r:id="rId18"/>
    <p:sldLayoutId id="2147484201" r:id="rId19"/>
    <p:sldLayoutId id="2147484202" r:id="rId20"/>
    <p:sldLayoutId id="2147484203" r:id="rId21"/>
    <p:sldLayoutId id="2147484204" r:id="rId22"/>
    <p:sldLayoutId id="2147484205" r:id="rId23"/>
    <p:sldLayoutId id="2147484206" r:id="rId24"/>
    <p:sldLayoutId id="2147484207" r:id="rId25"/>
    <p:sldLayoutId id="2147484208" r:id="rId26"/>
    <p:sldLayoutId id="2147484209" r:id="rId27"/>
    <p:sldLayoutId id="2147484210" r:id="rId28"/>
    <p:sldLayoutId id="2147484211" r:id="rId29"/>
    <p:sldLayoutId id="2147484212" r:id="rId30"/>
    <p:sldLayoutId id="2147484213" r:id="rId31"/>
    <p:sldLayoutId id="2147484214" r:id="rId32"/>
    <p:sldLayoutId id="2147484215" r:id="rId33"/>
    <p:sldLayoutId id="2147484216" r:id="rId34"/>
    <p:sldLayoutId id="2147484217" r:id="rId35"/>
    <p:sldLayoutId id="2147484218" r:id="rId36"/>
    <p:sldLayoutId id="2147484219" r:id="rId37"/>
    <p:sldLayoutId id="2147484151" r:id="rId38"/>
    <p:sldLayoutId id="2147484152" r:id="rId39"/>
    <p:sldLayoutId id="2147484153" r:id="rId40"/>
    <p:sldLayoutId id="2147484154" r:id="rId41"/>
    <p:sldLayoutId id="2147484155" r:id="rId42"/>
    <p:sldLayoutId id="2147484156" r:id="rId43"/>
    <p:sldLayoutId id="2147484157" r:id="rId44"/>
    <p:sldLayoutId id="2147484158" r:id="rId45"/>
    <p:sldLayoutId id="2147484159" r:id="rId46"/>
    <p:sldLayoutId id="2147484160" r:id="rId47"/>
    <p:sldLayoutId id="2147484161" r:id="rId48"/>
    <p:sldLayoutId id="2147484162" r:id="rId49"/>
    <p:sldLayoutId id="2147484163" r:id="rId50"/>
    <p:sldLayoutId id="2147484164" r:id="rId51"/>
    <p:sldLayoutId id="2147484165" r:id="rId52"/>
    <p:sldLayoutId id="2147484166" r:id="rId53"/>
    <p:sldLayoutId id="2147484167" r:id="rId54"/>
    <p:sldLayoutId id="2147484168" r:id="rId55"/>
    <p:sldLayoutId id="2147484169" r:id="rId56"/>
    <p:sldLayoutId id="2147484170" r:id="rId57"/>
    <p:sldLayoutId id="2147484147" r:id="rId58"/>
    <p:sldLayoutId id="2147484171" r:id="rId59"/>
    <p:sldLayoutId id="2147484172" r:id="rId60"/>
    <p:sldLayoutId id="2147484173" r:id="rId61"/>
    <p:sldLayoutId id="2147484174" r:id="rId62"/>
    <p:sldLayoutId id="2147484175" r:id="rId63"/>
    <p:sldLayoutId id="2147484176" r:id="rId64"/>
    <p:sldLayoutId id="2147484177" r:id="rId65"/>
    <p:sldLayoutId id="2147484178" r:id="rId66"/>
    <p:sldLayoutId id="2147484179" r:id="rId67"/>
    <p:sldLayoutId id="2147484180" r:id="rId68"/>
    <p:sldLayoutId id="2147484148" r:id="rId69"/>
    <p:sldLayoutId id="2147484149" r:id="rId70"/>
    <p:sldLayoutId id="2147484181" r:id="rId7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rgbClr val="4A127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60.xml"/><Relationship Id="rId3" Type="http://schemas.openxmlformats.org/officeDocument/2006/relationships/slide" Target="slide50.xml"/><Relationship Id="rId7" Type="http://schemas.openxmlformats.org/officeDocument/2006/relationships/slide" Target="slide21.xml"/><Relationship Id="rId12" Type="http://schemas.openxmlformats.org/officeDocument/2006/relationships/slide" Target="slide52.xml"/><Relationship Id="rId17" Type="http://schemas.openxmlformats.org/officeDocument/2006/relationships/slide" Target="slide70.xml"/><Relationship Id="rId2" Type="http://schemas.openxmlformats.org/officeDocument/2006/relationships/slide" Target="slide15.xml"/><Relationship Id="rId16" Type="http://schemas.openxmlformats.org/officeDocument/2006/relationships/slide" Target="slide69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9.xml"/><Relationship Id="rId11" Type="http://schemas.openxmlformats.org/officeDocument/2006/relationships/slide" Target="slide39.xml"/><Relationship Id="rId5" Type="http://schemas.openxmlformats.org/officeDocument/2006/relationships/slide" Target="slide5.xml"/><Relationship Id="rId15" Type="http://schemas.openxmlformats.org/officeDocument/2006/relationships/slide" Target="slide68.xml"/><Relationship Id="rId10" Type="http://schemas.openxmlformats.org/officeDocument/2006/relationships/slide" Target="slide33.xml"/><Relationship Id="rId4" Type="http://schemas.openxmlformats.org/officeDocument/2006/relationships/slide" Target="slide3.xml"/><Relationship Id="rId9" Type="http://schemas.openxmlformats.org/officeDocument/2006/relationships/slide" Target="slide26.xml"/><Relationship Id="rId14" Type="http://schemas.openxmlformats.org/officeDocument/2006/relationships/slide" Target="slide6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mk.uz/ru/menu/issuers-reports" TargetMode="External"/><Relationship Id="rId2" Type="http://schemas.openxmlformats.org/officeDocument/2006/relationships/hyperlink" Target="https://cbu.uz/upload/medialibrary/ee6/Godovoy-otchet.pdf" TargetMode="Externa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registr.stat.uz/enter_form/ru/index.php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orp.uzairways.com/ru/otkrytye-danny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openbudget.uz/en/publicbudget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E79A-F3D4-4016-83D1-AFD6D6359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1500" dirty="0"/>
              <a:t>Блок 2</a:t>
            </a:r>
            <a:endParaRPr lang="en-US" sz="11500" dirty="0"/>
          </a:p>
        </p:txBody>
      </p:sp>
      <p:sp>
        <p:nvSpPr>
          <p:cNvPr id="33795" name="Subtitle 2">
            <a:extLst>
              <a:ext uri="{FF2B5EF4-FFF2-40B4-BE49-F238E27FC236}">
                <a16:creationId xmlns:a16="http://schemas.microsoft.com/office/drawing/2014/main" id="{76DE81AE-B3FA-4BE1-8D32-2E01C2EDD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" y="3101975"/>
            <a:ext cx="5581650" cy="746125"/>
          </a:xfrm>
        </p:spPr>
        <p:txBody>
          <a:bodyPr/>
          <a:lstStyle/>
          <a:p>
            <a:pPr eaLnBrk="1" hangingPunct="1"/>
            <a:r>
              <a:rPr lang="tr-TR" altLang="en-US" b="1" dirty="0"/>
              <a:t>8-9</a:t>
            </a:r>
            <a:r>
              <a:rPr lang="uz-Cyrl-UZ" altLang="en-US" b="1" dirty="0"/>
              <a:t> </a:t>
            </a:r>
            <a:r>
              <a:rPr lang="ru-RU" altLang="en-US" b="1" dirty="0" err="1"/>
              <a:t>Синф</a:t>
            </a:r>
            <a:r>
              <a:rPr lang="tr-TR" altLang="en-US" b="1" dirty="0"/>
              <a:t> </a:t>
            </a:r>
            <a:r>
              <a:rPr lang="ru-RU" altLang="en-US" b="1" dirty="0" err="1"/>
              <a:t>ўқувчилари</a:t>
            </a:r>
            <a:r>
              <a:rPr lang="tr-TR" altLang="en-US" b="1" dirty="0"/>
              <a:t> </a:t>
            </a:r>
            <a:r>
              <a:rPr lang="ru-RU" altLang="en-US" b="1" dirty="0" err="1"/>
              <a:t>учун</a:t>
            </a:r>
            <a:r>
              <a:rPr lang="tr-TR" altLang="en-US" b="1" dirty="0"/>
              <a:t> </a:t>
            </a:r>
            <a:r>
              <a:rPr lang="ru-RU" altLang="en-US" b="1" dirty="0" err="1"/>
              <a:t>ўқув</a:t>
            </a:r>
            <a:r>
              <a:rPr lang="tr-TR" altLang="en-US" b="1" dirty="0"/>
              <a:t> </a:t>
            </a:r>
            <a:r>
              <a:rPr lang="ru-RU" altLang="en-US" b="1" dirty="0" err="1"/>
              <a:t>дастури</a:t>
            </a:r>
            <a:r>
              <a:rPr lang="ru-RU" altLang="en-US" b="1" dirty="0"/>
              <a:t> м</a:t>
            </a:r>
            <a:r>
              <a:rPr lang="tr-TR" altLang="en-US" b="1" dirty="0"/>
              <a:t>o</a:t>
            </a:r>
            <a:r>
              <a:rPr lang="ru-RU" altLang="en-US" b="1" dirty="0"/>
              <a:t>дули</a:t>
            </a:r>
            <a:r>
              <a:rPr lang="tr-TR" altLang="en-US" b="1" dirty="0"/>
              <a:t>.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AF25139-62F5-4161-88A5-F052745AF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устув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рлиги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grpSp>
        <p:nvGrpSpPr>
          <p:cNvPr id="43011" name="Group 14">
            <a:extLst>
              <a:ext uri="{FF2B5EF4-FFF2-40B4-BE49-F238E27FC236}">
                <a16:creationId xmlns:a16="http://schemas.microsoft.com/office/drawing/2014/main" id="{18D68A47-7A11-44DB-A9A9-F56E4C890980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989013"/>
            <a:ext cx="5592763" cy="801687"/>
            <a:chOff x="431999" y="1223995"/>
            <a:chExt cx="5592564" cy="80245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22890B1-A951-4B43-A4D0-FD38792B5EDD}"/>
                </a:ext>
              </a:extLst>
            </p:cNvPr>
            <p:cNvSpPr/>
            <p:nvPr/>
          </p:nvSpPr>
          <p:spPr>
            <a:xfrm>
              <a:off x="449461" y="1873901"/>
              <a:ext cx="5575102" cy="14142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D1A625-418B-440D-8A2B-1813ACF3E7DD}"/>
                </a:ext>
              </a:extLst>
            </p:cNvPr>
            <p:cNvSpPr/>
            <p:nvPr/>
          </p:nvSpPr>
          <p:spPr>
            <a:xfrm>
              <a:off x="431999" y="1223995"/>
              <a:ext cx="2333844" cy="529414"/>
            </a:xfrm>
            <a:prstGeom prst="rect">
              <a:avLst/>
            </a:prstGeom>
          </p:spPr>
          <p:txBody>
            <a:bodyPr wrap="none" lIns="0" t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4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cs typeface="+mn-cs"/>
                </a:rPr>
                <a:t>01</a:t>
              </a:r>
              <a:endParaRPr lang="en-US" sz="66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A895DBE-D12D-4C66-92A8-1D7952FD08E8}"/>
                </a:ext>
              </a:extLst>
            </p:cNvPr>
            <p:cNvSpPr/>
            <p:nvPr/>
          </p:nvSpPr>
          <p:spPr>
            <a:xfrm>
              <a:off x="449461" y="1405142"/>
              <a:ext cx="5575102" cy="62130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371" tIns="44371" rIns="44371" bIns="44371" anchor="b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дамларга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нунлар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нима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e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рак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?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43012" name="Group 22">
            <a:extLst>
              <a:ext uri="{FF2B5EF4-FFF2-40B4-BE49-F238E27FC236}">
                <a16:creationId xmlns:a16="http://schemas.microsoft.com/office/drawing/2014/main" id="{53BA0A76-05AC-4C94-A865-7AB7BF336858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3784600"/>
            <a:ext cx="5592763" cy="801688"/>
            <a:chOff x="431999" y="1223995"/>
            <a:chExt cx="5592564" cy="80245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0CDE177-0D01-4DF5-90A7-2B08F9C096D5}"/>
                </a:ext>
              </a:extLst>
            </p:cNvPr>
            <p:cNvSpPr/>
            <p:nvPr/>
          </p:nvSpPr>
          <p:spPr>
            <a:xfrm>
              <a:off x="449461" y="1873901"/>
              <a:ext cx="5575102" cy="14142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918A294-34C9-490E-971A-5491D00B8DC5}"/>
                </a:ext>
              </a:extLst>
            </p:cNvPr>
            <p:cNvSpPr/>
            <p:nvPr/>
          </p:nvSpPr>
          <p:spPr>
            <a:xfrm>
              <a:off x="431999" y="1223995"/>
              <a:ext cx="2333844" cy="529414"/>
            </a:xfrm>
            <a:prstGeom prst="rect">
              <a:avLst/>
            </a:prstGeom>
          </p:spPr>
          <p:txBody>
            <a:bodyPr wrap="none" lIns="0" t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4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cs typeface="+mn-cs"/>
                </a:rPr>
                <a:t>02</a:t>
              </a:r>
              <a:endParaRPr lang="en-US" sz="66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CFD2293-E977-47D5-9518-8D98EA644215}"/>
                </a:ext>
              </a:extLst>
            </p:cNvPr>
            <p:cNvSpPr/>
            <p:nvPr/>
          </p:nvSpPr>
          <p:spPr>
            <a:xfrm>
              <a:off x="449461" y="1405142"/>
              <a:ext cx="5575102" cy="62130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371" tIns="44371" rIns="44371" bIns="44371" anchor="b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Ҳуқуқ</a:t>
              </a:r>
              <a:r>
                <a:rPr lang="en-US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ҳар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им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нунлар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e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ладими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?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43013" name="Group 28">
            <a:extLst>
              <a:ext uri="{FF2B5EF4-FFF2-40B4-BE49-F238E27FC236}">
                <a16:creationId xmlns:a16="http://schemas.microsoft.com/office/drawing/2014/main" id="{4EDF2E98-AFB9-496F-9751-D302F122F154}"/>
              </a:ext>
            </a:extLst>
          </p:cNvPr>
          <p:cNvGrpSpPr>
            <a:grpSpLocks/>
          </p:cNvGrpSpPr>
          <p:nvPr/>
        </p:nvGrpSpPr>
        <p:grpSpPr bwMode="auto">
          <a:xfrm>
            <a:off x="6178550" y="989013"/>
            <a:ext cx="5592763" cy="801687"/>
            <a:chOff x="431999" y="1223995"/>
            <a:chExt cx="5592564" cy="80245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19910BA-29DC-4E57-80A9-012CFA8A933E}"/>
                </a:ext>
              </a:extLst>
            </p:cNvPr>
            <p:cNvSpPr/>
            <p:nvPr/>
          </p:nvSpPr>
          <p:spPr>
            <a:xfrm>
              <a:off x="449461" y="1873901"/>
              <a:ext cx="5575102" cy="14142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D910C9D-CB42-4E28-8F13-1EAB2AB007DC}"/>
                </a:ext>
              </a:extLst>
            </p:cNvPr>
            <p:cNvSpPr/>
            <p:nvPr/>
          </p:nvSpPr>
          <p:spPr>
            <a:xfrm>
              <a:off x="431999" y="1223995"/>
              <a:ext cx="2333844" cy="529414"/>
            </a:xfrm>
            <a:prstGeom prst="rect">
              <a:avLst/>
            </a:prstGeom>
          </p:spPr>
          <p:txBody>
            <a:bodyPr wrap="none" lIns="0" t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4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cs typeface="+mn-cs"/>
                </a:rPr>
                <a:t>03</a:t>
              </a:r>
              <a:endParaRPr lang="en-US" sz="66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cs typeface="+mn-cs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B293987-4EA0-40F5-A4D7-84D4BDA76A68}"/>
                </a:ext>
              </a:extLst>
            </p:cNvPr>
            <p:cNvSpPr/>
            <p:nvPr/>
          </p:nvSpPr>
          <p:spPr>
            <a:xfrm>
              <a:off x="449461" y="1405142"/>
              <a:ext cx="5575102" cy="62130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4371" tIns="44371" rIns="44371" bIns="44371" anchor="b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Нима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нунларга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ри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я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муҳим</a:t>
              </a:r>
              <a:r>
                <a:rPr lang="tr-TR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?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D8FD713-DA88-4632-BA9D-75ACACBAAE67}"/>
              </a:ext>
            </a:extLst>
          </p:cNvPr>
          <p:cNvSpPr/>
          <p:nvPr/>
        </p:nvSpPr>
        <p:spPr>
          <a:xfrm>
            <a:off x="6196013" y="4433888"/>
            <a:ext cx="3995737" cy="14128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D2084D-4F30-49A7-B84A-E66B2818255D}"/>
              </a:ext>
            </a:extLst>
          </p:cNvPr>
          <p:cNvSpPr/>
          <p:nvPr/>
        </p:nvSpPr>
        <p:spPr>
          <a:xfrm>
            <a:off x="6178991" y="3783933"/>
            <a:ext cx="2333844" cy="529414"/>
          </a:xfrm>
          <a:prstGeom prst="rect">
            <a:avLst/>
          </a:prstGeom>
        </p:spPr>
        <p:txBody>
          <a:bodyPr wrap="none" lIns="0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cs typeface="+mn-cs"/>
              </a:rPr>
              <a:t>04</a:t>
            </a:r>
            <a:endParaRPr lang="en-US" sz="6600" spc="-244" dirty="0">
              <a:solidFill>
                <a:schemeClr val="accent4">
                  <a:lumMod val="40000"/>
                  <a:lumOff val="60000"/>
                  <a:alpha val="36000"/>
                </a:schemeClr>
              </a:solidFill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09E7459-09B2-45B5-B5C5-7F77FD3AB91C}"/>
              </a:ext>
            </a:extLst>
          </p:cNvPr>
          <p:cNvSpPr/>
          <p:nvPr/>
        </p:nvSpPr>
        <p:spPr>
          <a:xfrm>
            <a:off x="6196013" y="4879975"/>
            <a:ext cx="3897229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Ҳуқуққа</a:t>
            </a:r>
            <a:r>
              <a:rPr lang="en-US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зид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бўлса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нунга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бўйсунмаслик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мумкинми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en-US" sz="1400" b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Агар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дамлар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нима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тўғри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нима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тўғри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канлигини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ўзлари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ҳал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қила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шласалар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нима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бўлади</a:t>
            </a:r>
            <a:r>
              <a:rPr lang="tr-TR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sz="1400" b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41" name="Group 19">
            <a:extLst>
              <a:ext uri="{FF2B5EF4-FFF2-40B4-BE49-F238E27FC236}">
                <a16:creationId xmlns:a16="http://schemas.microsoft.com/office/drawing/2014/main" id="{2197CB03-6BB4-41A5-9007-774D5D90099E}"/>
              </a:ext>
            </a:extLst>
          </p:cNvPr>
          <p:cNvGrpSpPr>
            <a:grpSpLocks/>
          </p:cNvGrpSpPr>
          <p:nvPr/>
        </p:nvGrpSpPr>
        <p:grpSpPr bwMode="auto">
          <a:xfrm>
            <a:off x="10310813" y="3311525"/>
            <a:ext cx="2376487" cy="3546475"/>
            <a:chOff x="8746490" y="7680725"/>
            <a:chExt cx="919163" cy="1371600"/>
          </a:xfrm>
        </p:grpSpPr>
        <p:sp>
          <p:nvSpPr>
            <p:cNvPr id="42" name="Freeform 1114">
              <a:extLst>
                <a:ext uri="{FF2B5EF4-FFF2-40B4-BE49-F238E27FC236}">
                  <a16:creationId xmlns:a16="http://schemas.microsoft.com/office/drawing/2014/main" id="{43B9AF5C-E961-4F81-91D1-1B227C754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1465" y="8041087"/>
              <a:ext cx="220663" cy="781050"/>
            </a:xfrm>
            <a:custGeom>
              <a:avLst/>
              <a:gdLst>
                <a:gd name="T0" fmla="*/ 2147483647 w 139"/>
                <a:gd name="T1" fmla="*/ 2147483647 h 492"/>
                <a:gd name="T2" fmla="*/ 0 w 139"/>
                <a:gd name="T3" fmla="*/ 2147483647 h 492"/>
                <a:gd name="T4" fmla="*/ 2147483647 w 139"/>
                <a:gd name="T5" fmla="*/ 2147483647 h 492"/>
                <a:gd name="T6" fmla="*/ 2147483647 w 139"/>
                <a:gd name="T7" fmla="*/ 0 h 492"/>
                <a:gd name="T8" fmla="*/ 2147483647 w 139"/>
                <a:gd name="T9" fmla="*/ 2147483647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"/>
                <a:gd name="T16" fmla="*/ 0 h 492"/>
                <a:gd name="T17" fmla="*/ 139 w 139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" h="492">
                  <a:moveTo>
                    <a:pt x="28" y="8"/>
                  </a:moveTo>
                  <a:lnTo>
                    <a:pt x="0" y="492"/>
                  </a:lnTo>
                  <a:lnTo>
                    <a:pt x="139" y="480"/>
                  </a:lnTo>
                  <a:lnTo>
                    <a:pt x="106" y="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115">
              <a:extLst>
                <a:ext uri="{FF2B5EF4-FFF2-40B4-BE49-F238E27FC236}">
                  <a16:creationId xmlns:a16="http://schemas.microsoft.com/office/drawing/2014/main" id="{2A479B94-F2E5-4E55-A6DA-F8F77701F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940" y="8682437"/>
              <a:ext cx="547688" cy="369888"/>
            </a:xfrm>
            <a:custGeom>
              <a:avLst/>
              <a:gdLst>
                <a:gd name="T0" fmla="*/ 2147483647 w 345"/>
                <a:gd name="T1" fmla="*/ 2147483647 h 233"/>
                <a:gd name="T2" fmla="*/ 2147483647 w 345"/>
                <a:gd name="T3" fmla="*/ 2147483647 h 233"/>
                <a:gd name="T4" fmla="*/ 2147483647 w 345"/>
                <a:gd name="T5" fmla="*/ 2147483647 h 233"/>
                <a:gd name="T6" fmla="*/ 2147483647 w 345"/>
                <a:gd name="T7" fmla="*/ 2147483647 h 233"/>
                <a:gd name="T8" fmla="*/ 0 w 345"/>
                <a:gd name="T9" fmla="*/ 2147483647 h 233"/>
                <a:gd name="T10" fmla="*/ 2147483647 w 345"/>
                <a:gd name="T11" fmla="*/ 2147483647 h 233"/>
                <a:gd name="T12" fmla="*/ 2147483647 w 345"/>
                <a:gd name="T13" fmla="*/ 0 h 233"/>
                <a:gd name="T14" fmla="*/ 2147483647 w 345"/>
                <a:gd name="T15" fmla="*/ 0 h 233"/>
                <a:gd name="T16" fmla="*/ 2147483647 w 345"/>
                <a:gd name="T17" fmla="*/ 2147483647 h 233"/>
                <a:gd name="T18" fmla="*/ 2147483647 w 345"/>
                <a:gd name="T19" fmla="*/ 2147483647 h 2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5"/>
                <a:gd name="T31" fmla="*/ 0 h 233"/>
                <a:gd name="T32" fmla="*/ 345 w 345"/>
                <a:gd name="T33" fmla="*/ 233 h 2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5" h="233">
                  <a:moveTo>
                    <a:pt x="345" y="233"/>
                  </a:moveTo>
                  <a:lnTo>
                    <a:pt x="164" y="233"/>
                  </a:lnTo>
                  <a:lnTo>
                    <a:pt x="156" y="202"/>
                  </a:lnTo>
                  <a:lnTo>
                    <a:pt x="150" y="233"/>
                  </a:lnTo>
                  <a:lnTo>
                    <a:pt x="0" y="233"/>
                  </a:lnTo>
                  <a:lnTo>
                    <a:pt x="14" y="128"/>
                  </a:lnTo>
                  <a:lnTo>
                    <a:pt x="32" y="0"/>
                  </a:lnTo>
                  <a:lnTo>
                    <a:pt x="299" y="0"/>
                  </a:lnTo>
                  <a:lnTo>
                    <a:pt x="319" y="104"/>
                  </a:lnTo>
                  <a:lnTo>
                    <a:pt x="345" y="233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116">
              <a:extLst>
                <a:ext uri="{FF2B5EF4-FFF2-40B4-BE49-F238E27FC236}">
                  <a16:creationId xmlns:a16="http://schemas.microsoft.com/office/drawing/2014/main" id="{CB386089-C154-4B4C-84F4-BB92F80D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6490" y="8002987"/>
              <a:ext cx="165100" cy="174625"/>
            </a:xfrm>
            <a:custGeom>
              <a:avLst/>
              <a:gdLst>
                <a:gd name="T0" fmla="*/ 2147483647 w 52"/>
                <a:gd name="T1" fmla="*/ 2147483647 h 55"/>
                <a:gd name="T2" fmla="*/ 2147483647 w 52"/>
                <a:gd name="T3" fmla="*/ 2147483647 h 55"/>
                <a:gd name="T4" fmla="*/ 2147483647 w 52"/>
                <a:gd name="T5" fmla="*/ 2147483647 h 55"/>
                <a:gd name="T6" fmla="*/ 2147483647 w 52"/>
                <a:gd name="T7" fmla="*/ 2147483647 h 55"/>
                <a:gd name="T8" fmla="*/ 2147483647 w 52"/>
                <a:gd name="T9" fmla="*/ 2147483647 h 55"/>
                <a:gd name="T10" fmla="*/ 2147483647 w 52"/>
                <a:gd name="T11" fmla="*/ 2147483647 h 55"/>
                <a:gd name="T12" fmla="*/ 2147483647 w 52"/>
                <a:gd name="T13" fmla="*/ 0 h 55"/>
                <a:gd name="T14" fmla="*/ 2147483647 w 52"/>
                <a:gd name="T15" fmla="*/ 2147483647 h 55"/>
                <a:gd name="T16" fmla="*/ 2147483647 w 52"/>
                <a:gd name="T17" fmla="*/ 2147483647 h 55"/>
                <a:gd name="T18" fmla="*/ 2147483647 w 52"/>
                <a:gd name="T19" fmla="*/ 2147483647 h 55"/>
                <a:gd name="T20" fmla="*/ 2147483647 w 52"/>
                <a:gd name="T21" fmla="*/ 2147483647 h 55"/>
                <a:gd name="T22" fmla="*/ 2147483647 w 52"/>
                <a:gd name="T23" fmla="*/ 2147483647 h 55"/>
                <a:gd name="T24" fmla="*/ 2147483647 w 52"/>
                <a:gd name="T25" fmla="*/ 2147483647 h 55"/>
                <a:gd name="T26" fmla="*/ 2147483647 w 52"/>
                <a:gd name="T27" fmla="*/ 2147483647 h 55"/>
                <a:gd name="T28" fmla="*/ 2147483647 w 52"/>
                <a:gd name="T29" fmla="*/ 2147483647 h 55"/>
                <a:gd name="T30" fmla="*/ 2147483647 w 52"/>
                <a:gd name="T31" fmla="*/ 2147483647 h 55"/>
                <a:gd name="T32" fmla="*/ 2147483647 w 52"/>
                <a:gd name="T33" fmla="*/ 2147483647 h 55"/>
                <a:gd name="T34" fmla="*/ 2147483647 w 52"/>
                <a:gd name="T35" fmla="*/ 2147483647 h 55"/>
                <a:gd name="T36" fmla="*/ 2147483647 w 52"/>
                <a:gd name="T37" fmla="*/ 2147483647 h 55"/>
                <a:gd name="T38" fmla="*/ 2147483647 w 52"/>
                <a:gd name="T39" fmla="*/ 2147483647 h 55"/>
                <a:gd name="T40" fmla="*/ 2147483647 w 52"/>
                <a:gd name="T41" fmla="*/ 2147483647 h 55"/>
                <a:gd name="T42" fmla="*/ 2147483647 w 52"/>
                <a:gd name="T43" fmla="*/ 2147483647 h 55"/>
                <a:gd name="T44" fmla="*/ 0 w 52"/>
                <a:gd name="T45" fmla="*/ 2147483647 h 55"/>
                <a:gd name="T46" fmla="*/ 2147483647 w 52"/>
                <a:gd name="T47" fmla="*/ 2147483647 h 55"/>
                <a:gd name="T48" fmla="*/ 2147483647 w 52"/>
                <a:gd name="T49" fmla="*/ 2147483647 h 55"/>
                <a:gd name="T50" fmla="*/ 2147483647 w 52"/>
                <a:gd name="T51" fmla="*/ 2147483647 h 55"/>
                <a:gd name="T52" fmla="*/ 2147483647 w 52"/>
                <a:gd name="T53" fmla="*/ 2147483647 h 55"/>
                <a:gd name="T54" fmla="*/ 2147483647 w 52"/>
                <a:gd name="T55" fmla="*/ 2147483647 h 55"/>
                <a:gd name="T56" fmla="*/ 2147483647 w 52"/>
                <a:gd name="T57" fmla="*/ 2147483647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"/>
                <a:gd name="T88" fmla="*/ 0 h 55"/>
                <a:gd name="T89" fmla="*/ 52 w 52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" h="55">
                  <a:moveTo>
                    <a:pt x="46" y="20"/>
                  </a:moveTo>
                  <a:cubicBezTo>
                    <a:pt x="45" y="15"/>
                    <a:pt x="45" y="11"/>
                    <a:pt x="45" y="6"/>
                  </a:cubicBezTo>
                  <a:cubicBezTo>
                    <a:pt x="45" y="5"/>
                    <a:pt x="44" y="4"/>
                    <a:pt x="43" y="4"/>
                  </a:cubicBezTo>
                  <a:cubicBezTo>
                    <a:pt x="42" y="3"/>
                    <a:pt x="41" y="5"/>
                    <a:pt x="40" y="6"/>
                  </a:cubicBezTo>
                  <a:cubicBezTo>
                    <a:pt x="38" y="11"/>
                    <a:pt x="37" y="17"/>
                    <a:pt x="38" y="22"/>
                  </a:cubicBezTo>
                  <a:cubicBezTo>
                    <a:pt x="34" y="15"/>
                    <a:pt x="30" y="8"/>
                    <a:pt x="27" y="1"/>
                  </a:cubicBezTo>
                  <a:cubicBezTo>
                    <a:pt x="26" y="1"/>
                    <a:pt x="26" y="0"/>
                    <a:pt x="25" y="0"/>
                  </a:cubicBezTo>
                  <a:cubicBezTo>
                    <a:pt x="24" y="0"/>
                    <a:pt x="24" y="1"/>
                    <a:pt x="24" y="2"/>
                  </a:cubicBezTo>
                  <a:cubicBezTo>
                    <a:pt x="22" y="7"/>
                    <a:pt x="24" y="12"/>
                    <a:pt x="26" y="17"/>
                  </a:cubicBezTo>
                  <a:cubicBezTo>
                    <a:pt x="27" y="19"/>
                    <a:pt x="29" y="22"/>
                    <a:pt x="30" y="25"/>
                  </a:cubicBezTo>
                  <a:cubicBezTo>
                    <a:pt x="26" y="20"/>
                    <a:pt x="22" y="16"/>
                    <a:pt x="18" y="11"/>
                  </a:cubicBezTo>
                  <a:cubicBezTo>
                    <a:pt x="17" y="10"/>
                    <a:pt x="16" y="9"/>
                    <a:pt x="14" y="10"/>
                  </a:cubicBezTo>
                  <a:cubicBezTo>
                    <a:pt x="14" y="10"/>
                    <a:pt x="13" y="11"/>
                    <a:pt x="13" y="12"/>
                  </a:cubicBezTo>
                  <a:cubicBezTo>
                    <a:pt x="13" y="13"/>
                    <a:pt x="14" y="14"/>
                    <a:pt x="14" y="15"/>
                  </a:cubicBezTo>
                  <a:cubicBezTo>
                    <a:pt x="17" y="20"/>
                    <a:pt x="20" y="26"/>
                    <a:pt x="24" y="31"/>
                  </a:cubicBezTo>
                  <a:cubicBezTo>
                    <a:pt x="19" y="26"/>
                    <a:pt x="15" y="21"/>
                    <a:pt x="10" y="17"/>
                  </a:cubicBezTo>
                  <a:cubicBezTo>
                    <a:pt x="9" y="16"/>
                    <a:pt x="8" y="16"/>
                    <a:pt x="8" y="16"/>
                  </a:cubicBezTo>
                  <a:cubicBezTo>
                    <a:pt x="7" y="16"/>
                    <a:pt x="7" y="17"/>
                    <a:pt x="7" y="18"/>
                  </a:cubicBezTo>
                  <a:cubicBezTo>
                    <a:pt x="6" y="23"/>
                    <a:pt x="10" y="28"/>
                    <a:pt x="13" y="31"/>
                  </a:cubicBezTo>
                  <a:cubicBezTo>
                    <a:pt x="16" y="34"/>
                    <a:pt x="18" y="36"/>
                    <a:pt x="20" y="38"/>
                  </a:cubicBezTo>
                  <a:cubicBezTo>
                    <a:pt x="15" y="35"/>
                    <a:pt x="10" y="32"/>
                    <a:pt x="4" y="29"/>
                  </a:cubicBezTo>
                  <a:cubicBezTo>
                    <a:pt x="3" y="28"/>
                    <a:pt x="2" y="28"/>
                    <a:pt x="1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8" y="40"/>
                    <a:pt x="15" y="45"/>
                    <a:pt x="22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5" y="52"/>
                    <a:pt x="28" y="53"/>
                    <a:pt x="31" y="55"/>
                  </a:cubicBezTo>
                  <a:cubicBezTo>
                    <a:pt x="38" y="48"/>
                    <a:pt x="45" y="43"/>
                    <a:pt x="52" y="36"/>
                  </a:cubicBezTo>
                  <a:cubicBezTo>
                    <a:pt x="50" y="31"/>
                    <a:pt x="47" y="26"/>
                    <a:pt x="46" y="2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117">
              <a:extLst>
                <a:ext uri="{FF2B5EF4-FFF2-40B4-BE49-F238E27FC236}">
                  <a16:creationId xmlns:a16="http://schemas.microsoft.com/office/drawing/2014/main" id="{ECAB44B0-0421-47D9-9253-C08729EE2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215" y="8104587"/>
              <a:ext cx="104775" cy="101600"/>
            </a:xfrm>
            <a:custGeom>
              <a:avLst/>
              <a:gdLst>
                <a:gd name="T0" fmla="*/ 2147483647 w 66"/>
                <a:gd name="T1" fmla="*/ 2147483647 h 64"/>
                <a:gd name="T2" fmla="*/ 2147483647 w 66"/>
                <a:gd name="T3" fmla="*/ 0 h 64"/>
                <a:gd name="T4" fmla="*/ 0 w 66"/>
                <a:gd name="T5" fmla="*/ 2147483647 h 64"/>
                <a:gd name="T6" fmla="*/ 2147483647 w 66"/>
                <a:gd name="T7" fmla="*/ 2147483647 h 64"/>
                <a:gd name="T8" fmla="*/ 2147483647 w 66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64"/>
                <a:gd name="T17" fmla="*/ 66 w 6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64">
                  <a:moveTo>
                    <a:pt x="66" y="16"/>
                  </a:moveTo>
                  <a:lnTo>
                    <a:pt x="58" y="0"/>
                  </a:lnTo>
                  <a:lnTo>
                    <a:pt x="0" y="50"/>
                  </a:lnTo>
                  <a:lnTo>
                    <a:pt x="12" y="64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Oval 1118">
              <a:extLst>
                <a:ext uri="{FF2B5EF4-FFF2-40B4-BE49-F238E27FC236}">
                  <a16:creationId xmlns:a16="http://schemas.microsoft.com/office/drawing/2014/main" id="{7357213A-8452-414B-9CB0-C38825DAE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2565" y="7826775"/>
              <a:ext cx="114300" cy="117475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7" name="Oval 1119">
              <a:extLst>
                <a:ext uri="{FF2B5EF4-FFF2-40B4-BE49-F238E27FC236}">
                  <a16:creationId xmlns:a16="http://schemas.microsoft.com/office/drawing/2014/main" id="{CD6B9A69-0A93-410E-80BD-0220E5AA7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615" y="7680725"/>
              <a:ext cx="212725" cy="212725"/>
            </a:xfrm>
            <a:prstGeom prst="ellipse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8" name="Oval 1120">
              <a:extLst>
                <a:ext uri="{FF2B5EF4-FFF2-40B4-BE49-F238E27FC236}">
                  <a16:creationId xmlns:a16="http://schemas.microsoft.com/office/drawing/2014/main" id="{B0107AA0-24FA-41B4-BD3A-90D94E123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2740" y="7750575"/>
              <a:ext cx="214313" cy="212725"/>
            </a:xfrm>
            <a:prstGeom prst="ellipse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9" name="Freeform 1121">
              <a:extLst>
                <a:ext uri="{FF2B5EF4-FFF2-40B4-BE49-F238E27FC236}">
                  <a16:creationId xmlns:a16="http://schemas.microsoft.com/office/drawing/2014/main" id="{02B3E70D-8B2D-4502-89C5-11620AB3F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6540" y="7814075"/>
              <a:ext cx="187325" cy="265113"/>
            </a:xfrm>
            <a:custGeom>
              <a:avLst/>
              <a:gdLst>
                <a:gd name="T0" fmla="*/ 2147483647 w 59"/>
                <a:gd name="T1" fmla="*/ 0 h 83"/>
                <a:gd name="T2" fmla="*/ 0 w 59"/>
                <a:gd name="T3" fmla="*/ 2147483647 h 83"/>
                <a:gd name="T4" fmla="*/ 2147483647 w 59"/>
                <a:gd name="T5" fmla="*/ 2147483647 h 83"/>
                <a:gd name="T6" fmla="*/ 2147483647 w 59"/>
                <a:gd name="T7" fmla="*/ 2147483647 h 83"/>
                <a:gd name="T8" fmla="*/ 2147483647 w 59"/>
                <a:gd name="T9" fmla="*/ 2147483647 h 83"/>
                <a:gd name="T10" fmla="*/ 2147483647 w 59"/>
                <a:gd name="T11" fmla="*/ 2147483647 h 83"/>
                <a:gd name="T12" fmla="*/ 2147483647 w 5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83"/>
                <a:gd name="T23" fmla="*/ 59 w 5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83">
                  <a:moveTo>
                    <a:pt x="18" y="0"/>
                  </a:moveTo>
                  <a:cubicBezTo>
                    <a:pt x="18" y="0"/>
                    <a:pt x="0" y="1"/>
                    <a:pt x="0" y="34"/>
                  </a:cubicBezTo>
                  <a:cubicBezTo>
                    <a:pt x="0" y="64"/>
                    <a:pt x="25" y="65"/>
                    <a:pt x="25" y="65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5" y="81"/>
                    <a:pt x="51" y="83"/>
                    <a:pt x="59" y="72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59" y="41"/>
                    <a:pt x="19" y="23"/>
                    <a:pt x="18" y="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122">
              <a:extLst>
                <a:ext uri="{FF2B5EF4-FFF2-40B4-BE49-F238E27FC236}">
                  <a16:creationId xmlns:a16="http://schemas.microsoft.com/office/drawing/2014/main" id="{643CAB6D-46D7-4A9B-86F7-87C932B1E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590" y="7890275"/>
              <a:ext cx="15875" cy="15875"/>
            </a:xfrm>
            <a:custGeom>
              <a:avLst/>
              <a:gdLst>
                <a:gd name="T0" fmla="*/ 2147483647 w 5"/>
                <a:gd name="T1" fmla="*/ 2147483647 h 5"/>
                <a:gd name="T2" fmla="*/ 2147483647 w 5"/>
                <a:gd name="T3" fmla="*/ 2147483647 h 5"/>
                <a:gd name="T4" fmla="*/ 0 w 5"/>
                <a:gd name="T5" fmla="*/ 2147483647 h 5"/>
                <a:gd name="T6" fmla="*/ 2147483647 w 5"/>
                <a:gd name="T7" fmla="*/ 0 h 5"/>
                <a:gd name="T8" fmla="*/ 2147483647 w 5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123">
              <a:extLst>
                <a:ext uri="{FF2B5EF4-FFF2-40B4-BE49-F238E27FC236}">
                  <a16:creationId xmlns:a16="http://schemas.microsoft.com/office/drawing/2014/main" id="{B2250186-AC1F-4E3D-855B-8B6D2EBA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6390" y="7890275"/>
              <a:ext cx="19050" cy="19050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6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124">
              <a:extLst>
                <a:ext uri="{FF2B5EF4-FFF2-40B4-BE49-F238E27FC236}">
                  <a16:creationId xmlns:a16="http://schemas.microsoft.com/office/drawing/2014/main" id="{0218B953-8BD8-419B-B448-D5F4B7D92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290" y="7899800"/>
              <a:ext cx="28575" cy="44450"/>
            </a:xfrm>
            <a:custGeom>
              <a:avLst/>
              <a:gdLst>
                <a:gd name="T0" fmla="*/ 2147483647 w 9"/>
                <a:gd name="T1" fmla="*/ 2147483647 h 14"/>
                <a:gd name="T2" fmla="*/ 2147483647 w 9"/>
                <a:gd name="T3" fmla="*/ 2147483647 h 14"/>
                <a:gd name="T4" fmla="*/ 2147483647 w 9"/>
                <a:gd name="T5" fmla="*/ 2147483647 h 14"/>
                <a:gd name="T6" fmla="*/ 2147483647 w 9"/>
                <a:gd name="T7" fmla="*/ 0 h 14"/>
                <a:gd name="T8" fmla="*/ 2147483647 w 9"/>
                <a:gd name="T9" fmla="*/ 2147483647 h 14"/>
                <a:gd name="T10" fmla="*/ 2147483647 w 9"/>
                <a:gd name="T11" fmla="*/ 2147483647 h 14"/>
                <a:gd name="T12" fmla="*/ 2147483647 w 9"/>
                <a:gd name="T13" fmla="*/ 2147483647 h 14"/>
                <a:gd name="T14" fmla="*/ 2147483647 w 9"/>
                <a:gd name="T15" fmla="*/ 2147483647 h 14"/>
                <a:gd name="T16" fmla="*/ 2147483647 w 9"/>
                <a:gd name="T17" fmla="*/ 2147483647 h 14"/>
                <a:gd name="T18" fmla="*/ 2147483647 w 9"/>
                <a:gd name="T19" fmla="*/ 2147483647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4" y="14"/>
                  </a:moveTo>
                  <a:cubicBezTo>
                    <a:pt x="3" y="13"/>
                    <a:pt x="1" y="13"/>
                    <a:pt x="1" y="12"/>
                  </a:cubicBezTo>
                  <a:cubicBezTo>
                    <a:pt x="0" y="10"/>
                    <a:pt x="4" y="2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5"/>
                    <a:pt x="1" y="10"/>
                    <a:pt x="2" y="11"/>
                  </a:cubicBezTo>
                  <a:cubicBezTo>
                    <a:pt x="3" y="13"/>
                    <a:pt x="6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6" y="14"/>
                    <a:pt x="4" y="14"/>
                  </a:cubicBezTo>
                  <a:close/>
                </a:path>
              </a:pathLst>
            </a:custGeom>
            <a:solidFill>
              <a:srgbClr val="AD5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25">
              <a:extLst>
                <a:ext uri="{FF2B5EF4-FFF2-40B4-BE49-F238E27FC236}">
                  <a16:creationId xmlns:a16="http://schemas.microsoft.com/office/drawing/2014/main" id="{CA7965F8-438E-46DF-B2F0-42CBF8EAA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4165" y="7956950"/>
              <a:ext cx="41275" cy="22225"/>
            </a:xfrm>
            <a:custGeom>
              <a:avLst/>
              <a:gdLst>
                <a:gd name="T0" fmla="*/ 2147483647 w 13"/>
                <a:gd name="T1" fmla="*/ 2147483647 h 7"/>
                <a:gd name="T2" fmla="*/ 0 w 13"/>
                <a:gd name="T3" fmla="*/ 2147483647 h 7"/>
                <a:gd name="T4" fmla="*/ 0 w 13"/>
                <a:gd name="T5" fmla="*/ 2147483647 h 7"/>
                <a:gd name="T6" fmla="*/ 2147483647 w 13"/>
                <a:gd name="T7" fmla="*/ 2147483647 h 7"/>
                <a:gd name="T8" fmla="*/ 2147483647 w 13"/>
                <a:gd name="T9" fmla="*/ 2147483647 h 7"/>
                <a:gd name="T10" fmla="*/ 2147483647 w 13"/>
                <a:gd name="T11" fmla="*/ 0 h 7"/>
                <a:gd name="T12" fmla="*/ 2147483647 w 13"/>
                <a:gd name="T13" fmla="*/ 0 h 7"/>
                <a:gd name="T14" fmla="*/ 2147483647 w 13"/>
                <a:gd name="T15" fmla="*/ 2147483647 h 7"/>
                <a:gd name="T16" fmla="*/ 2147483647 w 13"/>
                <a:gd name="T17" fmla="*/ 2147483647 h 7"/>
                <a:gd name="T18" fmla="*/ 2147483647 w 13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7"/>
                <a:gd name="T32" fmla="*/ 13 w 1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7">
                  <a:moveTo>
                    <a:pt x="3" y="7"/>
                  </a:moveTo>
                  <a:cubicBezTo>
                    <a:pt x="2" y="7"/>
                    <a:pt x="1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5" y="6"/>
                    <a:pt x="7" y="5"/>
                  </a:cubicBezTo>
                  <a:cubicBezTo>
                    <a:pt x="9" y="4"/>
                    <a:pt x="10" y="3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9" y="5"/>
                    <a:pt x="7" y="6"/>
                  </a:cubicBezTo>
                  <a:cubicBezTo>
                    <a:pt x="6" y="7"/>
                    <a:pt x="5" y="7"/>
                    <a:pt x="3" y="7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126">
              <a:extLst>
                <a:ext uri="{FF2B5EF4-FFF2-40B4-BE49-F238E27FC236}">
                  <a16:creationId xmlns:a16="http://schemas.microsoft.com/office/drawing/2014/main" id="{4A695E0D-5B64-4DFA-B71B-CF9A4508E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040" y="8050612"/>
              <a:ext cx="400050" cy="838200"/>
            </a:xfrm>
            <a:custGeom>
              <a:avLst/>
              <a:gdLst>
                <a:gd name="T0" fmla="*/ 2147483647 w 126"/>
                <a:gd name="T1" fmla="*/ 0 h 264"/>
                <a:gd name="T2" fmla="*/ 2147483647 w 126"/>
                <a:gd name="T3" fmla="*/ 2147483647 h 264"/>
                <a:gd name="T4" fmla="*/ 2147483647 w 126"/>
                <a:gd name="T5" fmla="*/ 2147483647 h 264"/>
                <a:gd name="T6" fmla="*/ 0 w 126"/>
                <a:gd name="T7" fmla="*/ 2147483647 h 264"/>
                <a:gd name="T8" fmla="*/ 2147483647 w 126"/>
                <a:gd name="T9" fmla="*/ 2147483647 h 264"/>
                <a:gd name="T10" fmla="*/ 2147483647 w 126"/>
                <a:gd name="T11" fmla="*/ 2147483647 h 264"/>
                <a:gd name="T12" fmla="*/ 2147483647 w 126"/>
                <a:gd name="T13" fmla="*/ 2147483647 h 264"/>
                <a:gd name="T14" fmla="*/ 2147483647 w 126"/>
                <a:gd name="T15" fmla="*/ 2147483647 h 264"/>
                <a:gd name="T16" fmla="*/ 2147483647 w 126"/>
                <a:gd name="T17" fmla="*/ 2147483647 h 264"/>
                <a:gd name="T18" fmla="*/ 2147483647 w 126"/>
                <a:gd name="T19" fmla="*/ 0 h 2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264"/>
                <a:gd name="T32" fmla="*/ 126 w 126"/>
                <a:gd name="T33" fmla="*/ 264 h 2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264">
                  <a:moveTo>
                    <a:pt x="126" y="0"/>
                  </a:moveTo>
                  <a:cubicBezTo>
                    <a:pt x="63" y="58"/>
                    <a:pt x="63" y="58"/>
                    <a:pt x="63" y="5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43" y="115"/>
                    <a:pt x="62" y="118"/>
                    <a:pt x="75" y="108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121" y="260"/>
                    <a:pt x="121" y="260"/>
                    <a:pt x="121" y="260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127">
              <a:extLst>
                <a:ext uri="{FF2B5EF4-FFF2-40B4-BE49-F238E27FC236}">
                  <a16:creationId xmlns:a16="http://schemas.microsoft.com/office/drawing/2014/main" id="{DAA27C6D-6EF1-4AFF-9267-19B71BB53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65" y="8028387"/>
              <a:ext cx="331788" cy="831850"/>
            </a:xfrm>
            <a:custGeom>
              <a:avLst/>
              <a:gdLst>
                <a:gd name="T0" fmla="*/ 0 w 209"/>
                <a:gd name="T1" fmla="*/ 0 h 524"/>
                <a:gd name="T2" fmla="*/ 2147483647 w 209"/>
                <a:gd name="T3" fmla="*/ 2147483647 h 524"/>
                <a:gd name="T4" fmla="*/ 2147483647 w 209"/>
                <a:gd name="T5" fmla="*/ 2147483647 h 524"/>
                <a:gd name="T6" fmla="*/ 2147483647 w 209"/>
                <a:gd name="T7" fmla="*/ 2147483647 h 524"/>
                <a:gd name="T8" fmla="*/ 2147483647 w 209"/>
                <a:gd name="T9" fmla="*/ 2147483647 h 524"/>
                <a:gd name="T10" fmla="*/ 2147483647 w 209"/>
                <a:gd name="T11" fmla="*/ 2147483647 h 524"/>
                <a:gd name="T12" fmla="*/ 0 w 209"/>
                <a:gd name="T13" fmla="*/ 0 h 5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9"/>
                <a:gd name="T22" fmla="*/ 0 h 524"/>
                <a:gd name="T23" fmla="*/ 209 w 209"/>
                <a:gd name="T24" fmla="*/ 524 h 5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9" h="524">
                  <a:moveTo>
                    <a:pt x="0" y="0"/>
                  </a:moveTo>
                  <a:lnTo>
                    <a:pt x="8" y="524"/>
                  </a:lnTo>
                  <a:lnTo>
                    <a:pt x="191" y="512"/>
                  </a:lnTo>
                  <a:lnTo>
                    <a:pt x="151" y="332"/>
                  </a:lnTo>
                  <a:lnTo>
                    <a:pt x="209" y="304"/>
                  </a:lnTo>
                  <a:lnTo>
                    <a:pt x="10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128">
              <a:extLst>
                <a:ext uri="{FF2B5EF4-FFF2-40B4-BE49-F238E27FC236}">
                  <a16:creationId xmlns:a16="http://schemas.microsoft.com/office/drawing/2014/main" id="{C3F324F1-70D8-4368-B7D1-371068CA8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290" y="8533212"/>
              <a:ext cx="174625" cy="158750"/>
            </a:xfrm>
            <a:custGeom>
              <a:avLst/>
              <a:gdLst>
                <a:gd name="T0" fmla="*/ 2147483647 w 55"/>
                <a:gd name="T1" fmla="*/ 2147483647 h 50"/>
                <a:gd name="T2" fmla="*/ 2147483647 w 55"/>
                <a:gd name="T3" fmla="*/ 2147483647 h 50"/>
                <a:gd name="T4" fmla="*/ 2147483647 w 55"/>
                <a:gd name="T5" fmla="*/ 2147483647 h 50"/>
                <a:gd name="T6" fmla="*/ 2147483647 w 55"/>
                <a:gd name="T7" fmla="*/ 2147483647 h 50"/>
                <a:gd name="T8" fmla="*/ 2147483647 w 55"/>
                <a:gd name="T9" fmla="*/ 2147483647 h 50"/>
                <a:gd name="T10" fmla="*/ 2147483647 w 55"/>
                <a:gd name="T11" fmla="*/ 2147483647 h 50"/>
                <a:gd name="T12" fmla="*/ 0 w 55"/>
                <a:gd name="T13" fmla="*/ 2147483647 h 50"/>
                <a:gd name="T14" fmla="*/ 2147483647 w 55"/>
                <a:gd name="T15" fmla="*/ 2147483647 h 50"/>
                <a:gd name="T16" fmla="*/ 2147483647 w 55"/>
                <a:gd name="T17" fmla="*/ 2147483647 h 50"/>
                <a:gd name="T18" fmla="*/ 2147483647 w 55"/>
                <a:gd name="T19" fmla="*/ 2147483647 h 50"/>
                <a:gd name="T20" fmla="*/ 2147483647 w 55"/>
                <a:gd name="T21" fmla="*/ 2147483647 h 50"/>
                <a:gd name="T22" fmla="*/ 2147483647 w 55"/>
                <a:gd name="T23" fmla="*/ 2147483647 h 50"/>
                <a:gd name="T24" fmla="*/ 2147483647 w 55"/>
                <a:gd name="T25" fmla="*/ 2147483647 h 50"/>
                <a:gd name="T26" fmla="*/ 2147483647 w 55"/>
                <a:gd name="T27" fmla="*/ 2147483647 h 50"/>
                <a:gd name="T28" fmla="*/ 2147483647 w 55"/>
                <a:gd name="T29" fmla="*/ 2147483647 h 50"/>
                <a:gd name="T30" fmla="*/ 2147483647 w 55"/>
                <a:gd name="T31" fmla="*/ 2147483647 h 50"/>
                <a:gd name="T32" fmla="*/ 2147483647 w 55"/>
                <a:gd name="T33" fmla="*/ 2147483647 h 50"/>
                <a:gd name="T34" fmla="*/ 2147483647 w 55"/>
                <a:gd name="T35" fmla="*/ 2147483647 h 50"/>
                <a:gd name="T36" fmla="*/ 2147483647 w 55"/>
                <a:gd name="T37" fmla="*/ 2147483647 h 50"/>
                <a:gd name="T38" fmla="*/ 2147483647 w 55"/>
                <a:gd name="T39" fmla="*/ 2147483647 h 50"/>
                <a:gd name="T40" fmla="*/ 2147483647 w 55"/>
                <a:gd name="T41" fmla="*/ 2147483647 h 50"/>
                <a:gd name="T42" fmla="*/ 2147483647 w 55"/>
                <a:gd name="T43" fmla="*/ 2147483647 h 50"/>
                <a:gd name="T44" fmla="*/ 2147483647 w 55"/>
                <a:gd name="T45" fmla="*/ 2147483647 h 50"/>
                <a:gd name="T46" fmla="*/ 2147483647 w 55"/>
                <a:gd name="T47" fmla="*/ 2147483647 h 50"/>
                <a:gd name="T48" fmla="*/ 2147483647 w 55"/>
                <a:gd name="T49" fmla="*/ 2147483647 h 50"/>
                <a:gd name="T50" fmla="*/ 2147483647 w 55"/>
                <a:gd name="T51" fmla="*/ 2147483647 h 50"/>
                <a:gd name="T52" fmla="*/ 2147483647 w 55"/>
                <a:gd name="T53" fmla="*/ 2147483647 h 50"/>
                <a:gd name="T54" fmla="*/ 2147483647 w 55"/>
                <a:gd name="T55" fmla="*/ 0 h 50"/>
                <a:gd name="T56" fmla="*/ 2147483647 w 55"/>
                <a:gd name="T57" fmla="*/ 2147483647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5"/>
                <a:gd name="T88" fmla="*/ 0 h 50"/>
                <a:gd name="T89" fmla="*/ 55 w 55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5" h="50">
                  <a:moveTo>
                    <a:pt x="23" y="3"/>
                  </a:moveTo>
                  <a:cubicBezTo>
                    <a:pt x="18" y="3"/>
                    <a:pt x="14" y="2"/>
                    <a:pt x="10" y="2"/>
                  </a:cubicBezTo>
                  <a:cubicBezTo>
                    <a:pt x="9" y="2"/>
                    <a:pt x="7" y="2"/>
                    <a:pt x="7" y="3"/>
                  </a:cubicBezTo>
                  <a:cubicBezTo>
                    <a:pt x="6" y="5"/>
                    <a:pt x="7" y="6"/>
                    <a:pt x="9" y="7"/>
                  </a:cubicBezTo>
                  <a:cubicBezTo>
                    <a:pt x="13" y="9"/>
                    <a:pt x="18" y="11"/>
                    <a:pt x="24" y="12"/>
                  </a:cubicBezTo>
                  <a:cubicBezTo>
                    <a:pt x="16" y="14"/>
                    <a:pt x="9" y="16"/>
                    <a:pt x="2" y="19"/>
                  </a:cubicBezTo>
                  <a:cubicBezTo>
                    <a:pt x="1" y="19"/>
                    <a:pt x="0" y="20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6" y="25"/>
                    <a:pt x="12" y="24"/>
                    <a:pt x="17" y="22"/>
                  </a:cubicBezTo>
                  <a:cubicBezTo>
                    <a:pt x="20" y="21"/>
                    <a:pt x="23" y="20"/>
                    <a:pt x="26" y="19"/>
                  </a:cubicBezTo>
                  <a:cubicBezTo>
                    <a:pt x="20" y="22"/>
                    <a:pt x="15" y="26"/>
                    <a:pt x="10" y="29"/>
                  </a:cubicBezTo>
                  <a:cubicBezTo>
                    <a:pt x="9" y="30"/>
                    <a:pt x="8" y="31"/>
                    <a:pt x="8" y="32"/>
                  </a:cubicBezTo>
                  <a:cubicBezTo>
                    <a:pt x="8" y="33"/>
                    <a:pt x="9" y="34"/>
                    <a:pt x="10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19" y="32"/>
                    <a:pt x="25" y="29"/>
                    <a:pt x="30" y="26"/>
                  </a:cubicBezTo>
                  <a:cubicBezTo>
                    <a:pt x="25" y="30"/>
                    <a:pt x="20" y="34"/>
                    <a:pt x="14" y="38"/>
                  </a:cubicBezTo>
                  <a:cubicBezTo>
                    <a:pt x="14" y="39"/>
                    <a:pt x="13" y="39"/>
                    <a:pt x="13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20" y="43"/>
                    <a:pt x="25" y="40"/>
                    <a:pt x="29" y="37"/>
                  </a:cubicBezTo>
                  <a:cubicBezTo>
                    <a:pt x="32" y="35"/>
                    <a:pt x="34" y="33"/>
                    <a:pt x="37" y="31"/>
                  </a:cubicBezTo>
                  <a:cubicBezTo>
                    <a:pt x="33" y="36"/>
                    <a:pt x="29" y="41"/>
                    <a:pt x="25" y="46"/>
                  </a:cubicBezTo>
                  <a:cubicBezTo>
                    <a:pt x="24" y="47"/>
                    <a:pt x="23" y="48"/>
                    <a:pt x="24" y="49"/>
                  </a:cubicBezTo>
                  <a:cubicBezTo>
                    <a:pt x="25" y="50"/>
                    <a:pt x="26" y="50"/>
                    <a:pt x="27" y="50"/>
                  </a:cubicBezTo>
                  <a:cubicBezTo>
                    <a:pt x="28" y="50"/>
                    <a:pt x="28" y="49"/>
                    <a:pt x="29" y="49"/>
                  </a:cubicBezTo>
                  <a:cubicBezTo>
                    <a:pt x="36" y="44"/>
                    <a:pt x="43" y="38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1" y="29"/>
                    <a:pt x="53" y="26"/>
                    <a:pt x="55" y="24"/>
                  </a:cubicBezTo>
                  <a:cubicBezTo>
                    <a:pt x="50" y="16"/>
                    <a:pt x="46" y="7"/>
                    <a:pt x="40" y="0"/>
                  </a:cubicBezTo>
                  <a:cubicBezTo>
                    <a:pt x="34" y="1"/>
                    <a:pt x="29" y="3"/>
                    <a:pt x="23" y="3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129">
              <a:extLst>
                <a:ext uri="{FF2B5EF4-FFF2-40B4-BE49-F238E27FC236}">
                  <a16:creationId xmlns:a16="http://schemas.microsoft.com/office/drawing/2014/main" id="{7913DCE8-0F3E-4265-8AD8-AC72E9208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2090" y="8234762"/>
              <a:ext cx="19050" cy="114300"/>
            </a:xfrm>
            <a:custGeom>
              <a:avLst/>
              <a:gdLst>
                <a:gd name="T0" fmla="*/ 0 w 12"/>
                <a:gd name="T1" fmla="*/ 2147483647 h 72"/>
                <a:gd name="T2" fmla="*/ 0 w 12"/>
                <a:gd name="T3" fmla="*/ 2147483647 h 72"/>
                <a:gd name="T4" fmla="*/ 0 w 12"/>
                <a:gd name="T5" fmla="*/ 2147483647 h 72"/>
                <a:gd name="T6" fmla="*/ 2147483647 w 12"/>
                <a:gd name="T7" fmla="*/ 2147483647 h 72"/>
                <a:gd name="T8" fmla="*/ 2147483647 w 12"/>
                <a:gd name="T9" fmla="*/ 0 h 72"/>
                <a:gd name="T10" fmla="*/ 2147483647 w 12"/>
                <a:gd name="T11" fmla="*/ 2147483647 h 72"/>
                <a:gd name="T12" fmla="*/ 2147483647 w 12"/>
                <a:gd name="T13" fmla="*/ 2147483647 h 72"/>
                <a:gd name="T14" fmla="*/ 0 w 12"/>
                <a:gd name="T15" fmla="*/ 2147483647 h 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2"/>
                <a:gd name="T26" fmla="*/ 12 w 12"/>
                <a:gd name="T27" fmla="*/ 72 h 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2">
                  <a:moveTo>
                    <a:pt x="0" y="72"/>
                  </a:moveTo>
                  <a:lnTo>
                    <a:pt x="0" y="72"/>
                  </a:lnTo>
                  <a:lnTo>
                    <a:pt x="0" y="7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130">
              <a:extLst>
                <a:ext uri="{FF2B5EF4-FFF2-40B4-BE49-F238E27FC236}">
                  <a16:creationId xmlns:a16="http://schemas.microsoft.com/office/drawing/2014/main" id="{AF54B7B6-BC85-4591-91D1-C96A21209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065" y="8495112"/>
              <a:ext cx="76200" cy="152400"/>
            </a:xfrm>
            <a:custGeom>
              <a:avLst/>
              <a:gdLst>
                <a:gd name="T0" fmla="*/ 2147483647 w 48"/>
                <a:gd name="T1" fmla="*/ 0 h 96"/>
                <a:gd name="T2" fmla="*/ 0 w 48"/>
                <a:gd name="T3" fmla="*/ 2147483647 h 96"/>
                <a:gd name="T4" fmla="*/ 2147483647 w 48"/>
                <a:gd name="T5" fmla="*/ 2147483647 h 96"/>
                <a:gd name="T6" fmla="*/ 2147483647 w 48"/>
                <a:gd name="T7" fmla="*/ 2147483647 h 96"/>
                <a:gd name="T8" fmla="*/ 2147483647 w 48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6"/>
                <a:gd name="T17" fmla="*/ 48 w 4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6">
                  <a:moveTo>
                    <a:pt x="36" y="0"/>
                  </a:moveTo>
                  <a:lnTo>
                    <a:pt x="0" y="16"/>
                  </a:lnTo>
                  <a:lnTo>
                    <a:pt x="36" y="96"/>
                  </a:lnTo>
                  <a:lnTo>
                    <a:pt x="48" y="9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9B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131">
              <a:extLst>
                <a:ext uri="{FF2B5EF4-FFF2-40B4-BE49-F238E27FC236}">
                  <a16:creationId xmlns:a16="http://schemas.microsoft.com/office/drawing/2014/main" id="{9EC00B9F-2799-4ADE-B85F-55F65B568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615" y="8555437"/>
              <a:ext cx="211138" cy="82550"/>
            </a:xfrm>
            <a:custGeom>
              <a:avLst/>
              <a:gdLst>
                <a:gd name="T0" fmla="*/ 2147483647 w 133"/>
                <a:gd name="T1" fmla="*/ 2147483647 h 52"/>
                <a:gd name="T2" fmla="*/ 0 w 133"/>
                <a:gd name="T3" fmla="*/ 2147483647 h 52"/>
                <a:gd name="T4" fmla="*/ 2147483647 w 133"/>
                <a:gd name="T5" fmla="*/ 2147483647 h 52"/>
                <a:gd name="T6" fmla="*/ 2147483647 w 133"/>
                <a:gd name="T7" fmla="*/ 0 h 52"/>
                <a:gd name="T8" fmla="*/ 2147483647 w 133"/>
                <a:gd name="T9" fmla="*/ 0 h 52"/>
                <a:gd name="T10" fmla="*/ 2147483647 w 133"/>
                <a:gd name="T11" fmla="*/ 0 h 52"/>
                <a:gd name="T12" fmla="*/ 2147483647 w 133"/>
                <a:gd name="T13" fmla="*/ 2147483647 h 52"/>
                <a:gd name="T14" fmla="*/ 2147483647 w 133"/>
                <a:gd name="T15" fmla="*/ 2147483647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52"/>
                <a:gd name="T26" fmla="*/ 133 w 133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52">
                  <a:moveTo>
                    <a:pt x="3" y="52"/>
                  </a:moveTo>
                  <a:lnTo>
                    <a:pt x="0" y="50"/>
                  </a:lnTo>
                  <a:lnTo>
                    <a:pt x="3" y="5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1" y="0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132">
              <a:extLst>
                <a:ext uri="{FF2B5EF4-FFF2-40B4-BE49-F238E27FC236}">
                  <a16:creationId xmlns:a16="http://schemas.microsoft.com/office/drawing/2014/main" id="{399DD795-0F93-4EDA-9C23-36CDC3711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815" y="8263337"/>
              <a:ext cx="169863" cy="241300"/>
            </a:xfrm>
            <a:custGeom>
              <a:avLst/>
              <a:gdLst>
                <a:gd name="T0" fmla="*/ 2147483647 w 107"/>
                <a:gd name="T1" fmla="*/ 2147483647 h 152"/>
                <a:gd name="T2" fmla="*/ 0 w 107"/>
                <a:gd name="T3" fmla="*/ 2147483647 h 152"/>
                <a:gd name="T4" fmla="*/ 0 w 107"/>
                <a:gd name="T5" fmla="*/ 2147483647 h 152"/>
                <a:gd name="T6" fmla="*/ 2147483647 w 107"/>
                <a:gd name="T7" fmla="*/ 2147483647 h 152"/>
                <a:gd name="T8" fmla="*/ 2147483647 w 107"/>
                <a:gd name="T9" fmla="*/ 2147483647 h 152"/>
                <a:gd name="T10" fmla="*/ 2147483647 w 107"/>
                <a:gd name="T11" fmla="*/ 0 h 152"/>
                <a:gd name="T12" fmla="*/ 2147483647 w 107"/>
                <a:gd name="T13" fmla="*/ 2147483647 h 152"/>
                <a:gd name="T14" fmla="*/ 2147483647 w 107"/>
                <a:gd name="T15" fmla="*/ 2147483647 h 152"/>
                <a:gd name="T16" fmla="*/ 2147483647 w 107"/>
                <a:gd name="T17" fmla="*/ 2147483647 h 152"/>
                <a:gd name="T18" fmla="*/ 2147483647 w 107"/>
                <a:gd name="T19" fmla="*/ 2147483647 h 152"/>
                <a:gd name="T20" fmla="*/ 2147483647 w 107"/>
                <a:gd name="T21" fmla="*/ 2147483647 h 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52"/>
                <a:gd name="T35" fmla="*/ 107 w 107"/>
                <a:gd name="T36" fmla="*/ 152 h 1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52">
                  <a:moveTo>
                    <a:pt x="2" y="152"/>
                  </a:moveTo>
                  <a:lnTo>
                    <a:pt x="0" y="152"/>
                  </a:lnTo>
                  <a:lnTo>
                    <a:pt x="105" y="104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2" y="15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133">
              <a:extLst>
                <a:ext uri="{FF2B5EF4-FFF2-40B4-BE49-F238E27FC236}">
                  <a16:creationId xmlns:a16="http://schemas.microsoft.com/office/drawing/2014/main" id="{3DDA2F97-EFBE-4EBC-9AA4-27D817F5B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065" y="8510987"/>
              <a:ext cx="73025" cy="136525"/>
            </a:xfrm>
            <a:custGeom>
              <a:avLst/>
              <a:gdLst>
                <a:gd name="T0" fmla="*/ 0 w 46"/>
                <a:gd name="T1" fmla="*/ 2147483647 h 86"/>
                <a:gd name="T2" fmla="*/ 2147483647 w 46"/>
                <a:gd name="T3" fmla="*/ 2147483647 h 86"/>
                <a:gd name="T4" fmla="*/ 2147483647 w 46"/>
                <a:gd name="T5" fmla="*/ 2147483647 h 86"/>
                <a:gd name="T6" fmla="*/ 2147483647 w 46"/>
                <a:gd name="T7" fmla="*/ 0 h 86"/>
                <a:gd name="T8" fmla="*/ 0 w 46"/>
                <a:gd name="T9" fmla="*/ 2147483647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86"/>
                <a:gd name="T17" fmla="*/ 46 w 4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86">
                  <a:moveTo>
                    <a:pt x="0" y="6"/>
                  </a:moveTo>
                  <a:lnTo>
                    <a:pt x="36" y="86"/>
                  </a:lnTo>
                  <a:lnTo>
                    <a:pt x="46" y="82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134">
              <a:extLst>
                <a:ext uri="{FF2B5EF4-FFF2-40B4-BE49-F238E27FC236}">
                  <a16:creationId xmlns:a16="http://schemas.microsoft.com/office/drawing/2014/main" id="{7D172439-A7CC-402D-BAB7-8D13DBA15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9715" y="8050612"/>
              <a:ext cx="79375" cy="396875"/>
            </a:xfrm>
            <a:custGeom>
              <a:avLst/>
              <a:gdLst>
                <a:gd name="T0" fmla="*/ 2147483647 w 50"/>
                <a:gd name="T1" fmla="*/ 0 h 250"/>
                <a:gd name="T2" fmla="*/ 2147483647 w 50"/>
                <a:gd name="T3" fmla="*/ 2147483647 h 250"/>
                <a:gd name="T4" fmla="*/ 2147483647 w 50"/>
                <a:gd name="T5" fmla="*/ 2147483647 h 250"/>
                <a:gd name="T6" fmla="*/ 2147483647 w 50"/>
                <a:gd name="T7" fmla="*/ 2147483647 h 250"/>
                <a:gd name="T8" fmla="*/ 0 w 50"/>
                <a:gd name="T9" fmla="*/ 2147483647 h 250"/>
                <a:gd name="T10" fmla="*/ 2147483647 w 50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250"/>
                <a:gd name="T20" fmla="*/ 50 w 50"/>
                <a:gd name="T21" fmla="*/ 250 h 2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250">
                  <a:moveTo>
                    <a:pt x="50" y="0"/>
                  </a:moveTo>
                  <a:lnTo>
                    <a:pt x="48" y="250"/>
                  </a:lnTo>
                  <a:lnTo>
                    <a:pt x="18" y="132"/>
                  </a:lnTo>
                  <a:lnTo>
                    <a:pt x="34" y="98"/>
                  </a:lnTo>
                  <a:lnTo>
                    <a:pt x="0" y="6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135">
              <a:extLst>
                <a:ext uri="{FF2B5EF4-FFF2-40B4-BE49-F238E27FC236}">
                  <a16:creationId xmlns:a16="http://schemas.microsoft.com/office/drawing/2014/main" id="{53E413EC-1C31-430D-989A-412094A38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65" y="8028387"/>
              <a:ext cx="68263" cy="403225"/>
            </a:xfrm>
            <a:custGeom>
              <a:avLst/>
              <a:gdLst>
                <a:gd name="T0" fmla="*/ 0 w 43"/>
                <a:gd name="T1" fmla="*/ 0 h 254"/>
                <a:gd name="T2" fmla="*/ 2147483647 w 43"/>
                <a:gd name="T3" fmla="*/ 2147483647 h 254"/>
                <a:gd name="T4" fmla="*/ 2147483647 w 43"/>
                <a:gd name="T5" fmla="*/ 2147483647 h 254"/>
                <a:gd name="T6" fmla="*/ 2147483647 w 43"/>
                <a:gd name="T7" fmla="*/ 2147483647 h 254"/>
                <a:gd name="T8" fmla="*/ 2147483647 w 43"/>
                <a:gd name="T9" fmla="*/ 2147483647 h 254"/>
                <a:gd name="T10" fmla="*/ 0 w 43"/>
                <a:gd name="T11" fmla="*/ 0 h 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254"/>
                <a:gd name="T20" fmla="*/ 43 w 43"/>
                <a:gd name="T21" fmla="*/ 254 h 2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254">
                  <a:moveTo>
                    <a:pt x="0" y="0"/>
                  </a:moveTo>
                  <a:lnTo>
                    <a:pt x="2" y="254"/>
                  </a:lnTo>
                  <a:lnTo>
                    <a:pt x="35" y="124"/>
                  </a:lnTo>
                  <a:lnTo>
                    <a:pt x="16" y="104"/>
                  </a:lnTo>
                  <a:lnTo>
                    <a:pt x="43" y="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C0266A3-2B2A-41CE-AFE9-A8A1A179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устув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рлиги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13BE63F-5651-4446-A982-ADDFF283FF6E}"/>
              </a:ext>
            </a:extLst>
          </p:cNvPr>
          <p:cNvSpPr/>
          <p:nvPr/>
        </p:nvSpPr>
        <p:spPr>
          <a:xfrm>
            <a:off x="6196013" y="4433888"/>
            <a:ext cx="3995737" cy="14128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EB7C47-3902-48DC-8967-69A8CD1BB92A}"/>
              </a:ext>
            </a:extLst>
          </p:cNvPr>
          <p:cNvSpPr/>
          <p:nvPr/>
        </p:nvSpPr>
        <p:spPr>
          <a:xfrm>
            <a:off x="6178991" y="3783933"/>
            <a:ext cx="2333844" cy="529414"/>
          </a:xfrm>
          <a:prstGeom prst="rect">
            <a:avLst/>
          </a:prstGeom>
        </p:spPr>
        <p:txBody>
          <a:bodyPr wrap="none" lIns="0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cs typeface="+mn-cs"/>
              </a:rPr>
              <a:t>04</a:t>
            </a:r>
            <a:endParaRPr lang="en-US" sz="6600" spc="-244" dirty="0">
              <a:solidFill>
                <a:schemeClr val="accent4">
                  <a:lumMod val="40000"/>
                  <a:lumOff val="60000"/>
                  <a:alpha val="36000"/>
                </a:schemeClr>
              </a:solidFill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9043E8-B6E1-4744-845A-D18623AB4258}"/>
              </a:ext>
            </a:extLst>
          </p:cNvPr>
          <p:cNvGrpSpPr/>
          <p:nvPr/>
        </p:nvGrpSpPr>
        <p:grpSpPr>
          <a:xfrm>
            <a:off x="431799" y="950913"/>
            <a:ext cx="11339514" cy="4271962"/>
            <a:chOff x="431799" y="950913"/>
            <a:chExt cx="11339514" cy="4271962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3B67F77-8E23-47FF-840F-EA3EAA5AA177}"/>
                </a:ext>
              </a:extLst>
            </p:cNvPr>
            <p:cNvSpPr/>
            <p:nvPr/>
          </p:nvSpPr>
          <p:spPr>
            <a:xfrm>
              <a:off x="6178550" y="1731963"/>
              <a:ext cx="5592763" cy="6207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4371" rIns="0" bIns="44371"/>
            <a:lstStyle/>
            <a:p>
              <a:pPr fontAlgn="auto">
                <a:spcBef>
                  <a:spcPts val="0"/>
                </a:spcBef>
                <a:spcAft>
                  <a:spcPts val="600"/>
                </a:spcAft>
                <a:buClr>
                  <a:srgbClr val="1FD7D4"/>
                </a:buClr>
                <a:defRPr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нунга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я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бизнинг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бурчимиздир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унга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я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қилмаслик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ҳар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x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ил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жаз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 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ралари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кўрилади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: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en-US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O</a:t>
              </a:r>
              <a:r>
                <a:rPr lang="ru-RU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г</a:t>
              </a:r>
              <a:r>
                <a:rPr lang="en-US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ҳлантириш</a:t>
              </a:r>
              <a:r>
                <a:rPr lang="tr-TR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ёки</a:t>
              </a:r>
              <a:r>
                <a:rPr lang="tr-TR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жаримадан</a:t>
              </a:r>
              <a:r>
                <a:rPr lang="tr-TR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 </a:t>
              </a:r>
              <a:r>
                <a:rPr lang="ru-RU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т</a:t>
              </a:r>
              <a:r>
                <a:rPr lang="tr-TR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ртиб</a:t>
              </a:r>
              <a:r>
                <a:rPr lang="tr-TR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қам</a:t>
              </a:r>
              <a:r>
                <a:rPr lang="tr-TR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ққа</a:t>
              </a:r>
              <a:r>
                <a:rPr lang="tr-TR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 o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лиш</a:t>
              </a:r>
              <a:r>
                <a:rPr lang="en-US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шулар</a:t>
              </a:r>
              <a:r>
                <a:rPr lang="en-US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ea typeface="Golos Text" panose="020B0503020202020204" pitchFamily="34" charset="0"/>
                </a:rPr>
                <a:t>жумласидан</a:t>
              </a:r>
              <a:r>
                <a:rPr lang="en-US" sz="1400" dirty="0">
                  <a:solidFill>
                    <a:schemeClr val="tx2"/>
                  </a:solidFill>
                  <a:ea typeface="Golos Text" panose="020B0503020202020204" pitchFamily="34" charset="0"/>
                </a:rPr>
                <a:t>.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endPara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buClr>
                  <a:srgbClr val="1FD7D4"/>
                </a:buClr>
                <a:defRPr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e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 ин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биз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нунларга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я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қилишимиз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нунларни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ҳурмат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қилишимиз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e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рак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чунки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жамият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манфаати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ишлаб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чиқилган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муайян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идалар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тизими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бўлиб</a:t>
              </a:r>
              <a:r>
                <a: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жамият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x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авфсизлигини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таъминлайди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.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агар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ҳаммамиз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нунни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бузсак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жамият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фар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нлиги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x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авф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стида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лади</a:t>
              </a:r>
              <a:r>
                <a:rPr lang="tr-TR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.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726FC7-9064-499D-B76C-93D326BFD389}"/>
                </a:ext>
              </a:extLst>
            </p:cNvPr>
            <p:cNvGrpSpPr/>
            <p:nvPr/>
          </p:nvGrpSpPr>
          <p:grpSpPr>
            <a:xfrm>
              <a:off x="431799" y="950913"/>
              <a:ext cx="11339514" cy="4271962"/>
              <a:chOff x="431799" y="950913"/>
              <a:chExt cx="11339514" cy="427196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13A236E2-454B-45FE-A332-CD9281EE0E05}"/>
                  </a:ext>
                </a:extLst>
              </p:cNvPr>
              <p:cNvSpPr/>
              <p:nvPr/>
            </p:nvSpPr>
            <p:spPr>
              <a:xfrm>
                <a:off x="431800" y="1785938"/>
                <a:ext cx="5592763" cy="620712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4371" rIns="0" bIns="44371"/>
              <a:lstStyle/>
              <a:p>
                <a:pPr fontAlgn="auto">
                  <a:spcBef>
                    <a:spcPts val="0"/>
                  </a:spcBef>
                  <a:spcAft>
                    <a:spcPts val="600"/>
                  </a:spcAft>
                  <a:buClr>
                    <a:srgbClr val="1FD7D4"/>
                  </a:buClr>
                  <a:defRPr/>
                </a:pP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нунлар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ушбу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масалаларнинг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д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им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тартибли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ҳал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қилиниши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учун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рак: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600"/>
                  </a:spcAft>
                  <a:buClr>
                    <a:srgbClr val="1FD7D4"/>
                  </a:buClr>
                  <a:buFont typeface="Arial" panose="020B0604020202020204" pitchFamily="34" charset="0"/>
                  <a:buChar char="►"/>
                  <a:defRPr/>
                </a:pP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дамларнинг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бир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-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бири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билан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барқар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x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авфсиз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ўзар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сабатларини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таъминлаш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;</a:t>
                </a:r>
                <a:endPara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600"/>
                  </a:spcAft>
                  <a:buClr>
                    <a:srgbClr val="1FD7D4"/>
                  </a:buClr>
                  <a:buFont typeface="Arial" panose="020B0604020202020204" pitchFamily="34" charset="0"/>
                  <a:buChar char="►"/>
                  <a:defRPr/>
                </a:pP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Ша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x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сни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ўзб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шимчалик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зўрав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нликдан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шқа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дамлардан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ҳим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я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қилиш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;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</a:p>
              <a:p>
                <a:pPr fontAlgn="auto">
                  <a:spcBef>
                    <a:spcPts val="0"/>
                  </a:spcBef>
                  <a:spcAft>
                    <a:spcPts val="600"/>
                  </a:spcAft>
                  <a:buClr>
                    <a:srgbClr val="1FD7D4"/>
                  </a:buClr>
                  <a:defRPr/>
                </a:pP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нунлар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ишламаган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лларда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фақат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кучлиларнинг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ҳуқуқи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принципи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ишлайди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(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ким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кучли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бўлса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у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ҳақдир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).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инс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давлат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ҳаракатларининг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ч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гараларини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лгилайди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унинг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ад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латли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ижр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давлат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нидан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амалга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ширилади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</a:t>
                </a: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CE258B10-52FD-4A4B-BD38-970174AF024A}"/>
                  </a:ext>
                </a:extLst>
              </p:cNvPr>
              <p:cNvSpPr/>
              <p:nvPr/>
            </p:nvSpPr>
            <p:spPr>
              <a:xfrm>
                <a:off x="431799" y="4600575"/>
                <a:ext cx="5764213" cy="62230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4371" rIns="0" bIns="44371"/>
              <a:lstStyle/>
              <a:p>
                <a:pPr fontAlgn="auto">
                  <a:spcBef>
                    <a:spcPts val="0"/>
                  </a:spcBef>
                  <a:spcAft>
                    <a:spcPts val="600"/>
                  </a:spcAft>
                  <a:buClr>
                    <a:srgbClr val="1FD7D4"/>
                  </a:buClr>
                  <a:defRPr/>
                </a:pP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Юзага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лиши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мумкин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бўлган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қарама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-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қаршиликларга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мис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ллар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: </a:t>
                </a:r>
                <a:endParaRPr lang="en-US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600"/>
                  </a:spcAft>
                  <a:buClr>
                    <a:srgbClr val="1FD7D4"/>
                  </a:buClr>
                  <a:defRPr/>
                </a:pP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Ижтим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ий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сабатларнинг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тубдан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ўзгариши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инқил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блар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янги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ex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гияларнинг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пайд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бўлиши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-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бундай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лларда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жамиятнинг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турли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қатламлари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манфаатларини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ҳис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бга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лишга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ас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сланган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тартибга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лиш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тизими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сифатида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ҳуқуққа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зид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бўлиши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мумкин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Жамият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тузилиши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ёки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жамиятдаги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айрим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фа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лият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турлари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шу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қадар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ўзгариши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мумкинки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жамият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фуқар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лар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манфаатларини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ташкил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тлар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давлатнинг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манфаатларини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ртиқ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акс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uz-Cyrl-UZ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э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ттирмаслиги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мумкин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 </a:t>
                </a:r>
              </a:p>
            </p:txBody>
          </p:sp>
          <p:grpSp>
            <p:nvGrpSpPr>
              <p:cNvPr id="44037" name="Group 57">
                <a:extLst>
                  <a:ext uri="{FF2B5EF4-FFF2-40B4-BE49-F238E27FC236}">
                    <a16:creationId xmlns:a16="http://schemas.microsoft.com/office/drawing/2014/main" id="{340AE23F-F6DB-46DC-BBAE-BFF2236DAF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800" y="950913"/>
                <a:ext cx="5592763" cy="828675"/>
                <a:chOff x="431999" y="1186570"/>
                <a:chExt cx="5592564" cy="828754"/>
              </a:xfrm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D2FE4ABF-AF7F-4D96-806A-3CC6292F8422}"/>
                    </a:ext>
                  </a:extLst>
                </p:cNvPr>
                <p:cNvSpPr/>
                <p:nvPr/>
              </p:nvSpPr>
              <p:spPr>
                <a:xfrm>
                  <a:off x="449461" y="1874023"/>
                  <a:ext cx="5575102" cy="14130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77D8F95-BC36-439B-81E8-EE1D9DD31C75}"/>
                    </a:ext>
                  </a:extLst>
                </p:cNvPr>
                <p:cNvSpPr/>
                <p:nvPr/>
              </p:nvSpPr>
              <p:spPr>
                <a:xfrm>
                  <a:off x="431999" y="1223995"/>
                  <a:ext cx="2333844" cy="529414"/>
                </a:xfrm>
                <a:prstGeom prst="rect">
                  <a:avLst/>
                </a:prstGeom>
              </p:spPr>
              <p:txBody>
                <a:bodyPr wrap="none" lIns="0" t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5400" spc="-244" dirty="0">
                      <a:solidFill>
                        <a:schemeClr val="accent4">
                          <a:lumMod val="40000"/>
                          <a:lumOff val="60000"/>
                          <a:alpha val="36000"/>
                        </a:schemeClr>
                      </a:solidFill>
                      <a:cs typeface="+mn-cs"/>
                    </a:rPr>
                    <a:t>01</a:t>
                  </a:r>
                  <a:endParaRPr lang="en-US" sz="66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3AE99C8E-28F4-4F2D-A2CE-3A1FC90A67CD}"/>
                    </a:ext>
                  </a:extLst>
                </p:cNvPr>
                <p:cNvSpPr/>
                <p:nvPr/>
              </p:nvSpPr>
              <p:spPr>
                <a:xfrm>
                  <a:off x="449461" y="1186570"/>
                  <a:ext cx="5575102" cy="620771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4371" tIns="44371" rIns="44371" bIns="44371" anchor="b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tr-TR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O</a:t>
                  </a:r>
                  <a:r>
                    <a:rPr lang="ru-RU" sz="1400" b="1" dirty="0" err="1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дамларга</a:t>
                  </a:r>
                  <a:r>
                    <a:rPr lang="tr-TR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қ</a:t>
                  </a:r>
                  <a:r>
                    <a:rPr lang="tr-TR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o</a:t>
                  </a:r>
                  <a:r>
                    <a:rPr lang="ru-RU" sz="1400" b="1" dirty="0" err="1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нунлар</a:t>
                  </a:r>
                  <a:r>
                    <a:rPr lang="tr-TR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нима</a:t>
                  </a:r>
                  <a:r>
                    <a:rPr lang="tr-TR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учун</a:t>
                  </a:r>
                  <a:r>
                    <a:rPr lang="tr-TR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к</a:t>
                  </a:r>
                  <a:r>
                    <a:rPr lang="tr-TR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e</a:t>
                  </a:r>
                  <a:r>
                    <a:rPr lang="ru-RU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рак</a:t>
                  </a:r>
                  <a:r>
                    <a:rPr lang="tr-TR" sz="1400" b="1" dirty="0">
                      <a:solidFill>
                        <a:srgbClr val="3A07DF"/>
                      </a:solidFill>
                      <a:latin typeface="+mj-lt"/>
                      <a:ea typeface="Golos Text" panose="020B0503020202020204" pitchFamily="34" charset="0"/>
                    </a:rPr>
                    <a:t>?</a:t>
                  </a:r>
                  <a:endParaRPr lang="ru-RU" sz="1400" b="1" dirty="0">
                    <a:solidFill>
                      <a:srgbClr val="3A07DF"/>
                    </a:solidFill>
                    <a:latin typeface="+mj-lt"/>
                    <a:ea typeface="Golos Text" panose="020B0503020202020204" pitchFamily="34" charset="0"/>
                  </a:endParaRPr>
                </a:p>
              </p:txBody>
            </p:sp>
          </p:grpSp>
          <p:grpSp>
            <p:nvGrpSpPr>
              <p:cNvPr id="44038" name="Group 62">
                <a:extLst>
                  <a:ext uri="{FF2B5EF4-FFF2-40B4-BE49-F238E27FC236}">
                    <a16:creationId xmlns:a16="http://schemas.microsoft.com/office/drawing/2014/main" id="{7BB74C9B-C028-4927-AFAB-29AF77A913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800" y="3784600"/>
                <a:ext cx="5592763" cy="801688"/>
                <a:chOff x="431999" y="1223995"/>
                <a:chExt cx="5592564" cy="802451"/>
              </a:xfrm>
            </p:grpSpPr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3B99CCDF-914F-4C8B-BEEF-959B7151AF80}"/>
                    </a:ext>
                  </a:extLst>
                </p:cNvPr>
                <p:cNvSpPr/>
                <p:nvPr/>
              </p:nvSpPr>
              <p:spPr>
                <a:xfrm>
                  <a:off x="449461" y="1873901"/>
                  <a:ext cx="5575102" cy="141421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250C14A-828B-419C-A224-0ED51AB9BF40}"/>
                    </a:ext>
                  </a:extLst>
                </p:cNvPr>
                <p:cNvSpPr/>
                <p:nvPr/>
              </p:nvSpPr>
              <p:spPr>
                <a:xfrm>
                  <a:off x="431999" y="1223995"/>
                  <a:ext cx="2333844" cy="529414"/>
                </a:xfrm>
                <a:prstGeom prst="rect">
                  <a:avLst/>
                </a:prstGeom>
              </p:spPr>
              <p:txBody>
                <a:bodyPr wrap="none" lIns="0" t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5400" spc="-244" dirty="0">
                      <a:solidFill>
                        <a:schemeClr val="accent4">
                          <a:lumMod val="40000"/>
                          <a:lumOff val="60000"/>
                          <a:alpha val="36000"/>
                        </a:schemeClr>
                      </a:solidFill>
                      <a:cs typeface="+mn-cs"/>
                    </a:rPr>
                    <a:t>02</a:t>
                  </a:r>
                  <a:endParaRPr lang="en-US" sz="66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cs typeface="+mn-cs"/>
                  </a:endParaRPr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8AA1BBD-A1A9-45EB-8555-93ADA7D951C3}"/>
                    </a:ext>
                  </a:extLst>
                </p:cNvPr>
                <p:cNvSpPr/>
                <p:nvPr/>
              </p:nvSpPr>
              <p:spPr>
                <a:xfrm>
                  <a:off x="449461" y="1405142"/>
                  <a:ext cx="5575102" cy="621304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4371" tIns="44371" rIns="44371" bIns="44371" anchor="b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Ҳуқуқ</a:t>
                  </a:r>
                  <a:r>
                    <a:rPr lang="en-US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ҳар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д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o</a:t>
                  </a:r>
                  <a:r>
                    <a:rPr lang="ru-RU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им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қ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o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нунлар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билан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м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o</a:t>
                  </a:r>
                  <a:r>
                    <a:rPr lang="ru-RU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с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к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e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ладими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?</a:t>
                  </a:r>
                  <a:endParaRPr lang="ru-RU" sz="1400" b="1" dirty="0">
                    <a:solidFill>
                      <a:srgbClr val="3A07DF"/>
                    </a:solidFill>
                    <a:ea typeface="Golos Text" panose="020B0503020202020204" pitchFamily="34" charset="0"/>
                  </a:endParaRPr>
                </a:p>
              </p:txBody>
            </p:sp>
          </p:grp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2BC30950-5245-4EE9-AF8F-18EFFE889EED}"/>
                  </a:ext>
                </a:extLst>
              </p:cNvPr>
              <p:cNvSpPr/>
              <p:nvPr/>
            </p:nvSpPr>
            <p:spPr>
              <a:xfrm>
                <a:off x="6178549" y="4600575"/>
                <a:ext cx="4635181" cy="62230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4371" rIns="0" bIns="44371"/>
              <a:lstStyle/>
              <a:p>
                <a:pPr fontAlgn="auto">
                  <a:spcBef>
                    <a:spcPts val="0"/>
                  </a:spcBef>
                  <a:spcAft>
                    <a:spcPts val="600"/>
                  </a:spcAft>
                  <a:buClr>
                    <a:srgbClr val="1FD7D4"/>
                  </a:buClr>
                  <a:defRPr/>
                </a:pP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нунчиликда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умумий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там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йил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ишлаб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чиқилган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бўлиб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унга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кўра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ҳуқуққа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лиши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ёки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йўқлигини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фақат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суд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ҳал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қилиши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мумкин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шундай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қилиб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нунга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ри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я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қилиш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рак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ва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агар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нунларда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мутан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сиблик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ёки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англашилм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вчилик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юзага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ладиган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бўлса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,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бундай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масалалар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судда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ҳал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қилиниши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рак</a:t>
                </a:r>
                <a:r>
                  <a:rPr lang="en-US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Ўзб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кист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нда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қ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нунларнинг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нституцияга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мув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фиқлигини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т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e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кширадиган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ма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x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сус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суд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–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к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o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нститутсиявий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суд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dirty="0" err="1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мавжуд</a:t>
                </a:r>
                <a:r>
                  <a:rPr lang="tr-TR" sz="1400" dirty="0">
                    <a:solidFill>
                      <a:schemeClr val="tx2"/>
                    </a:solidFill>
                    <a:latin typeface="+mj-lt"/>
                    <a:ea typeface="Golos Text" panose="020B0503020202020204" pitchFamily="34" charset="0"/>
                  </a:rPr>
                  <a:t>.</a:t>
                </a:r>
                <a:endPara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  <p:grpSp>
            <p:nvGrpSpPr>
              <p:cNvPr id="44041" name="Group 68">
                <a:extLst>
                  <a:ext uri="{FF2B5EF4-FFF2-40B4-BE49-F238E27FC236}">
                    <a16:creationId xmlns:a16="http://schemas.microsoft.com/office/drawing/2014/main" id="{C0B56C56-0AC9-42C2-8E75-C766E5BB7A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78550" y="979488"/>
                <a:ext cx="5592763" cy="800100"/>
                <a:chOff x="431999" y="1213891"/>
                <a:chExt cx="5592564" cy="801433"/>
              </a:xfrm>
            </p:grpSpPr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D70FB30F-65B0-47D5-A70F-744125189BA4}"/>
                    </a:ext>
                  </a:extLst>
                </p:cNvPr>
                <p:cNvSpPr/>
                <p:nvPr/>
              </p:nvSpPr>
              <p:spPr>
                <a:xfrm>
                  <a:off x="449461" y="1873801"/>
                  <a:ext cx="5575102" cy="14152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F84F188-FACE-43E9-BA61-6744E145CF00}"/>
                    </a:ext>
                  </a:extLst>
                </p:cNvPr>
                <p:cNvSpPr/>
                <p:nvPr/>
              </p:nvSpPr>
              <p:spPr>
                <a:xfrm>
                  <a:off x="431999" y="1223995"/>
                  <a:ext cx="2333844" cy="529414"/>
                </a:xfrm>
                <a:prstGeom prst="rect">
                  <a:avLst/>
                </a:prstGeom>
              </p:spPr>
              <p:txBody>
                <a:bodyPr wrap="none" lIns="0" tIns="0" bIns="0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5400" spc="-244" dirty="0">
                      <a:solidFill>
                        <a:schemeClr val="accent4">
                          <a:lumMod val="40000"/>
                          <a:lumOff val="60000"/>
                          <a:alpha val="36000"/>
                        </a:schemeClr>
                      </a:solidFill>
                      <a:cs typeface="+mn-cs"/>
                    </a:rPr>
                    <a:t>03</a:t>
                  </a:r>
                  <a:endParaRPr lang="en-US" sz="66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cs typeface="+mn-cs"/>
                  </a:endParaRPr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CA36F348-79D8-4BA8-A88B-03B15345DAD9}"/>
                    </a:ext>
                  </a:extLst>
                </p:cNvPr>
                <p:cNvSpPr/>
                <p:nvPr/>
              </p:nvSpPr>
              <p:spPr>
                <a:xfrm>
                  <a:off x="449461" y="1213891"/>
                  <a:ext cx="5575102" cy="621746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4371" tIns="44371" rIns="44371" bIns="44371" anchor="b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Нима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учун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қ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o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нунларга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ри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o</a:t>
                  </a:r>
                  <a:r>
                    <a:rPr lang="ru-RU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я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қилиш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 </a:t>
                  </a:r>
                  <a:r>
                    <a:rPr lang="ru-RU" sz="1400" b="1" dirty="0" err="1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муҳим</a:t>
                  </a:r>
                  <a:r>
                    <a:rPr lang="tr-TR" sz="1400" b="1" dirty="0">
                      <a:solidFill>
                        <a:srgbClr val="3A07DF"/>
                      </a:solidFill>
                      <a:ea typeface="Golos Text" panose="020B0503020202020204" pitchFamily="34" charset="0"/>
                    </a:rPr>
                    <a:t>?</a:t>
                  </a:r>
                  <a:endParaRPr lang="ru-RU" sz="1400" b="1" dirty="0">
                    <a:solidFill>
                      <a:srgbClr val="3A07DF"/>
                    </a:solidFill>
                    <a:ea typeface="Golos Text" panose="020B0503020202020204" pitchFamily="34" charset="0"/>
                  </a:endParaRPr>
                </a:p>
              </p:txBody>
            </p:sp>
          </p:grp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887B92F0-8030-40C2-A97D-5B372188590D}"/>
                  </a:ext>
                </a:extLst>
              </p:cNvPr>
              <p:cNvSpPr/>
              <p:nvPr/>
            </p:nvSpPr>
            <p:spPr>
              <a:xfrm>
                <a:off x="6196013" y="3965575"/>
                <a:ext cx="5034200" cy="6207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4371" tIns="44371" rIns="44371" bIns="44371" anchor="b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Ҳуқуққа</a:t>
                </a:r>
                <a:r>
                  <a:rPr lang="en-US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зид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бўлса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,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қ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o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нунга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бўйсунмаслик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мумкинми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?</a:t>
                </a:r>
                <a:endParaRPr lang="en-US" sz="1400" b="1" dirty="0">
                  <a:solidFill>
                    <a:srgbClr val="3A07DF"/>
                  </a:solidFill>
                  <a:ea typeface="Golos Text" panose="020B0503020202020204" pitchFamily="34" charset="0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Агар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o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дамлар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нима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тўғри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ва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нима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н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o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тўғри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uz-Cyrl-UZ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э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канлигини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ўзлари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ҳал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қила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б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o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шласалар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нима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3A07DF"/>
                    </a:solidFill>
                    <a:ea typeface="Golos Text" panose="020B0503020202020204" pitchFamily="34" charset="0"/>
                  </a:rPr>
                  <a:t>бўлади</a:t>
                </a:r>
                <a:r>
                  <a:rPr lang="tr-TR" sz="1400" b="1" dirty="0">
                    <a:solidFill>
                      <a:srgbClr val="3A07DF"/>
                    </a:solidFill>
                    <a:ea typeface="Golos Text" panose="020B0503020202020204" pitchFamily="34" charset="0"/>
                  </a:rPr>
                  <a:t>?</a:t>
                </a:r>
                <a:endParaRPr lang="ru-RU" sz="1400" b="1" dirty="0">
                  <a:solidFill>
                    <a:srgbClr val="3A07DF"/>
                  </a:solidFill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44045" name="Group 19">
            <a:extLst>
              <a:ext uri="{FF2B5EF4-FFF2-40B4-BE49-F238E27FC236}">
                <a16:creationId xmlns:a16="http://schemas.microsoft.com/office/drawing/2014/main" id="{0929DF02-5000-4060-BBB9-DED6BB10AD11}"/>
              </a:ext>
            </a:extLst>
          </p:cNvPr>
          <p:cNvGrpSpPr>
            <a:grpSpLocks/>
          </p:cNvGrpSpPr>
          <p:nvPr/>
        </p:nvGrpSpPr>
        <p:grpSpPr bwMode="auto">
          <a:xfrm>
            <a:off x="10728257" y="3768725"/>
            <a:ext cx="2376487" cy="3546475"/>
            <a:chOff x="8746490" y="7680725"/>
            <a:chExt cx="919163" cy="1371600"/>
          </a:xfrm>
        </p:grpSpPr>
        <p:sp>
          <p:nvSpPr>
            <p:cNvPr id="44046" name="Freeform 1114">
              <a:extLst>
                <a:ext uri="{FF2B5EF4-FFF2-40B4-BE49-F238E27FC236}">
                  <a16:creationId xmlns:a16="http://schemas.microsoft.com/office/drawing/2014/main" id="{C71B700D-4698-4375-8A52-1F8F641A5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1465" y="8041087"/>
              <a:ext cx="220663" cy="781050"/>
            </a:xfrm>
            <a:custGeom>
              <a:avLst/>
              <a:gdLst>
                <a:gd name="T0" fmla="*/ 2147483647 w 139"/>
                <a:gd name="T1" fmla="*/ 2147483647 h 492"/>
                <a:gd name="T2" fmla="*/ 0 w 139"/>
                <a:gd name="T3" fmla="*/ 2147483647 h 492"/>
                <a:gd name="T4" fmla="*/ 2147483647 w 139"/>
                <a:gd name="T5" fmla="*/ 2147483647 h 492"/>
                <a:gd name="T6" fmla="*/ 2147483647 w 139"/>
                <a:gd name="T7" fmla="*/ 0 h 492"/>
                <a:gd name="T8" fmla="*/ 2147483647 w 139"/>
                <a:gd name="T9" fmla="*/ 2147483647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"/>
                <a:gd name="T16" fmla="*/ 0 h 492"/>
                <a:gd name="T17" fmla="*/ 139 w 139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" h="492">
                  <a:moveTo>
                    <a:pt x="28" y="8"/>
                  </a:moveTo>
                  <a:lnTo>
                    <a:pt x="0" y="492"/>
                  </a:lnTo>
                  <a:lnTo>
                    <a:pt x="139" y="480"/>
                  </a:lnTo>
                  <a:lnTo>
                    <a:pt x="106" y="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047" name="Freeform 1115">
              <a:extLst>
                <a:ext uri="{FF2B5EF4-FFF2-40B4-BE49-F238E27FC236}">
                  <a16:creationId xmlns:a16="http://schemas.microsoft.com/office/drawing/2014/main" id="{CA8449E3-64FA-45BA-8FD9-877EDE095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940" y="8682437"/>
              <a:ext cx="547688" cy="369888"/>
            </a:xfrm>
            <a:custGeom>
              <a:avLst/>
              <a:gdLst>
                <a:gd name="T0" fmla="*/ 2147483647 w 345"/>
                <a:gd name="T1" fmla="*/ 2147483647 h 233"/>
                <a:gd name="T2" fmla="*/ 2147483647 w 345"/>
                <a:gd name="T3" fmla="*/ 2147483647 h 233"/>
                <a:gd name="T4" fmla="*/ 2147483647 w 345"/>
                <a:gd name="T5" fmla="*/ 2147483647 h 233"/>
                <a:gd name="T6" fmla="*/ 2147483647 w 345"/>
                <a:gd name="T7" fmla="*/ 2147483647 h 233"/>
                <a:gd name="T8" fmla="*/ 0 w 345"/>
                <a:gd name="T9" fmla="*/ 2147483647 h 233"/>
                <a:gd name="T10" fmla="*/ 2147483647 w 345"/>
                <a:gd name="T11" fmla="*/ 2147483647 h 233"/>
                <a:gd name="T12" fmla="*/ 2147483647 w 345"/>
                <a:gd name="T13" fmla="*/ 0 h 233"/>
                <a:gd name="T14" fmla="*/ 2147483647 w 345"/>
                <a:gd name="T15" fmla="*/ 0 h 233"/>
                <a:gd name="T16" fmla="*/ 2147483647 w 345"/>
                <a:gd name="T17" fmla="*/ 2147483647 h 233"/>
                <a:gd name="T18" fmla="*/ 2147483647 w 345"/>
                <a:gd name="T19" fmla="*/ 2147483647 h 2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5"/>
                <a:gd name="T31" fmla="*/ 0 h 233"/>
                <a:gd name="T32" fmla="*/ 345 w 345"/>
                <a:gd name="T33" fmla="*/ 233 h 2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5" h="233">
                  <a:moveTo>
                    <a:pt x="345" y="233"/>
                  </a:moveTo>
                  <a:lnTo>
                    <a:pt x="164" y="233"/>
                  </a:lnTo>
                  <a:lnTo>
                    <a:pt x="156" y="202"/>
                  </a:lnTo>
                  <a:lnTo>
                    <a:pt x="150" y="233"/>
                  </a:lnTo>
                  <a:lnTo>
                    <a:pt x="0" y="233"/>
                  </a:lnTo>
                  <a:lnTo>
                    <a:pt x="14" y="128"/>
                  </a:lnTo>
                  <a:lnTo>
                    <a:pt x="32" y="0"/>
                  </a:lnTo>
                  <a:lnTo>
                    <a:pt x="299" y="0"/>
                  </a:lnTo>
                  <a:lnTo>
                    <a:pt x="319" y="104"/>
                  </a:lnTo>
                  <a:lnTo>
                    <a:pt x="345" y="233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Freeform 1116">
              <a:extLst>
                <a:ext uri="{FF2B5EF4-FFF2-40B4-BE49-F238E27FC236}">
                  <a16:creationId xmlns:a16="http://schemas.microsoft.com/office/drawing/2014/main" id="{D1E2A3DE-C1E9-49AA-A3D2-4FA2C0CCA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6490" y="8002987"/>
              <a:ext cx="165100" cy="174625"/>
            </a:xfrm>
            <a:custGeom>
              <a:avLst/>
              <a:gdLst>
                <a:gd name="T0" fmla="*/ 2147483647 w 52"/>
                <a:gd name="T1" fmla="*/ 2147483647 h 55"/>
                <a:gd name="T2" fmla="*/ 2147483647 w 52"/>
                <a:gd name="T3" fmla="*/ 2147483647 h 55"/>
                <a:gd name="T4" fmla="*/ 2147483647 w 52"/>
                <a:gd name="T5" fmla="*/ 2147483647 h 55"/>
                <a:gd name="T6" fmla="*/ 2147483647 w 52"/>
                <a:gd name="T7" fmla="*/ 2147483647 h 55"/>
                <a:gd name="T8" fmla="*/ 2147483647 w 52"/>
                <a:gd name="T9" fmla="*/ 2147483647 h 55"/>
                <a:gd name="T10" fmla="*/ 2147483647 w 52"/>
                <a:gd name="T11" fmla="*/ 2147483647 h 55"/>
                <a:gd name="T12" fmla="*/ 2147483647 w 52"/>
                <a:gd name="T13" fmla="*/ 0 h 55"/>
                <a:gd name="T14" fmla="*/ 2147483647 w 52"/>
                <a:gd name="T15" fmla="*/ 2147483647 h 55"/>
                <a:gd name="T16" fmla="*/ 2147483647 w 52"/>
                <a:gd name="T17" fmla="*/ 2147483647 h 55"/>
                <a:gd name="T18" fmla="*/ 2147483647 w 52"/>
                <a:gd name="T19" fmla="*/ 2147483647 h 55"/>
                <a:gd name="T20" fmla="*/ 2147483647 w 52"/>
                <a:gd name="T21" fmla="*/ 2147483647 h 55"/>
                <a:gd name="T22" fmla="*/ 2147483647 w 52"/>
                <a:gd name="T23" fmla="*/ 2147483647 h 55"/>
                <a:gd name="T24" fmla="*/ 2147483647 w 52"/>
                <a:gd name="T25" fmla="*/ 2147483647 h 55"/>
                <a:gd name="T26" fmla="*/ 2147483647 w 52"/>
                <a:gd name="T27" fmla="*/ 2147483647 h 55"/>
                <a:gd name="T28" fmla="*/ 2147483647 w 52"/>
                <a:gd name="T29" fmla="*/ 2147483647 h 55"/>
                <a:gd name="T30" fmla="*/ 2147483647 w 52"/>
                <a:gd name="T31" fmla="*/ 2147483647 h 55"/>
                <a:gd name="T32" fmla="*/ 2147483647 w 52"/>
                <a:gd name="T33" fmla="*/ 2147483647 h 55"/>
                <a:gd name="T34" fmla="*/ 2147483647 w 52"/>
                <a:gd name="T35" fmla="*/ 2147483647 h 55"/>
                <a:gd name="T36" fmla="*/ 2147483647 w 52"/>
                <a:gd name="T37" fmla="*/ 2147483647 h 55"/>
                <a:gd name="T38" fmla="*/ 2147483647 w 52"/>
                <a:gd name="T39" fmla="*/ 2147483647 h 55"/>
                <a:gd name="T40" fmla="*/ 2147483647 w 52"/>
                <a:gd name="T41" fmla="*/ 2147483647 h 55"/>
                <a:gd name="T42" fmla="*/ 2147483647 w 52"/>
                <a:gd name="T43" fmla="*/ 2147483647 h 55"/>
                <a:gd name="T44" fmla="*/ 0 w 52"/>
                <a:gd name="T45" fmla="*/ 2147483647 h 55"/>
                <a:gd name="T46" fmla="*/ 2147483647 w 52"/>
                <a:gd name="T47" fmla="*/ 2147483647 h 55"/>
                <a:gd name="T48" fmla="*/ 2147483647 w 52"/>
                <a:gd name="T49" fmla="*/ 2147483647 h 55"/>
                <a:gd name="T50" fmla="*/ 2147483647 w 52"/>
                <a:gd name="T51" fmla="*/ 2147483647 h 55"/>
                <a:gd name="T52" fmla="*/ 2147483647 w 52"/>
                <a:gd name="T53" fmla="*/ 2147483647 h 55"/>
                <a:gd name="T54" fmla="*/ 2147483647 w 52"/>
                <a:gd name="T55" fmla="*/ 2147483647 h 55"/>
                <a:gd name="T56" fmla="*/ 2147483647 w 52"/>
                <a:gd name="T57" fmla="*/ 2147483647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"/>
                <a:gd name="T88" fmla="*/ 0 h 55"/>
                <a:gd name="T89" fmla="*/ 52 w 52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" h="55">
                  <a:moveTo>
                    <a:pt x="46" y="20"/>
                  </a:moveTo>
                  <a:cubicBezTo>
                    <a:pt x="45" y="15"/>
                    <a:pt x="45" y="11"/>
                    <a:pt x="45" y="6"/>
                  </a:cubicBezTo>
                  <a:cubicBezTo>
                    <a:pt x="45" y="5"/>
                    <a:pt x="44" y="4"/>
                    <a:pt x="43" y="4"/>
                  </a:cubicBezTo>
                  <a:cubicBezTo>
                    <a:pt x="42" y="3"/>
                    <a:pt x="41" y="5"/>
                    <a:pt x="40" y="6"/>
                  </a:cubicBezTo>
                  <a:cubicBezTo>
                    <a:pt x="38" y="11"/>
                    <a:pt x="37" y="17"/>
                    <a:pt x="38" y="22"/>
                  </a:cubicBezTo>
                  <a:cubicBezTo>
                    <a:pt x="34" y="15"/>
                    <a:pt x="30" y="8"/>
                    <a:pt x="27" y="1"/>
                  </a:cubicBezTo>
                  <a:cubicBezTo>
                    <a:pt x="26" y="1"/>
                    <a:pt x="26" y="0"/>
                    <a:pt x="25" y="0"/>
                  </a:cubicBezTo>
                  <a:cubicBezTo>
                    <a:pt x="24" y="0"/>
                    <a:pt x="24" y="1"/>
                    <a:pt x="24" y="2"/>
                  </a:cubicBezTo>
                  <a:cubicBezTo>
                    <a:pt x="22" y="7"/>
                    <a:pt x="24" y="12"/>
                    <a:pt x="26" y="17"/>
                  </a:cubicBezTo>
                  <a:cubicBezTo>
                    <a:pt x="27" y="19"/>
                    <a:pt x="29" y="22"/>
                    <a:pt x="30" y="25"/>
                  </a:cubicBezTo>
                  <a:cubicBezTo>
                    <a:pt x="26" y="20"/>
                    <a:pt x="22" y="16"/>
                    <a:pt x="18" y="11"/>
                  </a:cubicBezTo>
                  <a:cubicBezTo>
                    <a:pt x="17" y="10"/>
                    <a:pt x="16" y="9"/>
                    <a:pt x="14" y="10"/>
                  </a:cubicBezTo>
                  <a:cubicBezTo>
                    <a:pt x="14" y="10"/>
                    <a:pt x="13" y="11"/>
                    <a:pt x="13" y="12"/>
                  </a:cubicBezTo>
                  <a:cubicBezTo>
                    <a:pt x="13" y="13"/>
                    <a:pt x="14" y="14"/>
                    <a:pt x="14" y="15"/>
                  </a:cubicBezTo>
                  <a:cubicBezTo>
                    <a:pt x="17" y="20"/>
                    <a:pt x="20" y="26"/>
                    <a:pt x="24" y="31"/>
                  </a:cubicBezTo>
                  <a:cubicBezTo>
                    <a:pt x="19" y="26"/>
                    <a:pt x="15" y="21"/>
                    <a:pt x="10" y="17"/>
                  </a:cubicBezTo>
                  <a:cubicBezTo>
                    <a:pt x="9" y="16"/>
                    <a:pt x="8" y="16"/>
                    <a:pt x="8" y="16"/>
                  </a:cubicBezTo>
                  <a:cubicBezTo>
                    <a:pt x="7" y="16"/>
                    <a:pt x="7" y="17"/>
                    <a:pt x="7" y="18"/>
                  </a:cubicBezTo>
                  <a:cubicBezTo>
                    <a:pt x="6" y="23"/>
                    <a:pt x="10" y="28"/>
                    <a:pt x="13" y="31"/>
                  </a:cubicBezTo>
                  <a:cubicBezTo>
                    <a:pt x="16" y="34"/>
                    <a:pt x="18" y="36"/>
                    <a:pt x="20" y="38"/>
                  </a:cubicBezTo>
                  <a:cubicBezTo>
                    <a:pt x="15" y="35"/>
                    <a:pt x="10" y="32"/>
                    <a:pt x="4" y="29"/>
                  </a:cubicBezTo>
                  <a:cubicBezTo>
                    <a:pt x="3" y="28"/>
                    <a:pt x="2" y="28"/>
                    <a:pt x="1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8" y="40"/>
                    <a:pt x="15" y="45"/>
                    <a:pt x="22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5" y="52"/>
                    <a:pt x="28" y="53"/>
                    <a:pt x="31" y="55"/>
                  </a:cubicBezTo>
                  <a:cubicBezTo>
                    <a:pt x="38" y="48"/>
                    <a:pt x="45" y="43"/>
                    <a:pt x="52" y="36"/>
                  </a:cubicBezTo>
                  <a:cubicBezTo>
                    <a:pt x="50" y="31"/>
                    <a:pt x="47" y="26"/>
                    <a:pt x="46" y="2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Freeform 1117">
              <a:extLst>
                <a:ext uri="{FF2B5EF4-FFF2-40B4-BE49-F238E27FC236}">
                  <a16:creationId xmlns:a16="http://schemas.microsoft.com/office/drawing/2014/main" id="{4828300C-8992-4E02-B793-F7BA20C23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215" y="8104587"/>
              <a:ext cx="104775" cy="101600"/>
            </a:xfrm>
            <a:custGeom>
              <a:avLst/>
              <a:gdLst>
                <a:gd name="T0" fmla="*/ 2147483647 w 66"/>
                <a:gd name="T1" fmla="*/ 2147483647 h 64"/>
                <a:gd name="T2" fmla="*/ 2147483647 w 66"/>
                <a:gd name="T3" fmla="*/ 0 h 64"/>
                <a:gd name="T4" fmla="*/ 0 w 66"/>
                <a:gd name="T5" fmla="*/ 2147483647 h 64"/>
                <a:gd name="T6" fmla="*/ 2147483647 w 66"/>
                <a:gd name="T7" fmla="*/ 2147483647 h 64"/>
                <a:gd name="T8" fmla="*/ 2147483647 w 66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64"/>
                <a:gd name="T17" fmla="*/ 66 w 6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64">
                  <a:moveTo>
                    <a:pt x="66" y="16"/>
                  </a:moveTo>
                  <a:lnTo>
                    <a:pt x="58" y="0"/>
                  </a:lnTo>
                  <a:lnTo>
                    <a:pt x="0" y="50"/>
                  </a:lnTo>
                  <a:lnTo>
                    <a:pt x="12" y="64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Oval 1118">
              <a:extLst>
                <a:ext uri="{FF2B5EF4-FFF2-40B4-BE49-F238E27FC236}">
                  <a16:creationId xmlns:a16="http://schemas.microsoft.com/office/drawing/2014/main" id="{C061059F-AA84-4481-8002-1DB3E54F1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2565" y="7826775"/>
              <a:ext cx="114300" cy="117475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4051" name="Oval 1119">
              <a:extLst>
                <a:ext uri="{FF2B5EF4-FFF2-40B4-BE49-F238E27FC236}">
                  <a16:creationId xmlns:a16="http://schemas.microsoft.com/office/drawing/2014/main" id="{7CAAF2DC-4141-489F-9493-018E477E2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615" y="7680725"/>
              <a:ext cx="212725" cy="212725"/>
            </a:xfrm>
            <a:prstGeom prst="ellipse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4052" name="Oval 1120">
              <a:extLst>
                <a:ext uri="{FF2B5EF4-FFF2-40B4-BE49-F238E27FC236}">
                  <a16:creationId xmlns:a16="http://schemas.microsoft.com/office/drawing/2014/main" id="{433E87A5-0230-47F6-B910-F9AABB4A8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2740" y="7750575"/>
              <a:ext cx="214313" cy="212725"/>
            </a:xfrm>
            <a:prstGeom prst="ellipse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4053" name="Freeform 1121">
              <a:extLst>
                <a:ext uri="{FF2B5EF4-FFF2-40B4-BE49-F238E27FC236}">
                  <a16:creationId xmlns:a16="http://schemas.microsoft.com/office/drawing/2014/main" id="{090CE7F4-1015-4F8D-9262-0780D52EF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6540" y="7814075"/>
              <a:ext cx="187325" cy="265113"/>
            </a:xfrm>
            <a:custGeom>
              <a:avLst/>
              <a:gdLst>
                <a:gd name="T0" fmla="*/ 2147483647 w 59"/>
                <a:gd name="T1" fmla="*/ 0 h 83"/>
                <a:gd name="T2" fmla="*/ 0 w 59"/>
                <a:gd name="T3" fmla="*/ 2147483647 h 83"/>
                <a:gd name="T4" fmla="*/ 2147483647 w 59"/>
                <a:gd name="T5" fmla="*/ 2147483647 h 83"/>
                <a:gd name="T6" fmla="*/ 2147483647 w 59"/>
                <a:gd name="T7" fmla="*/ 2147483647 h 83"/>
                <a:gd name="T8" fmla="*/ 2147483647 w 59"/>
                <a:gd name="T9" fmla="*/ 2147483647 h 83"/>
                <a:gd name="T10" fmla="*/ 2147483647 w 59"/>
                <a:gd name="T11" fmla="*/ 2147483647 h 83"/>
                <a:gd name="T12" fmla="*/ 2147483647 w 5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83"/>
                <a:gd name="T23" fmla="*/ 59 w 5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83">
                  <a:moveTo>
                    <a:pt x="18" y="0"/>
                  </a:moveTo>
                  <a:cubicBezTo>
                    <a:pt x="18" y="0"/>
                    <a:pt x="0" y="1"/>
                    <a:pt x="0" y="34"/>
                  </a:cubicBezTo>
                  <a:cubicBezTo>
                    <a:pt x="0" y="64"/>
                    <a:pt x="25" y="65"/>
                    <a:pt x="25" y="65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5" y="81"/>
                    <a:pt x="51" y="83"/>
                    <a:pt x="59" y="72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59" y="41"/>
                    <a:pt x="19" y="23"/>
                    <a:pt x="18" y="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Freeform 1122">
              <a:extLst>
                <a:ext uri="{FF2B5EF4-FFF2-40B4-BE49-F238E27FC236}">
                  <a16:creationId xmlns:a16="http://schemas.microsoft.com/office/drawing/2014/main" id="{58C0CDCC-A9BF-4D50-8AEC-221D0D5C1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590" y="7890275"/>
              <a:ext cx="15875" cy="15875"/>
            </a:xfrm>
            <a:custGeom>
              <a:avLst/>
              <a:gdLst>
                <a:gd name="T0" fmla="*/ 2147483647 w 5"/>
                <a:gd name="T1" fmla="*/ 2147483647 h 5"/>
                <a:gd name="T2" fmla="*/ 2147483647 w 5"/>
                <a:gd name="T3" fmla="*/ 2147483647 h 5"/>
                <a:gd name="T4" fmla="*/ 0 w 5"/>
                <a:gd name="T5" fmla="*/ 2147483647 h 5"/>
                <a:gd name="T6" fmla="*/ 2147483647 w 5"/>
                <a:gd name="T7" fmla="*/ 0 h 5"/>
                <a:gd name="T8" fmla="*/ 2147483647 w 5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Freeform 1123">
              <a:extLst>
                <a:ext uri="{FF2B5EF4-FFF2-40B4-BE49-F238E27FC236}">
                  <a16:creationId xmlns:a16="http://schemas.microsoft.com/office/drawing/2014/main" id="{580AAD9E-88C3-4A26-B2F8-5628891DB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6390" y="7890275"/>
              <a:ext cx="19050" cy="19050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6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6" name="Freeform 1124">
              <a:extLst>
                <a:ext uri="{FF2B5EF4-FFF2-40B4-BE49-F238E27FC236}">
                  <a16:creationId xmlns:a16="http://schemas.microsoft.com/office/drawing/2014/main" id="{D2060E28-3EA6-4A7D-9146-C36AACEAB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290" y="7899800"/>
              <a:ext cx="28575" cy="44450"/>
            </a:xfrm>
            <a:custGeom>
              <a:avLst/>
              <a:gdLst>
                <a:gd name="T0" fmla="*/ 2147483647 w 9"/>
                <a:gd name="T1" fmla="*/ 2147483647 h 14"/>
                <a:gd name="T2" fmla="*/ 2147483647 w 9"/>
                <a:gd name="T3" fmla="*/ 2147483647 h 14"/>
                <a:gd name="T4" fmla="*/ 2147483647 w 9"/>
                <a:gd name="T5" fmla="*/ 2147483647 h 14"/>
                <a:gd name="T6" fmla="*/ 2147483647 w 9"/>
                <a:gd name="T7" fmla="*/ 0 h 14"/>
                <a:gd name="T8" fmla="*/ 2147483647 w 9"/>
                <a:gd name="T9" fmla="*/ 2147483647 h 14"/>
                <a:gd name="T10" fmla="*/ 2147483647 w 9"/>
                <a:gd name="T11" fmla="*/ 2147483647 h 14"/>
                <a:gd name="T12" fmla="*/ 2147483647 w 9"/>
                <a:gd name="T13" fmla="*/ 2147483647 h 14"/>
                <a:gd name="T14" fmla="*/ 2147483647 w 9"/>
                <a:gd name="T15" fmla="*/ 2147483647 h 14"/>
                <a:gd name="T16" fmla="*/ 2147483647 w 9"/>
                <a:gd name="T17" fmla="*/ 2147483647 h 14"/>
                <a:gd name="T18" fmla="*/ 2147483647 w 9"/>
                <a:gd name="T19" fmla="*/ 2147483647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4" y="14"/>
                  </a:moveTo>
                  <a:cubicBezTo>
                    <a:pt x="3" y="13"/>
                    <a:pt x="1" y="13"/>
                    <a:pt x="1" y="12"/>
                  </a:cubicBezTo>
                  <a:cubicBezTo>
                    <a:pt x="0" y="10"/>
                    <a:pt x="4" y="2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5"/>
                    <a:pt x="1" y="10"/>
                    <a:pt x="2" y="11"/>
                  </a:cubicBezTo>
                  <a:cubicBezTo>
                    <a:pt x="3" y="13"/>
                    <a:pt x="6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6" y="14"/>
                    <a:pt x="4" y="14"/>
                  </a:cubicBezTo>
                  <a:close/>
                </a:path>
              </a:pathLst>
            </a:custGeom>
            <a:solidFill>
              <a:srgbClr val="AD5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Freeform 1125">
              <a:extLst>
                <a:ext uri="{FF2B5EF4-FFF2-40B4-BE49-F238E27FC236}">
                  <a16:creationId xmlns:a16="http://schemas.microsoft.com/office/drawing/2014/main" id="{5A4BD050-DE01-4CA6-B522-A2A2E4146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4165" y="7956950"/>
              <a:ext cx="41275" cy="22225"/>
            </a:xfrm>
            <a:custGeom>
              <a:avLst/>
              <a:gdLst>
                <a:gd name="T0" fmla="*/ 2147483647 w 13"/>
                <a:gd name="T1" fmla="*/ 2147483647 h 7"/>
                <a:gd name="T2" fmla="*/ 0 w 13"/>
                <a:gd name="T3" fmla="*/ 2147483647 h 7"/>
                <a:gd name="T4" fmla="*/ 0 w 13"/>
                <a:gd name="T5" fmla="*/ 2147483647 h 7"/>
                <a:gd name="T6" fmla="*/ 2147483647 w 13"/>
                <a:gd name="T7" fmla="*/ 2147483647 h 7"/>
                <a:gd name="T8" fmla="*/ 2147483647 w 13"/>
                <a:gd name="T9" fmla="*/ 2147483647 h 7"/>
                <a:gd name="T10" fmla="*/ 2147483647 w 13"/>
                <a:gd name="T11" fmla="*/ 0 h 7"/>
                <a:gd name="T12" fmla="*/ 2147483647 w 13"/>
                <a:gd name="T13" fmla="*/ 0 h 7"/>
                <a:gd name="T14" fmla="*/ 2147483647 w 13"/>
                <a:gd name="T15" fmla="*/ 2147483647 h 7"/>
                <a:gd name="T16" fmla="*/ 2147483647 w 13"/>
                <a:gd name="T17" fmla="*/ 2147483647 h 7"/>
                <a:gd name="T18" fmla="*/ 2147483647 w 13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7"/>
                <a:gd name="T32" fmla="*/ 13 w 1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7">
                  <a:moveTo>
                    <a:pt x="3" y="7"/>
                  </a:moveTo>
                  <a:cubicBezTo>
                    <a:pt x="2" y="7"/>
                    <a:pt x="1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5" y="6"/>
                    <a:pt x="7" y="5"/>
                  </a:cubicBezTo>
                  <a:cubicBezTo>
                    <a:pt x="9" y="4"/>
                    <a:pt x="10" y="3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9" y="5"/>
                    <a:pt x="7" y="6"/>
                  </a:cubicBezTo>
                  <a:cubicBezTo>
                    <a:pt x="6" y="7"/>
                    <a:pt x="5" y="7"/>
                    <a:pt x="3" y="7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Freeform 1126">
              <a:extLst>
                <a:ext uri="{FF2B5EF4-FFF2-40B4-BE49-F238E27FC236}">
                  <a16:creationId xmlns:a16="http://schemas.microsoft.com/office/drawing/2014/main" id="{CFE7C4B8-F623-4CCC-89BB-9B96BD662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040" y="8050612"/>
              <a:ext cx="400050" cy="838200"/>
            </a:xfrm>
            <a:custGeom>
              <a:avLst/>
              <a:gdLst>
                <a:gd name="T0" fmla="*/ 2147483647 w 126"/>
                <a:gd name="T1" fmla="*/ 0 h 264"/>
                <a:gd name="T2" fmla="*/ 2147483647 w 126"/>
                <a:gd name="T3" fmla="*/ 2147483647 h 264"/>
                <a:gd name="T4" fmla="*/ 2147483647 w 126"/>
                <a:gd name="T5" fmla="*/ 2147483647 h 264"/>
                <a:gd name="T6" fmla="*/ 0 w 126"/>
                <a:gd name="T7" fmla="*/ 2147483647 h 264"/>
                <a:gd name="T8" fmla="*/ 2147483647 w 126"/>
                <a:gd name="T9" fmla="*/ 2147483647 h 264"/>
                <a:gd name="T10" fmla="*/ 2147483647 w 126"/>
                <a:gd name="T11" fmla="*/ 2147483647 h 264"/>
                <a:gd name="T12" fmla="*/ 2147483647 w 126"/>
                <a:gd name="T13" fmla="*/ 2147483647 h 264"/>
                <a:gd name="T14" fmla="*/ 2147483647 w 126"/>
                <a:gd name="T15" fmla="*/ 2147483647 h 264"/>
                <a:gd name="T16" fmla="*/ 2147483647 w 126"/>
                <a:gd name="T17" fmla="*/ 2147483647 h 264"/>
                <a:gd name="T18" fmla="*/ 2147483647 w 126"/>
                <a:gd name="T19" fmla="*/ 0 h 2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264"/>
                <a:gd name="T32" fmla="*/ 126 w 126"/>
                <a:gd name="T33" fmla="*/ 264 h 2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264">
                  <a:moveTo>
                    <a:pt x="126" y="0"/>
                  </a:moveTo>
                  <a:cubicBezTo>
                    <a:pt x="63" y="58"/>
                    <a:pt x="63" y="58"/>
                    <a:pt x="63" y="5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43" y="115"/>
                    <a:pt x="62" y="118"/>
                    <a:pt x="75" y="108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121" y="260"/>
                    <a:pt x="121" y="260"/>
                    <a:pt x="121" y="260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Freeform 1127">
              <a:extLst>
                <a:ext uri="{FF2B5EF4-FFF2-40B4-BE49-F238E27FC236}">
                  <a16:creationId xmlns:a16="http://schemas.microsoft.com/office/drawing/2014/main" id="{B66A9D1A-3C31-4F9B-A382-CC6B39A42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65" y="8028387"/>
              <a:ext cx="331788" cy="831850"/>
            </a:xfrm>
            <a:custGeom>
              <a:avLst/>
              <a:gdLst>
                <a:gd name="T0" fmla="*/ 0 w 209"/>
                <a:gd name="T1" fmla="*/ 0 h 524"/>
                <a:gd name="T2" fmla="*/ 2147483647 w 209"/>
                <a:gd name="T3" fmla="*/ 2147483647 h 524"/>
                <a:gd name="T4" fmla="*/ 2147483647 w 209"/>
                <a:gd name="T5" fmla="*/ 2147483647 h 524"/>
                <a:gd name="T6" fmla="*/ 2147483647 w 209"/>
                <a:gd name="T7" fmla="*/ 2147483647 h 524"/>
                <a:gd name="T8" fmla="*/ 2147483647 w 209"/>
                <a:gd name="T9" fmla="*/ 2147483647 h 524"/>
                <a:gd name="T10" fmla="*/ 2147483647 w 209"/>
                <a:gd name="T11" fmla="*/ 2147483647 h 524"/>
                <a:gd name="T12" fmla="*/ 0 w 209"/>
                <a:gd name="T13" fmla="*/ 0 h 5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9"/>
                <a:gd name="T22" fmla="*/ 0 h 524"/>
                <a:gd name="T23" fmla="*/ 209 w 209"/>
                <a:gd name="T24" fmla="*/ 524 h 5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9" h="524">
                  <a:moveTo>
                    <a:pt x="0" y="0"/>
                  </a:moveTo>
                  <a:lnTo>
                    <a:pt x="8" y="524"/>
                  </a:lnTo>
                  <a:lnTo>
                    <a:pt x="191" y="512"/>
                  </a:lnTo>
                  <a:lnTo>
                    <a:pt x="151" y="332"/>
                  </a:lnTo>
                  <a:lnTo>
                    <a:pt x="209" y="304"/>
                  </a:lnTo>
                  <a:lnTo>
                    <a:pt x="10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Freeform 1128">
              <a:extLst>
                <a:ext uri="{FF2B5EF4-FFF2-40B4-BE49-F238E27FC236}">
                  <a16:creationId xmlns:a16="http://schemas.microsoft.com/office/drawing/2014/main" id="{77A9CB20-9C10-47BE-97C1-712F9272E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290" y="8533212"/>
              <a:ext cx="174625" cy="158750"/>
            </a:xfrm>
            <a:custGeom>
              <a:avLst/>
              <a:gdLst>
                <a:gd name="T0" fmla="*/ 2147483647 w 55"/>
                <a:gd name="T1" fmla="*/ 2147483647 h 50"/>
                <a:gd name="T2" fmla="*/ 2147483647 w 55"/>
                <a:gd name="T3" fmla="*/ 2147483647 h 50"/>
                <a:gd name="T4" fmla="*/ 2147483647 w 55"/>
                <a:gd name="T5" fmla="*/ 2147483647 h 50"/>
                <a:gd name="T6" fmla="*/ 2147483647 w 55"/>
                <a:gd name="T7" fmla="*/ 2147483647 h 50"/>
                <a:gd name="T8" fmla="*/ 2147483647 w 55"/>
                <a:gd name="T9" fmla="*/ 2147483647 h 50"/>
                <a:gd name="T10" fmla="*/ 2147483647 w 55"/>
                <a:gd name="T11" fmla="*/ 2147483647 h 50"/>
                <a:gd name="T12" fmla="*/ 0 w 55"/>
                <a:gd name="T13" fmla="*/ 2147483647 h 50"/>
                <a:gd name="T14" fmla="*/ 2147483647 w 55"/>
                <a:gd name="T15" fmla="*/ 2147483647 h 50"/>
                <a:gd name="T16" fmla="*/ 2147483647 w 55"/>
                <a:gd name="T17" fmla="*/ 2147483647 h 50"/>
                <a:gd name="T18" fmla="*/ 2147483647 w 55"/>
                <a:gd name="T19" fmla="*/ 2147483647 h 50"/>
                <a:gd name="T20" fmla="*/ 2147483647 w 55"/>
                <a:gd name="T21" fmla="*/ 2147483647 h 50"/>
                <a:gd name="T22" fmla="*/ 2147483647 w 55"/>
                <a:gd name="T23" fmla="*/ 2147483647 h 50"/>
                <a:gd name="T24" fmla="*/ 2147483647 w 55"/>
                <a:gd name="T25" fmla="*/ 2147483647 h 50"/>
                <a:gd name="T26" fmla="*/ 2147483647 w 55"/>
                <a:gd name="T27" fmla="*/ 2147483647 h 50"/>
                <a:gd name="T28" fmla="*/ 2147483647 w 55"/>
                <a:gd name="T29" fmla="*/ 2147483647 h 50"/>
                <a:gd name="T30" fmla="*/ 2147483647 w 55"/>
                <a:gd name="T31" fmla="*/ 2147483647 h 50"/>
                <a:gd name="T32" fmla="*/ 2147483647 w 55"/>
                <a:gd name="T33" fmla="*/ 2147483647 h 50"/>
                <a:gd name="T34" fmla="*/ 2147483647 w 55"/>
                <a:gd name="T35" fmla="*/ 2147483647 h 50"/>
                <a:gd name="T36" fmla="*/ 2147483647 w 55"/>
                <a:gd name="T37" fmla="*/ 2147483647 h 50"/>
                <a:gd name="T38" fmla="*/ 2147483647 w 55"/>
                <a:gd name="T39" fmla="*/ 2147483647 h 50"/>
                <a:gd name="T40" fmla="*/ 2147483647 w 55"/>
                <a:gd name="T41" fmla="*/ 2147483647 h 50"/>
                <a:gd name="T42" fmla="*/ 2147483647 w 55"/>
                <a:gd name="T43" fmla="*/ 2147483647 h 50"/>
                <a:gd name="T44" fmla="*/ 2147483647 w 55"/>
                <a:gd name="T45" fmla="*/ 2147483647 h 50"/>
                <a:gd name="T46" fmla="*/ 2147483647 w 55"/>
                <a:gd name="T47" fmla="*/ 2147483647 h 50"/>
                <a:gd name="T48" fmla="*/ 2147483647 w 55"/>
                <a:gd name="T49" fmla="*/ 2147483647 h 50"/>
                <a:gd name="T50" fmla="*/ 2147483647 w 55"/>
                <a:gd name="T51" fmla="*/ 2147483647 h 50"/>
                <a:gd name="T52" fmla="*/ 2147483647 w 55"/>
                <a:gd name="T53" fmla="*/ 2147483647 h 50"/>
                <a:gd name="T54" fmla="*/ 2147483647 w 55"/>
                <a:gd name="T55" fmla="*/ 0 h 50"/>
                <a:gd name="T56" fmla="*/ 2147483647 w 55"/>
                <a:gd name="T57" fmla="*/ 2147483647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5"/>
                <a:gd name="T88" fmla="*/ 0 h 50"/>
                <a:gd name="T89" fmla="*/ 55 w 55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5" h="50">
                  <a:moveTo>
                    <a:pt x="23" y="3"/>
                  </a:moveTo>
                  <a:cubicBezTo>
                    <a:pt x="18" y="3"/>
                    <a:pt x="14" y="2"/>
                    <a:pt x="10" y="2"/>
                  </a:cubicBezTo>
                  <a:cubicBezTo>
                    <a:pt x="9" y="2"/>
                    <a:pt x="7" y="2"/>
                    <a:pt x="7" y="3"/>
                  </a:cubicBezTo>
                  <a:cubicBezTo>
                    <a:pt x="6" y="5"/>
                    <a:pt x="7" y="6"/>
                    <a:pt x="9" y="7"/>
                  </a:cubicBezTo>
                  <a:cubicBezTo>
                    <a:pt x="13" y="9"/>
                    <a:pt x="18" y="11"/>
                    <a:pt x="24" y="12"/>
                  </a:cubicBezTo>
                  <a:cubicBezTo>
                    <a:pt x="16" y="14"/>
                    <a:pt x="9" y="16"/>
                    <a:pt x="2" y="19"/>
                  </a:cubicBezTo>
                  <a:cubicBezTo>
                    <a:pt x="1" y="19"/>
                    <a:pt x="0" y="20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6" y="25"/>
                    <a:pt x="12" y="24"/>
                    <a:pt x="17" y="22"/>
                  </a:cubicBezTo>
                  <a:cubicBezTo>
                    <a:pt x="20" y="21"/>
                    <a:pt x="23" y="20"/>
                    <a:pt x="26" y="19"/>
                  </a:cubicBezTo>
                  <a:cubicBezTo>
                    <a:pt x="20" y="22"/>
                    <a:pt x="15" y="26"/>
                    <a:pt x="10" y="29"/>
                  </a:cubicBezTo>
                  <a:cubicBezTo>
                    <a:pt x="9" y="30"/>
                    <a:pt x="8" y="31"/>
                    <a:pt x="8" y="32"/>
                  </a:cubicBezTo>
                  <a:cubicBezTo>
                    <a:pt x="8" y="33"/>
                    <a:pt x="9" y="34"/>
                    <a:pt x="10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19" y="32"/>
                    <a:pt x="25" y="29"/>
                    <a:pt x="30" y="26"/>
                  </a:cubicBezTo>
                  <a:cubicBezTo>
                    <a:pt x="25" y="30"/>
                    <a:pt x="20" y="34"/>
                    <a:pt x="14" y="38"/>
                  </a:cubicBezTo>
                  <a:cubicBezTo>
                    <a:pt x="14" y="39"/>
                    <a:pt x="13" y="39"/>
                    <a:pt x="13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20" y="43"/>
                    <a:pt x="25" y="40"/>
                    <a:pt x="29" y="37"/>
                  </a:cubicBezTo>
                  <a:cubicBezTo>
                    <a:pt x="32" y="35"/>
                    <a:pt x="34" y="33"/>
                    <a:pt x="37" y="31"/>
                  </a:cubicBezTo>
                  <a:cubicBezTo>
                    <a:pt x="33" y="36"/>
                    <a:pt x="29" y="41"/>
                    <a:pt x="25" y="46"/>
                  </a:cubicBezTo>
                  <a:cubicBezTo>
                    <a:pt x="24" y="47"/>
                    <a:pt x="23" y="48"/>
                    <a:pt x="24" y="49"/>
                  </a:cubicBezTo>
                  <a:cubicBezTo>
                    <a:pt x="25" y="50"/>
                    <a:pt x="26" y="50"/>
                    <a:pt x="27" y="50"/>
                  </a:cubicBezTo>
                  <a:cubicBezTo>
                    <a:pt x="28" y="50"/>
                    <a:pt x="28" y="49"/>
                    <a:pt x="29" y="49"/>
                  </a:cubicBezTo>
                  <a:cubicBezTo>
                    <a:pt x="36" y="44"/>
                    <a:pt x="43" y="38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1" y="29"/>
                    <a:pt x="53" y="26"/>
                    <a:pt x="55" y="24"/>
                  </a:cubicBezTo>
                  <a:cubicBezTo>
                    <a:pt x="50" y="16"/>
                    <a:pt x="46" y="7"/>
                    <a:pt x="40" y="0"/>
                  </a:cubicBezTo>
                  <a:cubicBezTo>
                    <a:pt x="34" y="1"/>
                    <a:pt x="29" y="3"/>
                    <a:pt x="23" y="3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Freeform 1129">
              <a:extLst>
                <a:ext uri="{FF2B5EF4-FFF2-40B4-BE49-F238E27FC236}">
                  <a16:creationId xmlns:a16="http://schemas.microsoft.com/office/drawing/2014/main" id="{7B11053F-075B-4452-83DC-2DA107478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2090" y="8234762"/>
              <a:ext cx="19050" cy="114300"/>
            </a:xfrm>
            <a:custGeom>
              <a:avLst/>
              <a:gdLst>
                <a:gd name="T0" fmla="*/ 0 w 12"/>
                <a:gd name="T1" fmla="*/ 2147483647 h 72"/>
                <a:gd name="T2" fmla="*/ 0 w 12"/>
                <a:gd name="T3" fmla="*/ 2147483647 h 72"/>
                <a:gd name="T4" fmla="*/ 0 w 12"/>
                <a:gd name="T5" fmla="*/ 2147483647 h 72"/>
                <a:gd name="T6" fmla="*/ 2147483647 w 12"/>
                <a:gd name="T7" fmla="*/ 2147483647 h 72"/>
                <a:gd name="T8" fmla="*/ 2147483647 w 12"/>
                <a:gd name="T9" fmla="*/ 0 h 72"/>
                <a:gd name="T10" fmla="*/ 2147483647 w 12"/>
                <a:gd name="T11" fmla="*/ 2147483647 h 72"/>
                <a:gd name="T12" fmla="*/ 2147483647 w 12"/>
                <a:gd name="T13" fmla="*/ 2147483647 h 72"/>
                <a:gd name="T14" fmla="*/ 0 w 12"/>
                <a:gd name="T15" fmla="*/ 2147483647 h 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2"/>
                <a:gd name="T26" fmla="*/ 12 w 12"/>
                <a:gd name="T27" fmla="*/ 72 h 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2">
                  <a:moveTo>
                    <a:pt x="0" y="72"/>
                  </a:moveTo>
                  <a:lnTo>
                    <a:pt x="0" y="72"/>
                  </a:lnTo>
                  <a:lnTo>
                    <a:pt x="0" y="7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Freeform 1130">
              <a:extLst>
                <a:ext uri="{FF2B5EF4-FFF2-40B4-BE49-F238E27FC236}">
                  <a16:creationId xmlns:a16="http://schemas.microsoft.com/office/drawing/2014/main" id="{31034367-8C69-4D79-8DC2-3487EED70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065" y="8495112"/>
              <a:ext cx="76200" cy="152400"/>
            </a:xfrm>
            <a:custGeom>
              <a:avLst/>
              <a:gdLst>
                <a:gd name="T0" fmla="*/ 2147483647 w 48"/>
                <a:gd name="T1" fmla="*/ 0 h 96"/>
                <a:gd name="T2" fmla="*/ 0 w 48"/>
                <a:gd name="T3" fmla="*/ 2147483647 h 96"/>
                <a:gd name="T4" fmla="*/ 2147483647 w 48"/>
                <a:gd name="T5" fmla="*/ 2147483647 h 96"/>
                <a:gd name="T6" fmla="*/ 2147483647 w 48"/>
                <a:gd name="T7" fmla="*/ 2147483647 h 96"/>
                <a:gd name="T8" fmla="*/ 2147483647 w 48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6"/>
                <a:gd name="T17" fmla="*/ 48 w 4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6">
                  <a:moveTo>
                    <a:pt x="36" y="0"/>
                  </a:moveTo>
                  <a:lnTo>
                    <a:pt x="0" y="16"/>
                  </a:lnTo>
                  <a:lnTo>
                    <a:pt x="36" y="96"/>
                  </a:lnTo>
                  <a:lnTo>
                    <a:pt x="48" y="9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9B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Freeform 1131">
              <a:extLst>
                <a:ext uri="{FF2B5EF4-FFF2-40B4-BE49-F238E27FC236}">
                  <a16:creationId xmlns:a16="http://schemas.microsoft.com/office/drawing/2014/main" id="{1EFAF891-F58B-4CAC-91ED-52519A083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615" y="8555437"/>
              <a:ext cx="211138" cy="82550"/>
            </a:xfrm>
            <a:custGeom>
              <a:avLst/>
              <a:gdLst>
                <a:gd name="T0" fmla="*/ 2147483647 w 133"/>
                <a:gd name="T1" fmla="*/ 2147483647 h 52"/>
                <a:gd name="T2" fmla="*/ 0 w 133"/>
                <a:gd name="T3" fmla="*/ 2147483647 h 52"/>
                <a:gd name="T4" fmla="*/ 2147483647 w 133"/>
                <a:gd name="T5" fmla="*/ 2147483647 h 52"/>
                <a:gd name="T6" fmla="*/ 2147483647 w 133"/>
                <a:gd name="T7" fmla="*/ 0 h 52"/>
                <a:gd name="T8" fmla="*/ 2147483647 w 133"/>
                <a:gd name="T9" fmla="*/ 0 h 52"/>
                <a:gd name="T10" fmla="*/ 2147483647 w 133"/>
                <a:gd name="T11" fmla="*/ 0 h 52"/>
                <a:gd name="T12" fmla="*/ 2147483647 w 133"/>
                <a:gd name="T13" fmla="*/ 2147483647 h 52"/>
                <a:gd name="T14" fmla="*/ 2147483647 w 133"/>
                <a:gd name="T15" fmla="*/ 2147483647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52"/>
                <a:gd name="T26" fmla="*/ 133 w 133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52">
                  <a:moveTo>
                    <a:pt x="3" y="52"/>
                  </a:moveTo>
                  <a:lnTo>
                    <a:pt x="0" y="50"/>
                  </a:lnTo>
                  <a:lnTo>
                    <a:pt x="3" y="5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1" y="0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Freeform 1132">
              <a:extLst>
                <a:ext uri="{FF2B5EF4-FFF2-40B4-BE49-F238E27FC236}">
                  <a16:creationId xmlns:a16="http://schemas.microsoft.com/office/drawing/2014/main" id="{A02C0264-D491-4BF2-BC20-FC6C5E7E8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815" y="8263337"/>
              <a:ext cx="169863" cy="241300"/>
            </a:xfrm>
            <a:custGeom>
              <a:avLst/>
              <a:gdLst>
                <a:gd name="T0" fmla="*/ 2147483647 w 107"/>
                <a:gd name="T1" fmla="*/ 2147483647 h 152"/>
                <a:gd name="T2" fmla="*/ 0 w 107"/>
                <a:gd name="T3" fmla="*/ 2147483647 h 152"/>
                <a:gd name="T4" fmla="*/ 0 w 107"/>
                <a:gd name="T5" fmla="*/ 2147483647 h 152"/>
                <a:gd name="T6" fmla="*/ 2147483647 w 107"/>
                <a:gd name="T7" fmla="*/ 2147483647 h 152"/>
                <a:gd name="T8" fmla="*/ 2147483647 w 107"/>
                <a:gd name="T9" fmla="*/ 2147483647 h 152"/>
                <a:gd name="T10" fmla="*/ 2147483647 w 107"/>
                <a:gd name="T11" fmla="*/ 0 h 152"/>
                <a:gd name="T12" fmla="*/ 2147483647 w 107"/>
                <a:gd name="T13" fmla="*/ 2147483647 h 152"/>
                <a:gd name="T14" fmla="*/ 2147483647 w 107"/>
                <a:gd name="T15" fmla="*/ 2147483647 h 152"/>
                <a:gd name="T16" fmla="*/ 2147483647 w 107"/>
                <a:gd name="T17" fmla="*/ 2147483647 h 152"/>
                <a:gd name="T18" fmla="*/ 2147483647 w 107"/>
                <a:gd name="T19" fmla="*/ 2147483647 h 152"/>
                <a:gd name="T20" fmla="*/ 2147483647 w 107"/>
                <a:gd name="T21" fmla="*/ 2147483647 h 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52"/>
                <a:gd name="T35" fmla="*/ 107 w 107"/>
                <a:gd name="T36" fmla="*/ 152 h 1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52">
                  <a:moveTo>
                    <a:pt x="2" y="152"/>
                  </a:moveTo>
                  <a:lnTo>
                    <a:pt x="0" y="152"/>
                  </a:lnTo>
                  <a:lnTo>
                    <a:pt x="105" y="104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2" y="15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5" name="Freeform 1133">
              <a:extLst>
                <a:ext uri="{FF2B5EF4-FFF2-40B4-BE49-F238E27FC236}">
                  <a16:creationId xmlns:a16="http://schemas.microsoft.com/office/drawing/2014/main" id="{7C13B053-20E4-4933-B29F-F63114590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065" y="8510987"/>
              <a:ext cx="73025" cy="136525"/>
            </a:xfrm>
            <a:custGeom>
              <a:avLst/>
              <a:gdLst>
                <a:gd name="T0" fmla="*/ 0 w 46"/>
                <a:gd name="T1" fmla="*/ 2147483647 h 86"/>
                <a:gd name="T2" fmla="*/ 2147483647 w 46"/>
                <a:gd name="T3" fmla="*/ 2147483647 h 86"/>
                <a:gd name="T4" fmla="*/ 2147483647 w 46"/>
                <a:gd name="T5" fmla="*/ 2147483647 h 86"/>
                <a:gd name="T6" fmla="*/ 2147483647 w 46"/>
                <a:gd name="T7" fmla="*/ 0 h 86"/>
                <a:gd name="T8" fmla="*/ 0 w 46"/>
                <a:gd name="T9" fmla="*/ 2147483647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86"/>
                <a:gd name="T17" fmla="*/ 46 w 4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86">
                  <a:moveTo>
                    <a:pt x="0" y="6"/>
                  </a:moveTo>
                  <a:lnTo>
                    <a:pt x="36" y="86"/>
                  </a:lnTo>
                  <a:lnTo>
                    <a:pt x="46" y="82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Freeform 1134">
              <a:extLst>
                <a:ext uri="{FF2B5EF4-FFF2-40B4-BE49-F238E27FC236}">
                  <a16:creationId xmlns:a16="http://schemas.microsoft.com/office/drawing/2014/main" id="{1D91A0E1-1135-4682-A869-7DBC57057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9715" y="8050612"/>
              <a:ext cx="79375" cy="396875"/>
            </a:xfrm>
            <a:custGeom>
              <a:avLst/>
              <a:gdLst>
                <a:gd name="T0" fmla="*/ 2147483647 w 50"/>
                <a:gd name="T1" fmla="*/ 0 h 250"/>
                <a:gd name="T2" fmla="*/ 2147483647 w 50"/>
                <a:gd name="T3" fmla="*/ 2147483647 h 250"/>
                <a:gd name="T4" fmla="*/ 2147483647 w 50"/>
                <a:gd name="T5" fmla="*/ 2147483647 h 250"/>
                <a:gd name="T6" fmla="*/ 2147483647 w 50"/>
                <a:gd name="T7" fmla="*/ 2147483647 h 250"/>
                <a:gd name="T8" fmla="*/ 0 w 50"/>
                <a:gd name="T9" fmla="*/ 2147483647 h 250"/>
                <a:gd name="T10" fmla="*/ 2147483647 w 50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250"/>
                <a:gd name="T20" fmla="*/ 50 w 50"/>
                <a:gd name="T21" fmla="*/ 250 h 2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250">
                  <a:moveTo>
                    <a:pt x="50" y="0"/>
                  </a:moveTo>
                  <a:lnTo>
                    <a:pt x="48" y="250"/>
                  </a:lnTo>
                  <a:lnTo>
                    <a:pt x="18" y="132"/>
                  </a:lnTo>
                  <a:lnTo>
                    <a:pt x="34" y="98"/>
                  </a:lnTo>
                  <a:lnTo>
                    <a:pt x="0" y="6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7" name="Freeform 1135">
              <a:extLst>
                <a:ext uri="{FF2B5EF4-FFF2-40B4-BE49-F238E27FC236}">
                  <a16:creationId xmlns:a16="http://schemas.microsoft.com/office/drawing/2014/main" id="{8D9880BA-5F8A-4B4A-AF51-2439D1936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65" y="8028387"/>
              <a:ext cx="68263" cy="403225"/>
            </a:xfrm>
            <a:custGeom>
              <a:avLst/>
              <a:gdLst>
                <a:gd name="T0" fmla="*/ 0 w 43"/>
                <a:gd name="T1" fmla="*/ 0 h 254"/>
                <a:gd name="T2" fmla="*/ 2147483647 w 43"/>
                <a:gd name="T3" fmla="*/ 2147483647 h 254"/>
                <a:gd name="T4" fmla="*/ 2147483647 w 43"/>
                <a:gd name="T5" fmla="*/ 2147483647 h 254"/>
                <a:gd name="T6" fmla="*/ 2147483647 w 43"/>
                <a:gd name="T7" fmla="*/ 2147483647 h 254"/>
                <a:gd name="T8" fmla="*/ 2147483647 w 43"/>
                <a:gd name="T9" fmla="*/ 2147483647 h 254"/>
                <a:gd name="T10" fmla="*/ 0 w 43"/>
                <a:gd name="T11" fmla="*/ 0 h 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254"/>
                <a:gd name="T20" fmla="*/ 43 w 43"/>
                <a:gd name="T21" fmla="*/ 254 h 2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254">
                  <a:moveTo>
                    <a:pt x="0" y="0"/>
                  </a:moveTo>
                  <a:lnTo>
                    <a:pt x="2" y="254"/>
                  </a:lnTo>
                  <a:lnTo>
                    <a:pt x="35" y="124"/>
                  </a:lnTo>
                  <a:lnTo>
                    <a:pt x="16" y="104"/>
                  </a:lnTo>
                  <a:lnTo>
                    <a:pt x="43" y="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4F82A7EC-2BA8-43D7-9FFF-340C1AFBD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устув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рлиги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grpSp>
        <p:nvGrpSpPr>
          <p:cNvPr id="45059" name="Group 21">
            <a:extLst>
              <a:ext uri="{FF2B5EF4-FFF2-40B4-BE49-F238E27FC236}">
                <a16:creationId xmlns:a16="http://schemas.microsoft.com/office/drawing/2014/main" id="{61F1F780-0187-4297-9DF5-502AF38D0F6A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85875"/>
            <a:ext cx="11390313" cy="898525"/>
            <a:chOff x="443080" y="2679689"/>
            <a:chExt cx="11306008" cy="44164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254A85-0259-4D39-9A94-A266F4141ED4}"/>
                </a:ext>
              </a:extLst>
            </p:cNvPr>
            <p:cNvSpPr/>
            <p:nvPr/>
          </p:nvSpPr>
          <p:spPr>
            <a:xfrm>
              <a:off x="636898" y="2740551"/>
              <a:ext cx="11112190" cy="3807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89F4C04-6BF3-449A-8051-9930AE5D952D}"/>
                </a:ext>
              </a:extLst>
            </p:cNvPr>
            <p:cNvSpPr/>
            <p:nvPr/>
          </p:nvSpPr>
          <p:spPr>
            <a:xfrm>
              <a:off x="443080" y="2679689"/>
              <a:ext cx="11209887" cy="3807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нун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устув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рлиги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endPara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Тўртта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умуминс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ний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там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йилга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ри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я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қиладиган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тизимни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назарда</a:t>
              </a:r>
              <a:r>
                <a:rPr lang="tr-TR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тутади</a:t>
              </a:r>
              <a:r>
                <a:rPr lang="ru-RU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: 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B87E43-D458-400B-BBC0-A620E4D3971F}"/>
              </a:ext>
            </a:extLst>
          </p:cNvPr>
          <p:cNvSpPr/>
          <p:nvPr/>
        </p:nvSpPr>
        <p:spPr>
          <a:xfrm>
            <a:off x="431800" y="3308350"/>
            <a:ext cx="2700338" cy="14128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B55E4E6-3719-4B56-B583-A52A9474636B}"/>
              </a:ext>
            </a:extLst>
          </p:cNvPr>
          <p:cNvSpPr/>
          <p:nvPr/>
        </p:nvSpPr>
        <p:spPr>
          <a:xfrm>
            <a:off x="436656" y="2630330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rgbClr val="B1C7F7">
                    <a:alpha val="50000"/>
                  </a:srgbClr>
                </a:solidFill>
                <a:cs typeface="+mn-cs"/>
              </a:rPr>
              <a:t>01</a:t>
            </a:r>
            <a:endParaRPr lang="en-US" sz="6000" spc="-244" dirty="0">
              <a:solidFill>
                <a:srgbClr val="B1C7F7">
                  <a:alpha val="50000"/>
                </a:srgbClr>
              </a:solidFill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7C6C79A-7076-4A63-A7AE-94F5B727F6B5}"/>
              </a:ext>
            </a:extLst>
          </p:cNvPr>
          <p:cNvSpPr/>
          <p:nvPr/>
        </p:nvSpPr>
        <p:spPr>
          <a:xfrm>
            <a:off x="431800" y="3286125"/>
            <a:ext cx="2700338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аппарати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мансабд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ша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слари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расмий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вакиллари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амалдаги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нунларга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бўйсунадилар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b="1" dirty="0">
              <a:solidFill>
                <a:srgbClr val="6263CF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7DE00236-B5B3-47AA-83C7-774EC553079F}"/>
              </a:ext>
            </a:extLst>
          </p:cNvPr>
          <p:cNvGrpSpPr/>
          <p:nvPr/>
        </p:nvGrpSpPr>
        <p:grpSpPr>
          <a:xfrm rot="5400000">
            <a:off x="1662978" y="2244952"/>
            <a:ext cx="238043" cy="442712"/>
            <a:chOff x="3841139" y="1940745"/>
            <a:chExt cx="238043" cy="442712"/>
          </a:xfrm>
          <a:solidFill>
            <a:srgbClr val="1FD7D4"/>
          </a:solidFill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53C793B4-E65C-483C-80B0-F8BD83C25F78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3A377FDE-7960-4744-B739-57979DA9C3F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3A393EB-AB71-43D2-821A-6099B1B4C1F1}"/>
              </a:ext>
            </a:extLst>
          </p:cNvPr>
          <p:cNvSpPr/>
          <p:nvPr/>
        </p:nvSpPr>
        <p:spPr>
          <a:xfrm>
            <a:off x="3324225" y="3308350"/>
            <a:ext cx="2700338" cy="14128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66D26A-7C93-4CBA-9D5E-5C51C6011096}"/>
              </a:ext>
            </a:extLst>
          </p:cNvPr>
          <p:cNvSpPr/>
          <p:nvPr/>
        </p:nvSpPr>
        <p:spPr>
          <a:xfrm>
            <a:off x="3329220" y="2630330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rgbClr val="B1C7F7">
                    <a:alpha val="50000"/>
                  </a:srgbClr>
                </a:solidFill>
                <a:cs typeface="+mn-cs"/>
              </a:rPr>
              <a:t>02</a:t>
            </a:r>
            <a:endParaRPr lang="en-US" sz="6000" spc="-244" dirty="0">
              <a:solidFill>
                <a:srgbClr val="B1C7F7">
                  <a:alpha val="50000"/>
                </a:srgbClr>
              </a:solidFill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D765052-986C-4B84-BC25-6ACB7F37CC6B}"/>
              </a:ext>
            </a:extLst>
          </p:cNvPr>
          <p:cNvSpPr/>
          <p:nvPr/>
        </p:nvSpPr>
        <p:spPr>
          <a:xfrm>
            <a:off x="3324225" y="3286125"/>
            <a:ext cx="2700338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рматив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ҳуқуқий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ҳужжатлар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аниқ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равшан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расман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эъл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қилинади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.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Улар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барқар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рлик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ад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лат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талабларига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жав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ради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.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Ушбу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ҳужжатлар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ас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сий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ҳуқуқларни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шу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жумладан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ша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мулкни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ҳим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қилишни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таъминлашга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қаратилган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b="1" dirty="0">
              <a:solidFill>
                <a:srgbClr val="6263C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7A14B7D-1094-476A-8A29-D82D6BFA078A}"/>
              </a:ext>
            </a:extLst>
          </p:cNvPr>
          <p:cNvSpPr/>
          <p:nvPr/>
        </p:nvSpPr>
        <p:spPr>
          <a:xfrm>
            <a:off x="6167438" y="3308350"/>
            <a:ext cx="2700337" cy="14128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6A69BD-2DB7-4304-B057-CC6041360813}"/>
              </a:ext>
            </a:extLst>
          </p:cNvPr>
          <p:cNvSpPr/>
          <p:nvPr/>
        </p:nvSpPr>
        <p:spPr>
          <a:xfrm>
            <a:off x="6172096" y="2630330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rgbClr val="B1C7F7">
                    <a:alpha val="50000"/>
                  </a:srgbClr>
                </a:solidFill>
                <a:cs typeface="+mn-cs"/>
              </a:rPr>
              <a:t>03</a:t>
            </a:r>
            <a:endParaRPr lang="en-US" sz="6000" spc="-244" dirty="0">
              <a:solidFill>
                <a:srgbClr val="B1C7F7">
                  <a:alpha val="50000"/>
                </a:srgbClr>
              </a:solidFill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3AFCB4D-EDBE-4F71-85D3-E663DAE94342}"/>
              </a:ext>
            </a:extLst>
          </p:cNvPr>
          <p:cNvSpPr/>
          <p:nvPr/>
        </p:nvSpPr>
        <p:spPr>
          <a:xfrm>
            <a:off x="6167438" y="3286125"/>
            <a:ext cx="2700337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рматив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ҳуқуқий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ҳужжатларни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ижр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 </a:t>
            </a:r>
            <a:r>
              <a:rPr lang="uz-Cyrl-UZ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тиш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шириш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жараёни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чиқ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ад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латли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қил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на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тарзда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ширилади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b="1" dirty="0">
              <a:solidFill>
                <a:srgbClr val="6263C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B8CA137-117D-4936-A03E-D5261F51CAF3}"/>
              </a:ext>
            </a:extLst>
          </p:cNvPr>
          <p:cNvSpPr/>
          <p:nvPr/>
        </p:nvSpPr>
        <p:spPr>
          <a:xfrm>
            <a:off x="9066213" y="3308350"/>
            <a:ext cx="2698750" cy="14128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38949F9-90AA-499C-97AE-938CC006F0C9}"/>
              </a:ext>
            </a:extLst>
          </p:cNvPr>
          <p:cNvSpPr/>
          <p:nvPr/>
        </p:nvSpPr>
        <p:spPr>
          <a:xfrm>
            <a:off x="9070139" y="2630330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rgbClr val="B1C7F7">
                    <a:alpha val="50000"/>
                  </a:srgbClr>
                </a:solidFill>
                <a:cs typeface="+mn-cs"/>
              </a:rPr>
              <a:t>04</a:t>
            </a:r>
            <a:endParaRPr lang="en-US" sz="6000" spc="-244" dirty="0">
              <a:solidFill>
                <a:srgbClr val="B1C7F7">
                  <a:alpha val="50000"/>
                </a:srgbClr>
              </a:solidFill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71DE4C7-01A6-4805-8B41-A9DC6A0B8084}"/>
              </a:ext>
            </a:extLst>
          </p:cNvPr>
          <p:cNvSpPr/>
          <p:nvPr/>
        </p:nvSpPr>
        <p:spPr>
          <a:xfrm>
            <a:off x="9066213" y="3286125"/>
            <a:ext cx="2698750" cy="66198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дил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судл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вни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вак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латли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қий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мустақил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судлар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тараф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tr-TR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b="1" dirty="0" err="1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ширади</a:t>
            </a:r>
            <a:r>
              <a:rPr lang="en-US" sz="1600" b="1" dirty="0">
                <a:solidFill>
                  <a:srgbClr val="6263CF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b="1" dirty="0">
              <a:solidFill>
                <a:srgbClr val="6263CF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4" name="Group 58">
            <a:extLst>
              <a:ext uri="{FF2B5EF4-FFF2-40B4-BE49-F238E27FC236}">
                <a16:creationId xmlns:a16="http://schemas.microsoft.com/office/drawing/2014/main" id="{7EF99333-BCD4-4389-A59F-2D66737F6B8F}"/>
              </a:ext>
            </a:extLst>
          </p:cNvPr>
          <p:cNvGrpSpPr/>
          <p:nvPr/>
        </p:nvGrpSpPr>
        <p:grpSpPr>
          <a:xfrm rot="5400000">
            <a:off x="4555542" y="2244953"/>
            <a:ext cx="238043" cy="442712"/>
            <a:chOff x="3841139" y="1940745"/>
            <a:chExt cx="238043" cy="442712"/>
          </a:xfrm>
          <a:solidFill>
            <a:srgbClr val="1FD7D4"/>
          </a:solidFill>
        </p:grpSpPr>
        <p:sp>
          <p:nvSpPr>
            <p:cNvPr id="60" name="Arrow: Chevron 59">
              <a:extLst>
                <a:ext uri="{FF2B5EF4-FFF2-40B4-BE49-F238E27FC236}">
                  <a16:creationId xmlns:a16="http://schemas.microsoft.com/office/drawing/2014/main" id="{1BAF4464-F9E4-498A-9164-7D7AD40030D8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61" name="Arrow: Chevron 60">
              <a:extLst>
                <a:ext uri="{FF2B5EF4-FFF2-40B4-BE49-F238E27FC236}">
                  <a16:creationId xmlns:a16="http://schemas.microsoft.com/office/drawing/2014/main" id="{83F2145E-220C-4B72-9571-3E2EE8F81017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61">
            <a:extLst>
              <a:ext uri="{FF2B5EF4-FFF2-40B4-BE49-F238E27FC236}">
                <a16:creationId xmlns:a16="http://schemas.microsoft.com/office/drawing/2014/main" id="{8809CC41-A701-4BC2-B37D-A8AC67879AFB}"/>
              </a:ext>
            </a:extLst>
          </p:cNvPr>
          <p:cNvGrpSpPr/>
          <p:nvPr/>
        </p:nvGrpSpPr>
        <p:grpSpPr>
          <a:xfrm rot="5400000">
            <a:off x="7262012" y="2244954"/>
            <a:ext cx="238043" cy="442712"/>
            <a:chOff x="3841139" y="1940745"/>
            <a:chExt cx="238043" cy="442712"/>
          </a:xfrm>
          <a:solidFill>
            <a:srgbClr val="1FD7D4"/>
          </a:solidFill>
        </p:grpSpPr>
        <p:sp>
          <p:nvSpPr>
            <p:cNvPr id="63" name="Arrow: Chevron 62">
              <a:extLst>
                <a:ext uri="{FF2B5EF4-FFF2-40B4-BE49-F238E27FC236}">
                  <a16:creationId xmlns:a16="http://schemas.microsoft.com/office/drawing/2014/main" id="{F63E244E-6C17-4EE3-A7E0-DD33E7D31043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64" name="Arrow: Chevron 63">
              <a:extLst>
                <a:ext uri="{FF2B5EF4-FFF2-40B4-BE49-F238E27FC236}">
                  <a16:creationId xmlns:a16="http://schemas.microsoft.com/office/drawing/2014/main" id="{F68A2504-4E46-444E-9B56-3DF381BDD6F4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64">
            <a:extLst>
              <a:ext uri="{FF2B5EF4-FFF2-40B4-BE49-F238E27FC236}">
                <a16:creationId xmlns:a16="http://schemas.microsoft.com/office/drawing/2014/main" id="{C6952100-46EC-4E12-AEC8-65A5FAC3FF7C}"/>
              </a:ext>
            </a:extLst>
          </p:cNvPr>
          <p:cNvGrpSpPr/>
          <p:nvPr/>
        </p:nvGrpSpPr>
        <p:grpSpPr>
          <a:xfrm rot="5400000">
            <a:off x="10290980" y="2244955"/>
            <a:ext cx="238043" cy="442712"/>
            <a:chOff x="3841139" y="1940745"/>
            <a:chExt cx="238043" cy="442712"/>
          </a:xfrm>
          <a:solidFill>
            <a:srgbClr val="1FD7D4"/>
          </a:solidFill>
        </p:grpSpPr>
        <p:sp>
          <p:nvSpPr>
            <p:cNvPr id="66" name="Arrow: Chevron 65">
              <a:extLst>
                <a:ext uri="{FF2B5EF4-FFF2-40B4-BE49-F238E27FC236}">
                  <a16:creationId xmlns:a16="http://schemas.microsoft.com/office/drawing/2014/main" id="{BB4BE633-F226-44BC-8681-5880A691AFF9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67" name="Arrow: Chevron 66">
              <a:extLst>
                <a:ext uri="{FF2B5EF4-FFF2-40B4-BE49-F238E27FC236}">
                  <a16:creationId xmlns:a16="http://schemas.microsoft.com/office/drawing/2014/main" id="{E58BDEC2-F3BF-460C-8B3A-CEF144FD945B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169">
            <a:extLst>
              <a:ext uri="{FF2B5EF4-FFF2-40B4-BE49-F238E27FC236}">
                <a16:creationId xmlns:a16="http://schemas.microsoft.com/office/drawing/2014/main" id="{6D0D5B2D-6F0F-44B1-A10C-B7BA8BA9C3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11615" y="2398404"/>
            <a:ext cx="813179" cy="903531"/>
            <a:chOff x="4532" y="2504"/>
            <a:chExt cx="207" cy="230"/>
          </a:xfrm>
          <a:solidFill>
            <a:srgbClr val="FE8A9B"/>
          </a:solidFill>
        </p:grpSpPr>
        <p:sp>
          <p:nvSpPr>
            <p:cNvPr id="69" name="Rectangle 170">
              <a:extLst>
                <a:ext uri="{FF2B5EF4-FFF2-40B4-BE49-F238E27FC236}">
                  <a16:creationId xmlns:a16="http://schemas.microsoft.com/office/drawing/2014/main" id="{D6677610-2F60-444A-B726-86AE94F0E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8" y="2587"/>
              <a:ext cx="7" cy="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0" name="Rectangle 171">
              <a:extLst>
                <a:ext uri="{FF2B5EF4-FFF2-40B4-BE49-F238E27FC236}">
                  <a16:creationId xmlns:a16="http://schemas.microsoft.com/office/drawing/2014/main" id="{3C29AB74-5208-4020-B1FC-2A50E837D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2" y="2587"/>
              <a:ext cx="7" cy="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1" name="Rectangle 172">
              <a:extLst>
                <a:ext uri="{FF2B5EF4-FFF2-40B4-BE49-F238E27FC236}">
                  <a16:creationId xmlns:a16="http://schemas.microsoft.com/office/drawing/2014/main" id="{D946C2B0-AC79-4E4C-9999-5031B3FA3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7" y="2587"/>
              <a:ext cx="7" cy="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2" name="Freeform 173">
              <a:extLst>
                <a:ext uri="{FF2B5EF4-FFF2-40B4-BE49-F238E27FC236}">
                  <a16:creationId xmlns:a16="http://schemas.microsoft.com/office/drawing/2014/main" id="{8FB209F6-3622-4B0E-9762-58E7214E04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2" y="2504"/>
              <a:ext cx="207" cy="230"/>
            </a:xfrm>
            <a:custGeom>
              <a:avLst/>
              <a:gdLst>
                <a:gd name="T0" fmla="*/ 5388 w 5788"/>
                <a:gd name="T1" fmla="*/ 3500 h 6400"/>
                <a:gd name="T2" fmla="*/ 5788 w 5788"/>
                <a:gd name="T3" fmla="*/ 2913 h 6400"/>
                <a:gd name="T4" fmla="*/ 2988 w 5788"/>
                <a:gd name="T5" fmla="*/ 1356 h 6400"/>
                <a:gd name="T6" fmla="*/ 3788 w 5788"/>
                <a:gd name="T7" fmla="*/ 900 h 6400"/>
                <a:gd name="T8" fmla="*/ 2988 w 5788"/>
                <a:gd name="T9" fmla="*/ 113 h 6400"/>
                <a:gd name="T10" fmla="*/ 2800 w 5788"/>
                <a:gd name="T11" fmla="*/ 0 h 6400"/>
                <a:gd name="T12" fmla="*/ 472 w 5788"/>
                <a:gd name="T13" fmla="*/ 2913 h 6400"/>
                <a:gd name="T14" fmla="*/ 0 w 5788"/>
                <a:gd name="T15" fmla="*/ 3500 h 6400"/>
                <a:gd name="T16" fmla="*/ 400 w 5788"/>
                <a:gd name="T17" fmla="*/ 5813 h 6400"/>
                <a:gd name="T18" fmla="*/ 0 w 5788"/>
                <a:gd name="T19" fmla="*/ 6400 h 6400"/>
                <a:gd name="T20" fmla="*/ 5788 w 5788"/>
                <a:gd name="T21" fmla="*/ 5813 h 6400"/>
                <a:gd name="T22" fmla="*/ 5200 w 5788"/>
                <a:gd name="T23" fmla="*/ 5813 h 6400"/>
                <a:gd name="T24" fmla="*/ 4788 w 5788"/>
                <a:gd name="T25" fmla="*/ 3500 h 6400"/>
                <a:gd name="T26" fmla="*/ 5200 w 5788"/>
                <a:gd name="T27" fmla="*/ 5813 h 6400"/>
                <a:gd name="T28" fmla="*/ 1800 w 5788"/>
                <a:gd name="T29" fmla="*/ 5600 h 6400"/>
                <a:gd name="T30" fmla="*/ 1988 w 5788"/>
                <a:gd name="T31" fmla="*/ 3500 h 6400"/>
                <a:gd name="T32" fmla="*/ 2400 w 5788"/>
                <a:gd name="T33" fmla="*/ 5813 h 6400"/>
                <a:gd name="T34" fmla="*/ 1188 w 5788"/>
                <a:gd name="T35" fmla="*/ 3500 h 6400"/>
                <a:gd name="T36" fmla="*/ 2588 w 5788"/>
                <a:gd name="T37" fmla="*/ 3500 h 6400"/>
                <a:gd name="T38" fmla="*/ 3200 w 5788"/>
                <a:gd name="T39" fmla="*/ 5813 h 6400"/>
                <a:gd name="T40" fmla="*/ 2588 w 5788"/>
                <a:gd name="T41" fmla="*/ 3500 h 6400"/>
                <a:gd name="T42" fmla="*/ 3800 w 5788"/>
                <a:gd name="T43" fmla="*/ 3500 h 6400"/>
                <a:gd name="T44" fmla="*/ 3388 w 5788"/>
                <a:gd name="T45" fmla="*/ 5813 h 6400"/>
                <a:gd name="T46" fmla="*/ 3988 w 5788"/>
                <a:gd name="T47" fmla="*/ 3500 h 6400"/>
                <a:gd name="T48" fmla="*/ 4600 w 5788"/>
                <a:gd name="T49" fmla="*/ 5813 h 6400"/>
                <a:gd name="T50" fmla="*/ 3988 w 5788"/>
                <a:gd name="T51" fmla="*/ 3500 h 6400"/>
                <a:gd name="T52" fmla="*/ 3600 w 5788"/>
                <a:gd name="T53" fmla="*/ 713 h 6400"/>
                <a:gd name="T54" fmla="*/ 2988 w 5788"/>
                <a:gd name="T55" fmla="*/ 300 h 6400"/>
                <a:gd name="T56" fmla="*/ 2900 w 5788"/>
                <a:gd name="T57" fmla="*/ 1519 h 6400"/>
                <a:gd name="T58" fmla="*/ 810 w 5788"/>
                <a:gd name="T59" fmla="*/ 2913 h 6400"/>
                <a:gd name="T60" fmla="*/ 188 w 5788"/>
                <a:gd name="T61" fmla="*/ 3100 h 6400"/>
                <a:gd name="T62" fmla="*/ 5600 w 5788"/>
                <a:gd name="T63" fmla="*/ 3313 h 6400"/>
                <a:gd name="T64" fmla="*/ 188 w 5788"/>
                <a:gd name="T65" fmla="*/ 3100 h 6400"/>
                <a:gd name="T66" fmla="*/ 1000 w 5788"/>
                <a:gd name="T67" fmla="*/ 3500 h 6400"/>
                <a:gd name="T68" fmla="*/ 588 w 5788"/>
                <a:gd name="T69" fmla="*/ 5813 h 6400"/>
                <a:gd name="T70" fmla="*/ 5600 w 5788"/>
                <a:gd name="T71" fmla="*/ 6213 h 6400"/>
                <a:gd name="T72" fmla="*/ 188 w 5788"/>
                <a:gd name="T73" fmla="*/ 6000 h 6400"/>
                <a:gd name="T74" fmla="*/ 5600 w 5788"/>
                <a:gd name="T75" fmla="*/ 621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88" h="6400">
                  <a:moveTo>
                    <a:pt x="5388" y="5813"/>
                  </a:moveTo>
                  <a:lnTo>
                    <a:pt x="5388" y="3500"/>
                  </a:lnTo>
                  <a:lnTo>
                    <a:pt x="5788" y="3500"/>
                  </a:lnTo>
                  <a:lnTo>
                    <a:pt x="5788" y="2913"/>
                  </a:lnTo>
                  <a:lnTo>
                    <a:pt x="5329" y="2913"/>
                  </a:lnTo>
                  <a:lnTo>
                    <a:pt x="2988" y="1356"/>
                  </a:lnTo>
                  <a:lnTo>
                    <a:pt x="2988" y="900"/>
                  </a:lnTo>
                  <a:lnTo>
                    <a:pt x="3788" y="900"/>
                  </a:lnTo>
                  <a:lnTo>
                    <a:pt x="3788" y="113"/>
                  </a:lnTo>
                  <a:lnTo>
                    <a:pt x="2988" y="113"/>
                  </a:lnTo>
                  <a:lnTo>
                    <a:pt x="2988" y="0"/>
                  </a:lnTo>
                  <a:lnTo>
                    <a:pt x="2800" y="0"/>
                  </a:lnTo>
                  <a:lnTo>
                    <a:pt x="2800" y="1356"/>
                  </a:lnTo>
                  <a:lnTo>
                    <a:pt x="472" y="2913"/>
                  </a:lnTo>
                  <a:lnTo>
                    <a:pt x="0" y="2913"/>
                  </a:lnTo>
                  <a:lnTo>
                    <a:pt x="0" y="3500"/>
                  </a:lnTo>
                  <a:lnTo>
                    <a:pt x="400" y="3500"/>
                  </a:lnTo>
                  <a:lnTo>
                    <a:pt x="400" y="5813"/>
                  </a:lnTo>
                  <a:lnTo>
                    <a:pt x="0" y="5813"/>
                  </a:lnTo>
                  <a:lnTo>
                    <a:pt x="0" y="6400"/>
                  </a:lnTo>
                  <a:lnTo>
                    <a:pt x="5788" y="6400"/>
                  </a:lnTo>
                  <a:lnTo>
                    <a:pt x="5788" y="5813"/>
                  </a:lnTo>
                  <a:lnTo>
                    <a:pt x="5388" y="5813"/>
                  </a:lnTo>
                  <a:close/>
                  <a:moveTo>
                    <a:pt x="5200" y="5813"/>
                  </a:moveTo>
                  <a:lnTo>
                    <a:pt x="4788" y="5813"/>
                  </a:lnTo>
                  <a:lnTo>
                    <a:pt x="4788" y="3500"/>
                  </a:lnTo>
                  <a:lnTo>
                    <a:pt x="5200" y="3500"/>
                  </a:lnTo>
                  <a:lnTo>
                    <a:pt x="5200" y="5813"/>
                  </a:lnTo>
                  <a:close/>
                  <a:moveTo>
                    <a:pt x="1800" y="3500"/>
                  </a:moveTo>
                  <a:lnTo>
                    <a:pt x="1800" y="5600"/>
                  </a:lnTo>
                  <a:lnTo>
                    <a:pt x="1988" y="5600"/>
                  </a:lnTo>
                  <a:lnTo>
                    <a:pt x="1988" y="3500"/>
                  </a:lnTo>
                  <a:lnTo>
                    <a:pt x="2400" y="3500"/>
                  </a:lnTo>
                  <a:lnTo>
                    <a:pt x="2400" y="5813"/>
                  </a:lnTo>
                  <a:lnTo>
                    <a:pt x="1188" y="5813"/>
                  </a:lnTo>
                  <a:lnTo>
                    <a:pt x="1188" y="3500"/>
                  </a:lnTo>
                  <a:lnTo>
                    <a:pt x="1800" y="3500"/>
                  </a:lnTo>
                  <a:close/>
                  <a:moveTo>
                    <a:pt x="2588" y="3500"/>
                  </a:moveTo>
                  <a:lnTo>
                    <a:pt x="3200" y="3500"/>
                  </a:lnTo>
                  <a:lnTo>
                    <a:pt x="3200" y="5813"/>
                  </a:lnTo>
                  <a:lnTo>
                    <a:pt x="2588" y="5813"/>
                  </a:lnTo>
                  <a:lnTo>
                    <a:pt x="2588" y="3500"/>
                  </a:lnTo>
                  <a:close/>
                  <a:moveTo>
                    <a:pt x="3388" y="3500"/>
                  </a:moveTo>
                  <a:lnTo>
                    <a:pt x="3800" y="3500"/>
                  </a:lnTo>
                  <a:lnTo>
                    <a:pt x="3800" y="5813"/>
                  </a:lnTo>
                  <a:lnTo>
                    <a:pt x="3388" y="5813"/>
                  </a:lnTo>
                  <a:lnTo>
                    <a:pt x="3388" y="3500"/>
                  </a:lnTo>
                  <a:close/>
                  <a:moveTo>
                    <a:pt x="3988" y="3500"/>
                  </a:moveTo>
                  <a:lnTo>
                    <a:pt x="4600" y="3500"/>
                  </a:lnTo>
                  <a:lnTo>
                    <a:pt x="4600" y="5813"/>
                  </a:lnTo>
                  <a:lnTo>
                    <a:pt x="3988" y="5813"/>
                  </a:lnTo>
                  <a:lnTo>
                    <a:pt x="3988" y="3500"/>
                  </a:lnTo>
                  <a:close/>
                  <a:moveTo>
                    <a:pt x="3600" y="300"/>
                  </a:moveTo>
                  <a:lnTo>
                    <a:pt x="3600" y="713"/>
                  </a:lnTo>
                  <a:lnTo>
                    <a:pt x="2988" y="713"/>
                  </a:lnTo>
                  <a:lnTo>
                    <a:pt x="2988" y="300"/>
                  </a:lnTo>
                  <a:lnTo>
                    <a:pt x="3600" y="300"/>
                  </a:lnTo>
                  <a:close/>
                  <a:moveTo>
                    <a:pt x="2900" y="1519"/>
                  </a:moveTo>
                  <a:lnTo>
                    <a:pt x="4991" y="2913"/>
                  </a:lnTo>
                  <a:lnTo>
                    <a:pt x="810" y="2913"/>
                  </a:lnTo>
                  <a:lnTo>
                    <a:pt x="2900" y="1519"/>
                  </a:lnTo>
                  <a:close/>
                  <a:moveTo>
                    <a:pt x="188" y="3100"/>
                  </a:moveTo>
                  <a:lnTo>
                    <a:pt x="5600" y="3100"/>
                  </a:lnTo>
                  <a:lnTo>
                    <a:pt x="5600" y="3313"/>
                  </a:lnTo>
                  <a:lnTo>
                    <a:pt x="188" y="3313"/>
                  </a:lnTo>
                  <a:lnTo>
                    <a:pt x="188" y="3100"/>
                  </a:lnTo>
                  <a:close/>
                  <a:moveTo>
                    <a:pt x="588" y="3500"/>
                  </a:moveTo>
                  <a:lnTo>
                    <a:pt x="1000" y="3500"/>
                  </a:lnTo>
                  <a:lnTo>
                    <a:pt x="1000" y="5813"/>
                  </a:lnTo>
                  <a:lnTo>
                    <a:pt x="588" y="5813"/>
                  </a:lnTo>
                  <a:lnTo>
                    <a:pt x="588" y="3500"/>
                  </a:lnTo>
                  <a:close/>
                  <a:moveTo>
                    <a:pt x="5600" y="6213"/>
                  </a:moveTo>
                  <a:lnTo>
                    <a:pt x="188" y="6213"/>
                  </a:lnTo>
                  <a:lnTo>
                    <a:pt x="188" y="6000"/>
                  </a:lnTo>
                  <a:lnTo>
                    <a:pt x="5600" y="6000"/>
                  </a:lnTo>
                  <a:lnTo>
                    <a:pt x="5600" y="62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8" name="Group 1972">
            <a:extLst>
              <a:ext uri="{FF2B5EF4-FFF2-40B4-BE49-F238E27FC236}">
                <a16:creationId xmlns:a16="http://schemas.microsoft.com/office/drawing/2014/main" id="{A0611FAE-7EE6-4B25-B986-6A8E96FC14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188392" y="2436778"/>
            <a:ext cx="849847" cy="849845"/>
            <a:chOff x="1044" y="845"/>
            <a:chExt cx="173" cy="173"/>
          </a:xfrm>
          <a:solidFill>
            <a:srgbClr val="FFB631"/>
          </a:solidFill>
        </p:grpSpPr>
        <p:sp>
          <p:nvSpPr>
            <p:cNvPr id="74" name="Freeform 1973">
              <a:extLst>
                <a:ext uri="{FF2B5EF4-FFF2-40B4-BE49-F238E27FC236}">
                  <a16:creationId xmlns:a16="http://schemas.microsoft.com/office/drawing/2014/main" id="{4C48CAD7-2AD8-4A09-98DC-3C63FF2BE0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" y="861"/>
              <a:ext cx="32" cy="33"/>
            </a:xfrm>
            <a:custGeom>
              <a:avLst/>
              <a:gdLst>
                <a:gd name="T0" fmla="*/ 1616 w 1616"/>
                <a:gd name="T1" fmla="*/ 809 h 1617"/>
                <a:gd name="T2" fmla="*/ 808 w 1616"/>
                <a:gd name="T3" fmla="*/ 0 h 1617"/>
                <a:gd name="T4" fmla="*/ 0 w 1616"/>
                <a:gd name="T5" fmla="*/ 809 h 1617"/>
                <a:gd name="T6" fmla="*/ 808 w 1616"/>
                <a:gd name="T7" fmla="*/ 1617 h 1617"/>
                <a:gd name="T8" fmla="*/ 1616 w 1616"/>
                <a:gd name="T9" fmla="*/ 809 h 1617"/>
                <a:gd name="T10" fmla="*/ 250 w 1616"/>
                <a:gd name="T11" fmla="*/ 809 h 1617"/>
                <a:gd name="T12" fmla="*/ 808 w 1616"/>
                <a:gd name="T13" fmla="*/ 250 h 1617"/>
                <a:gd name="T14" fmla="*/ 1366 w 1616"/>
                <a:gd name="T15" fmla="*/ 809 h 1617"/>
                <a:gd name="T16" fmla="*/ 808 w 1616"/>
                <a:gd name="T17" fmla="*/ 1367 h 1617"/>
                <a:gd name="T18" fmla="*/ 250 w 1616"/>
                <a:gd name="T19" fmla="*/ 809 h 1617"/>
                <a:gd name="T20" fmla="*/ 250 w 1616"/>
                <a:gd name="T21" fmla="*/ 809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6" h="1617">
                  <a:moveTo>
                    <a:pt x="1616" y="809"/>
                  </a:moveTo>
                  <a:cubicBezTo>
                    <a:pt x="1616" y="363"/>
                    <a:pt x="1254" y="0"/>
                    <a:pt x="808" y="0"/>
                  </a:cubicBezTo>
                  <a:cubicBezTo>
                    <a:pt x="362" y="0"/>
                    <a:pt x="0" y="363"/>
                    <a:pt x="0" y="809"/>
                  </a:cubicBezTo>
                  <a:cubicBezTo>
                    <a:pt x="0" y="1254"/>
                    <a:pt x="362" y="1617"/>
                    <a:pt x="808" y="1617"/>
                  </a:cubicBezTo>
                  <a:cubicBezTo>
                    <a:pt x="1254" y="1617"/>
                    <a:pt x="1616" y="1254"/>
                    <a:pt x="1616" y="809"/>
                  </a:cubicBezTo>
                  <a:close/>
                  <a:moveTo>
                    <a:pt x="250" y="809"/>
                  </a:moveTo>
                  <a:cubicBezTo>
                    <a:pt x="250" y="501"/>
                    <a:pt x="500" y="250"/>
                    <a:pt x="808" y="250"/>
                  </a:cubicBezTo>
                  <a:cubicBezTo>
                    <a:pt x="1116" y="250"/>
                    <a:pt x="1366" y="501"/>
                    <a:pt x="1366" y="809"/>
                  </a:cubicBezTo>
                  <a:cubicBezTo>
                    <a:pt x="1366" y="1117"/>
                    <a:pt x="1116" y="1367"/>
                    <a:pt x="808" y="1367"/>
                  </a:cubicBezTo>
                  <a:cubicBezTo>
                    <a:pt x="500" y="1367"/>
                    <a:pt x="250" y="1116"/>
                    <a:pt x="250" y="809"/>
                  </a:cubicBezTo>
                  <a:close/>
                  <a:moveTo>
                    <a:pt x="250" y="8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5" name="Freeform 1974">
              <a:extLst>
                <a:ext uri="{FF2B5EF4-FFF2-40B4-BE49-F238E27FC236}">
                  <a16:creationId xmlns:a16="http://schemas.microsoft.com/office/drawing/2014/main" id="{94399DE1-81CA-4727-86CC-35712DCAE1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" y="864"/>
              <a:ext cx="12" cy="5"/>
            </a:xfrm>
            <a:custGeom>
              <a:avLst/>
              <a:gdLst>
                <a:gd name="T0" fmla="*/ 453 w 578"/>
                <a:gd name="T1" fmla="*/ 250 h 250"/>
                <a:gd name="T2" fmla="*/ 578 w 578"/>
                <a:gd name="T3" fmla="*/ 125 h 250"/>
                <a:gd name="T4" fmla="*/ 453 w 578"/>
                <a:gd name="T5" fmla="*/ 0 h 250"/>
                <a:gd name="T6" fmla="*/ 125 w 578"/>
                <a:gd name="T7" fmla="*/ 0 h 250"/>
                <a:gd name="T8" fmla="*/ 0 w 578"/>
                <a:gd name="T9" fmla="*/ 125 h 250"/>
                <a:gd name="T10" fmla="*/ 125 w 578"/>
                <a:gd name="T11" fmla="*/ 250 h 250"/>
                <a:gd name="T12" fmla="*/ 453 w 578"/>
                <a:gd name="T13" fmla="*/ 250 h 250"/>
                <a:gd name="T14" fmla="*/ 453 w 5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50">
                  <a:moveTo>
                    <a:pt x="453" y="250"/>
                  </a:moveTo>
                  <a:cubicBezTo>
                    <a:pt x="522" y="250"/>
                    <a:pt x="578" y="194"/>
                    <a:pt x="578" y="125"/>
                  </a:cubicBezTo>
                  <a:cubicBezTo>
                    <a:pt x="578" y="56"/>
                    <a:pt x="522" y="0"/>
                    <a:pt x="45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453" y="250"/>
                  </a:ln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6" name="Freeform 1975">
              <a:extLst>
                <a:ext uri="{FF2B5EF4-FFF2-40B4-BE49-F238E27FC236}">
                  <a16:creationId xmlns:a16="http://schemas.microsoft.com/office/drawing/2014/main" id="{02241F4E-9E7C-4BAF-BDF3-7DD5C5AE0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64"/>
              <a:ext cx="39" cy="5"/>
            </a:xfrm>
            <a:custGeom>
              <a:avLst/>
              <a:gdLst>
                <a:gd name="T0" fmla="*/ 125 w 1910"/>
                <a:gd name="T1" fmla="*/ 250 h 250"/>
                <a:gd name="T2" fmla="*/ 1785 w 1910"/>
                <a:gd name="T3" fmla="*/ 250 h 250"/>
                <a:gd name="T4" fmla="*/ 1910 w 1910"/>
                <a:gd name="T5" fmla="*/ 125 h 250"/>
                <a:gd name="T6" fmla="*/ 1785 w 1910"/>
                <a:gd name="T7" fmla="*/ 0 h 250"/>
                <a:gd name="T8" fmla="*/ 125 w 1910"/>
                <a:gd name="T9" fmla="*/ 0 h 250"/>
                <a:gd name="T10" fmla="*/ 0 w 1910"/>
                <a:gd name="T11" fmla="*/ 125 h 250"/>
                <a:gd name="T12" fmla="*/ 125 w 1910"/>
                <a:gd name="T13" fmla="*/ 250 h 250"/>
                <a:gd name="T14" fmla="*/ 125 w 1910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10" h="250">
                  <a:moveTo>
                    <a:pt x="125" y="250"/>
                  </a:moveTo>
                  <a:lnTo>
                    <a:pt x="1785" y="250"/>
                  </a:lnTo>
                  <a:cubicBezTo>
                    <a:pt x="1854" y="250"/>
                    <a:pt x="1910" y="194"/>
                    <a:pt x="1910" y="125"/>
                  </a:cubicBezTo>
                  <a:cubicBezTo>
                    <a:pt x="1910" y="56"/>
                    <a:pt x="1854" y="0"/>
                    <a:pt x="1785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7" name="Freeform 1976">
              <a:extLst>
                <a:ext uri="{FF2B5EF4-FFF2-40B4-BE49-F238E27FC236}">
                  <a16:creationId xmlns:a16="http://schemas.microsoft.com/office/drawing/2014/main" id="{8C74A895-AEC5-4187-AC09-50A63BE1A7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86"/>
              <a:ext cx="14" cy="5"/>
            </a:xfrm>
            <a:custGeom>
              <a:avLst/>
              <a:gdLst>
                <a:gd name="T0" fmla="*/ 125 w 678"/>
                <a:gd name="T1" fmla="*/ 250 h 250"/>
                <a:gd name="T2" fmla="*/ 553 w 678"/>
                <a:gd name="T3" fmla="*/ 250 h 250"/>
                <a:gd name="T4" fmla="*/ 678 w 678"/>
                <a:gd name="T5" fmla="*/ 125 h 250"/>
                <a:gd name="T6" fmla="*/ 553 w 678"/>
                <a:gd name="T7" fmla="*/ 0 h 250"/>
                <a:gd name="T8" fmla="*/ 125 w 678"/>
                <a:gd name="T9" fmla="*/ 0 h 250"/>
                <a:gd name="T10" fmla="*/ 0 w 678"/>
                <a:gd name="T11" fmla="*/ 125 h 250"/>
                <a:gd name="T12" fmla="*/ 125 w 678"/>
                <a:gd name="T13" fmla="*/ 250 h 250"/>
                <a:gd name="T14" fmla="*/ 125 w 6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8" h="250">
                  <a:moveTo>
                    <a:pt x="125" y="250"/>
                  </a:moveTo>
                  <a:lnTo>
                    <a:pt x="553" y="250"/>
                  </a:lnTo>
                  <a:cubicBezTo>
                    <a:pt x="622" y="250"/>
                    <a:pt x="678" y="194"/>
                    <a:pt x="678" y="125"/>
                  </a:cubicBezTo>
                  <a:cubicBezTo>
                    <a:pt x="678" y="56"/>
                    <a:pt x="622" y="0"/>
                    <a:pt x="55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8" name="Freeform 1977">
              <a:extLst>
                <a:ext uri="{FF2B5EF4-FFF2-40B4-BE49-F238E27FC236}">
                  <a16:creationId xmlns:a16="http://schemas.microsoft.com/office/drawing/2014/main" id="{38D91F3E-B514-4442-BD86-30731A5AFB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886"/>
              <a:ext cx="11" cy="5"/>
            </a:xfrm>
            <a:custGeom>
              <a:avLst/>
              <a:gdLst>
                <a:gd name="T0" fmla="*/ 125 w 520"/>
                <a:gd name="T1" fmla="*/ 0 h 250"/>
                <a:gd name="T2" fmla="*/ 0 w 520"/>
                <a:gd name="T3" fmla="*/ 125 h 250"/>
                <a:gd name="T4" fmla="*/ 125 w 520"/>
                <a:gd name="T5" fmla="*/ 250 h 250"/>
                <a:gd name="T6" fmla="*/ 395 w 520"/>
                <a:gd name="T7" fmla="*/ 250 h 250"/>
                <a:gd name="T8" fmla="*/ 520 w 520"/>
                <a:gd name="T9" fmla="*/ 125 h 250"/>
                <a:gd name="T10" fmla="*/ 395 w 520"/>
                <a:gd name="T11" fmla="*/ 0 h 250"/>
                <a:gd name="T12" fmla="*/ 125 w 520"/>
                <a:gd name="T13" fmla="*/ 0 h 250"/>
                <a:gd name="T14" fmla="*/ 125 w 520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395" y="250"/>
                  </a:lnTo>
                  <a:cubicBezTo>
                    <a:pt x="465" y="250"/>
                    <a:pt x="520" y="194"/>
                    <a:pt x="520" y="125"/>
                  </a:cubicBezTo>
                  <a:cubicBezTo>
                    <a:pt x="520" y="56"/>
                    <a:pt x="465" y="0"/>
                    <a:pt x="395" y="0"/>
                  </a:cubicBezTo>
                  <a:lnTo>
                    <a:pt x="125" y="0"/>
                  </a:ln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9" name="Freeform 1978">
              <a:extLst>
                <a:ext uri="{FF2B5EF4-FFF2-40B4-BE49-F238E27FC236}">
                  <a16:creationId xmlns:a16="http://schemas.microsoft.com/office/drawing/2014/main" id="{3911A67F-1E04-4D33-8D71-A55ADE1F98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75"/>
              <a:ext cx="62" cy="5"/>
            </a:xfrm>
            <a:custGeom>
              <a:avLst/>
              <a:gdLst>
                <a:gd name="T0" fmla="*/ 125 w 3048"/>
                <a:gd name="T1" fmla="*/ 250 h 250"/>
                <a:gd name="T2" fmla="*/ 2923 w 3048"/>
                <a:gd name="T3" fmla="*/ 250 h 250"/>
                <a:gd name="T4" fmla="*/ 3048 w 3048"/>
                <a:gd name="T5" fmla="*/ 125 h 250"/>
                <a:gd name="T6" fmla="*/ 2923 w 3048"/>
                <a:gd name="T7" fmla="*/ 0 h 250"/>
                <a:gd name="T8" fmla="*/ 125 w 3048"/>
                <a:gd name="T9" fmla="*/ 0 h 250"/>
                <a:gd name="T10" fmla="*/ 0 w 3048"/>
                <a:gd name="T11" fmla="*/ 125 h 250"/>
                <a:gd name="T12" fmla="*/ 125 w 3048"/>
                <a:gd name="T13" fmla="*/ 250 h 250"/>
                <a:gd name="T14" fmla="*/ 125 w 304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48" h="250">
                  <a:moveTo>
                    <a:pt x="125" y="250"/>
                  </a:moveTo>
                  <a:lnTo>
                    <a:pt x="2923" y="250"/>
                  </a:lnTo>
                  <a:cubicBezTo>
                    <a:pt x="2992" y="250"/>
                    <a:pt x="3048" y="194"/>
                    <a:pt x="3048" y="125"/>
                  </a:cubicBezTo>
                  <a:cubicBezTo>
                    <a:pt x="3048" y="56"/>
                    <a:pt x="2992" y="0"/>
                    <a:pt x="292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0" name="Freeform 1979">
              <a:extLst>
                <a:ext uri="{FF2B5EF4-FFF2-40B4-BE49-F238E27FC236}">
                  <a16:creationId xmlns:a16="http://schemas.microsoft.com/office/drawing/2014/main" id="{85F425CE-4B76-400E-B85E-279E7A21BE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03"/>
              <a:ext cx="103" cy="19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2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2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2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2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2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2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2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2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1" name="Freeform 1980">
              <a:extLst>
                <a:ext uri="{FF2B5EF4-FFF2-40B4-BE49-F238E27FC236}">
                  <a16:creationId xmlns:a16="http://schemas.microsoft.com/office/drawing/2014/main" id="{B34DA09E-51EA-48AB-8239-8974FB9BFB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27"/>
              <a:ext cx="103" cy="18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2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2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2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2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2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2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2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2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2" name="Freeform 1981">
              <a:extLst>
                <a:ext uri="{FF2B5EF4-FFF2-40B4-BE49-F238E27FC236}">
                  <a16:creationId xmlns:a16="http://schemas.microsoft.com/office/drawing/2014/main" id="{4F138E56-07E7-4756-9024-304107CA88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50"/>
              <a:ext cx="103" cy="18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3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3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3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3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3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3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3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3" name="Freeform 1982">
              <a:extLst>
                <a:ext uri="{FF2B5EF4-FFF2-40B4-BE49-F238E27FC236}">
                  <a16:creationId xmlns:a16="http://schemas.microsoft.com/office/drawing/2014/main" id="{E1F8FC89-802B-46D3-83D2-3DDA708701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73"/>
              <a:ext cx="78" cy="18"/>
            </a:xfrm>
            <a:custGeom>
              <a:avLst/>
              <a:gdLst>
                <a:gd name="T0" fmla="*/ 453 w 3854"/>
                <a:gd name="T1" fmla="*/ 905 h 905"/>
                <a:gd name="T2" fmla="*/ 3401 w 3854"/>
                <a:gd name="T3" fmla="*/ 905 h 905"/>
                <a:gd name="T4" fmla="*/ 3854 w 3854"/>
                <a:gd name="T5" fmla="*/ 453 h 905"/>
                <a:gd name="T6" fmla="*/ 3401 w 3854"/>
                <a:gd name="T7" fmla="*/ 0 h 905"/>
                <a:gd name="T8" fmla="*/ 453 w 3854"/>
                <a:gd name="T9" fmla="*/ 0 h 905"/>
                <a:gd name="T10" fmla="*/ 0 w 3854"/>
                <a:gd name="T11" fmla="*/ 453 h 905"/>
                <a:gd name="T12" fmla="*/ 453 w 3854"/>
                <a:gd name="T13" fmla="*/ 905 h 905"/>
                <a:gd name="T14" fmla="*/ 453 w 3854"/>
                <a:gd name="T15" fmla="*/ 250 h 905"/>
                <a:gd name="T16" fmla="*/ 3401 w 3854"/>
                <a:gd name="T17" fmla="*/ 250 h 905"/>
                <a:gd name="T18" fmla="*/ 3604 w 3854"/>
                <a:gd name="T19" fmla="*/ 453 h 905"/>
                <a:gd name="T20" fmla="*/ 3401 w 3854"/>
                <a:gd name="T21" fmla="*/ 655 h 905"/>
                <a:gd name="T22" fmla="*/ 453 w 3854"/>
                <a:gd name="T23" fmla="*/ 655 h 905"/>
                <a:gd name="T24" fmla="*/ 250 w 3854"/>
                <a:gd name="T25" fmla="*/ 453 h 905"/>
                <a:gd name="T26" fmla="*/ 453 w 3854"/>
                <a:gd name="T27" fmla="*/ 250 h 905"/>
                <a:gd name="T28" fmla="*/ 453 w 3854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54" h="905">
                  <a:moveTo>
                    <a:pt x="453" y="905"/>
                  </a:moveTo>
                  <a:lnTo>
                    <a:pt x="3401" y="905"/>
                  </a:lnTo>
                  <a:cubicBezTo>
                    <a:pt x="3651" y="905"/>
                    <a:pt x="3854" y="702"/>
                    <a:pt x="3854" y="453"/>
                  </a:cubicBezTo>
                  <a:cubicBezTo>
                    <a:pt x="3854" y="203"/>
                    <a:pt x="3651" y="0"/>
                    <a:pt x="3401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3401" y="250"/>
                  </a:lnTo>
                  <a:cubicBezTo>
                    <a:pt x="3513" y="250"/>
                    <a:pt x="3604" y="341"/>
                    <a:pt x="3604" y="453"/>
                  </a:cubicBezTo>
                  <a:cubicBezTo>
                    <a:pt x="3604" y="564"/>
                    <a:pt x="3513" y="655"/>
                    <a:pt x="3401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3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4" name="Freeform 1983">
              <a:extLst>
                <a:ext uri="{FF2B5EF4-FFF2-40B4-BE49-F238E27FC236}">
                  <a16:creationId xmlns:a16="http://schemas.microsoft.com/office/drawing/2014/main" id="{580CB9A8-CDBB-4F0A-945B-58969EB3E0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845"/>
              <a:ext cx="173" cy="173"/>
            </a:xfrm>
            <a:custGeom>
              <a:avLst/>
              <a:gdLst>
                <a:gd name="T0" fmla="*/ 7670 w 8533"/>
                <a:gd name="T1" fmla="*/ 6678 h 8531"/>
                <a:gd name="T2" fmla="*/ 7514 w 8533"/>
                <a:gd name="T3" fmla="*/ 6023 h 8531"/>
                <a:gd name="T4" fmla="*/ 7526 w 8533"/>
                <a:gd name="T5" fmla="*/ 4497 h 8531"/>
                <a:gd name="T6" fmla="*/ 6801 w 8533"/>
                <a:gd name="T7" fmla="*/ 4224 h 8531"/>
                <a:gd name="T8" fmla="*/ 6385 w 8533"/>
                <a:gd name="T9" fmla="*/ 0 h 8531"/>
                <a:gd name="T10" fmla="*/ 0 w 8533"/>
                <a:gd name="T11" fmla="*/ 415 h 8531"/>
                <a:gd name="T12" fmla="*/ 125 w 8533"/>
                <a:gd name="T13" fmla="*/ 1880 h 8531"/>
                <a:gd name="T14" fmla="*/ 250 w 8533"/>
                <a:gd name="T15" fmla="*/ 415 h 8531"/>
                <a:gd name="T16" fmla="*/ 6385 w 8533"/>
                <a:gd name="T17" fmla="*/ 250 h 8531"/>
                <a:gd name="T18" fmla="*/ 6551 w 8533"/>
                <a:gd name="T19" fmla="*/ 4304 h 8531"/>
                <a:gd name="T20" fmla="*/ 6129 w 8533"/>
                <a:gd name="T21" fmla="*/ 4889 h 8531"/>
                <a:gd name="T22" fmla="*/ 6375 w 8533"/>
                <a:gd name="T23" fmla="*/ 4928 h 8531"/>
                <a:gd name="T24" fmla="*/ 6917 w 8533"/>
                <a:gd name="T25" fmla="*/ 4465 h 8531"/>
                <a:gd name="T26" fmla="*/ 7453 w 8533"/>
                <a:gd name="T27" fmla="*/ 5130 h 8531"/>
                <a:gd name="T28" fmla="*/ 6571 w 8533"/>
                <a:gd name="T29" fmla="*/ 6000 h 8531"/>
                <a:gd name="T30" fmla="*/ 6306 w 8533"/>
                <a:gd name="T31" fmla="*/ 5370 h 8531"/>
                <a:gd name="T32" fmla="*/ 6320 w 8533"/>
                <a:gd name="T33" fmla="*/ 6023 h 8531"/>
                <a:gd name="T34" fmla="*/ 6164 w 8533"/>
                <a:gd name="T35" fmla="*/ 6678 h 8531"/>
                <a:gd name="T36" fmla="*/ 5301 w 8533"/>
                <a:gd name="T37" fmla="*/ 7069 h 8531"/>
                <a:gd name="T38" fmla="*/ 5692 w 8533"/>
                <a:gd name="T39" fmla="*/ 7779 h 8531"/>
                <a:gd name="T40" fmla="*/ 5774 w 8533"/>
                <a:gd name="T41" fmla="*/ 8115 h 8531"/>
                <a:gd name="T42" fmla="*/ 415 w 8533"/>
                <a:gd name="T43" fmla="*/ 8281 h 8531"/>
                <a:gd name="T44" fmla="*/ 250 w 8533"/>
                <a:gd name="T45" fmla="*/ 2329 h 8531"/>
                <a:gd name="T46" fmla="*/ 0 w 8533"/>
                <a:gd name="T47" fmla="*/ 2329 h 8531"/>
                <a:gd name="T48" fmla="*/ 415 w 8533"/>
                <a:gd name="T49" fmla="*/ 8531 h 8531"/>
                <a:gd name="T50" fmla="*/ 8060 w 8533"/>
                <a:gd name="T51" fmla="*/ 8115 h 8531"/>
                <a:gd name="T52" fmla="*/ 8142 w 8533"/>
                <a:gd name="T53" fmla="*/ 7779 h 8531"/>
                <a:gd name="T54" fmla="*/ 8533 w 8533"/>
                <a:gd name="T55" fmla="*/ 7069 h 8531"/>
                <a:gd name="T56" fmla="*/ 6414 w 8533"/>
                <a:gd name="T57" fmla="*/ 6261 h 8531"/>
                <a:gd name="T58" fmla="*/ 7409 w 8533"/>
                <a:gd name="T59" fmla="*/ 6250 h 8531"/>
                <a:gd name="T60" fmla="*/ 7420 w 8533"/>
                <a:gd name="T61" fmla="*/ 6678 h 8531"/>
                <a:gd name="T62" fmla="*/ 6414 w 8533"/>
                <a:gd name="T63" fmla="*/ 6261 h 8531"/>
                <a:gd name="T64" fmla="*/ 7543 w 8533"/>
                <a:gd name="T65" fmla="*/ 8279 h 8531"/>
                <a:gd name="T66" fmla="*/ 6018 w 8533"/>
                <a:gd name="T67" fmla="*/ 8060 h 8531"/>
                <a:gd name="T68" fmla="*/ 7879 w 8533"/>
                <a:gd name="T69" fmla="*/ 7779 h 8531"/>
                <a:gd name="T70" fmla="*/ 8283 w 8533"/>
                <a:gd name="T71" fmla="*/ 7388 h 8531"/>
                <a:gd name="T72" fmla="*/ 5692 w 8533"/>
                <a:gd name="T73" fmla="*/ 7529 h 8531"/>
                <a:gd name="T74" fmla="*/ 5551 w 8533"/>
                <a:gd name="T75" fmla="*/ 7069 h 8531"/>
                <a:gd name="T76" fmla="*/ 8142 w 8533"/>
                <a:gd name="T77" fmla="*/ 6928 h 8531"/>
                <a:gd name="T78" fmla="*/ 8283 w 8533"/>
                <a:gd name="T79" fmla="*/ 7388 h 8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33" h="8531">
                  <a:moveTo>
                    <a:pt x="8142" y="6678"/>
                  </a:moveTo>
                  <a:lnTo>
                    <a:pt x="7670" y="6678"/>
                  </a:lnTo>
                  <a:lnTo>
                    <a:pt x="7670" y="6261"/>
                  </a:lnTo>
                  <a:cubicBezTo>
                    <a:pt x="7670" y="6155"/>
                    <a:pt x="7606" y="6063"/>
                    <a:pt x="7514" y="6023"/>
                  </a:cubicBezTo>
                  <a:lnTo>
                    <a:pt x="7697" y="5183"/>
                  </a:lnTo>
                  <a:cubicBezTo>
                    <a:pt x="7750" y="4942"/>
                    <a:pt x="7686" y="4686"/>
                    <a:pt x="7526" y="4497"/>
                  </a:cubicBezTo>
                  <a:cubicBezTo>
                    <a:pt x="7374" y="4318"/>
                    <a:pt x="7152" y="4215"/>
                    <a:pt x="6917" y="4215"/>
                  </a:cubicBezTo>
                  <a:cubicBezTo>
                    <a:pt x="6878" y="4215"/>
                    <a:pt x="6839" y="4218"/>
                    <a:pt x="6801" y="4224"/>
                  </a:cubicBezTo>
                  <a:lnTo>
                    <a:pt x="6801" y="415"/>
                  </a:lnTo>
                  <a:cubicBezTo>
                    <a:pt x="6801" y="186"/>
                    <a:pt x="6614" y="0"/>
                    <a:pt x="6385" y="0"/>
                  </a:cubicBezTo>
                  <a:lnTo>
                    <a:pt x="415" y="0"/>
                  </a:lnTo>
                  <a:cubicBezTo>
                    <a:pt x="186" y="0"/>
                    <a:pt x="0" y="186"/>
                    <a:pt x="0" y="415"/>
                  </a:cubicBezTo>
                  <a:lnTo>
                    <a:pt x="0" y="1755"/>
                  </a:lnTo>
                  <a:cubicBezTo>
                    <a:pt x="0" y="1824"/>
                    <a:pt x="56" y="1880"/>
                    <a:pt x="125" y="1880"/>
                  </a:cubicBezTo>
                  <a:cubicBezTo>
                    <a:pt x="194" y="1880"/>
                    <a:pt x="250" y="1824"/>
                    <a:pt x="250" y="1755"/>
                  </a:cubicBezTo>
                  <a:lnTo>
                    <a:pt x="250" y="415"/>
                  </a:lnTo>
                  <a:cubicBezTo>
                    <a:pt x="250" y="324"/>
                    <a:pt x="324" y="250"/>
                    <a:pt x="415" y="250"/>
                  </a:cubicBezTo>
                  <a:lnTo>
                    <a:pt x="6385" y="250"/>
                  </a:lnTo>
                  <a:cubicBezTo>
                    <a:pt x="6477" y="250"/>
                    <a:pt x="6551" y="324"/>
                    <a:pt x="6551" y="415"/>
                  </a:cubicBezTo>
                  <a:lnTo>
                    <a:pt x="6551" y="4304"/>
                  </a:lnTo>
                  <a:cubicBezTo>
                    <a:pt x="6459" y="4351"/>
                    <a:pt x="6376" y="4417"/>
                    <a:pt x="6308" y="4497"/>
                  </a:cubicBezTo>
                  <a:cubicBezTo>
                    <a:pt x="6213" y="4609"/>
                    <a:pt x="6151" y="4744"/>
                    <a:pt x="6129" y="4889"/>
                  </a:cubicBezTo>
                  <a:cubicBezTo>
                    <a:pt x="6118" y="4957"/>
                    <a:pt x="6164" y="5021"/>
                    <a:pt x="6232" y="5032"/>
                  </a:cubicBezTo>
                  <a:cubicBezTo>
                    <a:pt x="6301" y="5042"/>
                    <a:pt x="6365" y="4996"/>
                    <a:pt x="6375" y="4928"/>
                  </a:cubicBezTo>
                  <a:cubicBezTo>
                    <a:pt x="6391" y="4828"/>
                    <a:pt x="6434" y="4735"/>
                    <a:pt x="6498" y="4659"/>
                  </a:cubicBezTo>
                  <a:cubicBezTo>
                    <a:pt x="6603" y="4535"/>
                    <a:pt x="6755" y="4465"/>
                    <a:pt x="6917" y="4465"/>
                  </a:cubicBezTo>
                  <a:cubicBezTo>
                    <a:pt x="7079" y="4465"/>
                    <a:pt x="7231" y="4535"/>
                    <a:pt x="7336" y="4659"/>
                  </a:cubicBezTo>
                  <a:cubicBezTo>
                    <a:pt x="7445" y="4788"/>
                    <a:pt x="7489" y="4964"/>
                    <a:pt x="7453" y="5130"/>
                  </a:cubicBezTo>
                  <a:lnTo>
                    <a:pt x="7263" y="6000"/>
                  </a:lnTo>
                  <a:lnTo>
                    <a:pt x="6571" y="6000"/>
                  </a:lnTo>
                  <a:lnTo>
                    <a:pt x="6454" y="5466"/>
                  </a:lnTo>
                  <a:cubicBezTo>
                    <a:pt x="6440" y="5398"/>
                    <a:pt x="6373" y="5356"/>
                    <a:pt x="6306" y="5370"/>
                  </a:cubicBezTo>
                  <a:cubicBezTo>
                    <a:pt x="6238" y="5385"/>
                    <a:pt x="6196" y="5452"/>
                    <a:pt x="6210" y="5519"/>
                  </a:cubicBezTo>
                  <a:lnTo>
                    <a:pt x="6320" y="6023"/>
                  </a:lnTo>
                  <a:cubicBezTo>
                    <a:pt x="6228" y="6063"/>
                    <a:pt x="6164" y="6155"/>
                    <a:pt x="6164" y="6261"/>
                  </a:cubicBezTo>
                  <a:lnTo>
                    <a:pt x="6164" y="6678"/>
                  </a:lnTo>
                  <a:lnTo>
                    <a:pt x="5692" y="6678"/>
                  </a:lnTo>
                  <a:cubicBezTo>
                    <a:pt x="5476" y="6678"/>
                    <a:pt x="5301" y="6854"/>
                    <a:pt x="5301" y="7069"/>
                  </a:cubicBezTo>
                  <a:lnTo>
                    <a:pt x="5301" y="7388"/>
                  </a:lnTo>
                  <a:cubicBezTo>
                    <a:pt x="5301" y="7603"/>
                    <a:pt x="5476" y="7779"/>
                    <a:pt x="5692" y="7779"/>
                  </a:cubicBezTo>
                  <a:lnTo>
                    <a:pt x="5699" y="7779"/>
                  </a:lnTo>
                  <a:lnTo>
                    <a:pt x="5774" y="8115"/>
                  </a:lnTo>
                  <a:cubicBezTo>
                    <a:pt x="5788" y="8175"/>
                    <a:pt x="5811" y="8231"/>
                    <a:pt x="5842" y="8281"/>
                  </a:cubicBezTo>
                  <a:lnTo>
                    <a:pt x="415" y="8281"/>
                  </a:lnTo>
                  <a:cubicBezTo>
                    <a:pt x="324" y="8281"/>
                    <a:pt x="250" y="8207"/>
                    <a:pt x="250" y="8115"/>
                  </a:cubicBezTo>
                  <a:lnTo>
                    <a:pt x="250" y="2329"/>
                  </a:lnTo>
                  <a:cubicBezTo>
                    <a:pt x="250" y="2260"/>
                    <a:pt x="194" y="2204"/>
                    <a:pt x="125" y="2204"/>
                  </a:cubicBezTo>
                  <a:cubicBezTo>
                    <a:pt x="56" y="2204"/>
                    <a:pt x="0" y="2260"/>
                    <a:pt x="0" y="2329"/>
                  </a:cubicBezTo>
                  <a:lnTo>
                    <a:pt x="0" y="8115"/>
                  </a:lnTo>
                  <a:cubicBezTo>
                    <a:pt x="0" y="8344"/>
                    <a:pt x="186" y="8531"/>
                    <a:pt x="415" y="8531"/>
                  </a:cubicBezTo>
                  <a:lnTo>
                    <a:pt x="7543" y="8529"/>
                  </a:lnTo>
                  <a:cubicBezTo>
                    <a:pt x="7792" y="8529"/>
                    <a:pt x="8005" y="8359"/>
                    <a:pt x="8060" y="8115"/>
                  </a:cubicBezTo>
                  <a:lnTo>
                    <a:pt x="8136" y="7779"/>
                  </a:lnTo>
                  <a:lnTo>
                    <a:pt x="8142" y="7779"/>
                  </a:lnTo>
                  <a:cubicBezTo>
                    <a:pt x="8358" y="7779"/>
                    <a:pt x="8533" y="7603"/>
                    <a:pt x="8533" y="7388"/>
                  </a:cubicBezTo>
                  <a:lnTo>
                    <a:pt x="8533" y="7069"/>
                  </a:lnTo>
                  <a:cubicBezTo>
                    <a:pt x="8533" y="6854"/>
                    <a:pt x="8358" y="6678"/>
                    <a:pt x="8142" y="6678"/>
                  </a:cubicBezTo>
                  <a:close/>
                  <a:moveTo>
                    <a:pt x="6414" y="6261"/>
                  </a:moveTo>
                  <a:cubicBezTo>
                    <a:pt x="6414" y="6255"/>
                    <a:pt x="6419" y="6250"/>
                    <a:pt x="6425" y="6250"/>
                  </a:cubicBezTo>
                  <a:lnTo>
                    <a:pt x="7409" y="6250"/>
                  </a:lnTo>
                  <a:cubicBezTo>
                    <a:pt x="7415" y="6250"/>
                    <a:pt x="7420" y="6255"/>
                    <a:pt x="7420" y="6261"/>
                  </a:cubicBezTo>
                  <a:lnTo>
                    <a:pt x="7420" y="6678"/>
                  </a:lnTo>
                  <a:lnTo>
                    <a:pt x="6414" y="6678"/>
                  </a:lnTo>
                  <a:lnTo>
                    <a:pt x="6414" y="6261"/>
                  </a:lnTo>
                  <a:close/>
                  <a:moveTo>
                    <a:pt x="7816" y="8060"/>
                  </a:moveTo>
                  <a:cubicBezTo>
                    <a:pt x="7787" y="8189"/>
                    <a:pt x="7675" y="8279"/>
                    <a:pt x="7543" y="8279"/>
                  </a:cubicBezTo>
                  <a:lnTo>
                    <a:pt x="6292" y="8279"/>
                  </a:lnTo>
                  <a:cubicBezTo>
                    <a:pt x="6160" y="8279"/>
                    <a:pt x="6047" y="8189"/>
                    <a:pt x="6018" y="8060"/>
                  </a:cubicBezTo>
                  <a:lnTo>
                    <a:pt x="5955" y="7779"/>
                  </a:lnTo>
                  <a:lnTo>
                    <a:pt x="7879" y="7779"/>
                  </a:lnTo>
                  <a:lnTo>
                    <a:pt x="7816" y="8060"/>
                  </a:lnTo>
                  <a:close/>
                  <a:moveTo>
                    <a:pt x="8283" y="7388"/>
                  </a:moveTo>
                  <a:cubicBezTo>
                    <a:pt x="8283" y="7466"/>
                    <a:pt x="8220" y="7529"/>
                    <a:pt x="8142" y="7529"/>
                  </a:cubicBezTo>
                  <a:lnTo>
                    <a:pt x="5692" y="7529"/>
                  </a:lnTo>
                  <a:cubicBezTo>
                    <a:pt x="5614" y="7529"/>
                    <a:pt x="5551" y="7466"/>
                    <a:pt x="5551" y="7388"/>
                  </a:cubicBezTo>
                  <a:lnTo>
                    <a:pt x="5551" y="7069"/>
                  </a:lnTo>
                  <a:cubicBezTo>
                    <a:pt x="5551" y="6992"/>
                    <a:pt x="5614" y="6928"/>
                    <a:pt x="5692" y="6928"/>
                  </a:cubicBezTo>
                  <a:lnTo>
                    <a:pt x="8142" y="6928"/>
                  </a:lnTo>
                  <a:cubicBezTo>
                    <a:pt x="8220" y="6928"/>
                    <a:pt x="8283" y="6992"/>
                    <a:pt x="8283" y="7069"/>
                  </a:cubicBezTo>
                  <a:lnTo>
                    <a:pt x="8283" y="7388"/>
                  </a:lnTo>
                  <a:close/>
                  <a:moveTo>
                    <a:pt x="8283" y="73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9" name="Group 1852">
            <a:extLst>
              <a:ext uri="{FF2B5EF4-FFF2-40B4-BE49-F238E27FC236}">
                <a16:creationId xmlns:a16="http://schemas.microsoft.com/office/drawing/2014/main" id="{F1D2FA00-36E1-453D-A246-4DDB2126E1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30132" y="2436778"/>
            <a:ext cx="845935" cy="876144"/>
            <a:chOff x="2888" y="1655"/>
            <a:chExt cx="168" cy="174"/>
          </a:xfrm>
          <a:solidFill>
            <a:srgbClr val="FE8A9B"/>
          </a:solidFill>
        </p:grpSpPr>
        <p:sp>
          <p:nvSpPr>
            <p:cNvPr id="86" name="Freeform 1853">
              <a:extLst>
                <a:ext uri="{FF2B5EF4-FFF2-40B4-BE49-F238E27FC236}">
                  <a16:creationId xmlns:a16="http://schemas.microsoft.com/office/drawing/2014/main" id="{AA3A40A7-F8FF-4847-B96C-FACDC630BB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99" y="1691"/>
              <a:ext cx="34" cy="6"/>
            </a:xfrm>
            <a:custGeom>
              <a:avLst/>
              <a:gdLst>
                <a:gd name="T0" fmla="*/ 0 w 1599"/>
                <a:gd name="T1" fmla="*/ 0 h 266"/>
                <a:gd name="T2" fmla="*/ 1599 w 1599"/>
                <a:gd name="T3" fmla="*/ 0 h 266"/>
                <a:gd name="T4" fmla="*/ 1599 w 1599"/>
                <a:gd name="T5" fmla="*/ 266 h 266"/>
                <a:gd name="T6" fmla="*/ 0 w 1599"/>
                <a:gd name="T7" fmla="*/ 266 h 266"/>
                <a:gd name="T8" fmla="*/ 0 w 1599"/>
                <a:gd name="T9" fmla="*/ 0 h 266"/>
                <a:gd name="T10" fmla="*/ 0 w 1599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9" h="266">
                  <a:moveTo>
                    <a:pt x="0" y="0"/>
                  </a:moveTo>
                  <a:lnTo>
                    <a:pt x="1599" y="0"/>
                  </a:lnTo>
                  <a:lnTo>
                    <a:pt x="1599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7" name="Freeform 1854">
              <a:extLst>
                <a:ext uri="{FF2B5EF4-FFF2-40B4-BE49-F238E27FC236}">
                  <a16:creationId xmlns:a16="http://schemas.microsoft.com/office/drawing/2014/main" id="{E4198A0A-8271-44A7-86E4-406EDB871C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99" y="1705"/>
              <a:ext cx="34" cy="6"/>
            </a:xfrm>
            <a:custGeom>
              <a:avLst/>
              <a:gdLst>
                <a:gd name="T0" fmla="*/ 0 w 1599"/>
                <a:gd name="T1" fmla="*/ 0 h 266"/>
                <a:gd name="T2" fmla="*/ 1599 w 1599"/>
                <a:gd name="T3" fmla="*/ 0 h 266"/>
                <a:gd name="T4" fmla="*/ 1599 w 1599"/>
                <a:gd name="T5" fmla="*/ 266 h 266"/>
                <a:gd name="T6" fmla="*/ 0 w 1599"/>
                <a:gd name="T7" fmla="*/ 266 h 266"/>
                <a:gd name="T8" fmla="*/ 0 w 1599"/>
                <a:gd name="T9" fmla="*/ 0 h 266"/>
                <a:gd name="T10" fmla="*/ 0 w 1599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9" h="266">
                  <a:moveTo>
                    <a:pt x="0" y="0"/>
                  </a:moveTo>
                  <a:lnTo>
                    <a:pt x="1599" y="0"/>
                  </a:lnTo>
                  <a:lnTo>
                    <a:pt x="1599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8" name="Freeform 1855">
              <a:extLst>
                <a:ext uri="{FF2B5EF4-FFF2-40B4-BE49-F238E27FC236}">
                  <a16:creationId xmlns:a16="http://schemas.microsoft.com/office/drawing/2014/main" id="{94EAC4B0-51B6-4BED-A0C3-A8935DA13C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99" y="1719"/>
              <a:ext cx="34" cy="6"/>
            </a:xfrm>
            <a:custGeom>
              <a:avLst/>
              <a:gdLst>
                <a:gd name="T0" fmla="*/ 0 w 1599"/>
                <a:gd name="T1" fmla="*/ 0 h 267"/>
                <a:gd name="T2" fmla="*/ 1599 w 1599"/>
                <a:gd name="T3" fmla="*/ 0 h 267"/>
                <a:gd name="T4" fmla="*/ 1599 w 1599"/>
                <a:gd name="T5" fmla="*/ 267 h 267"/>
                <a:gd name="T6" fmla="*/ 0 w 1599"/>
                <a:gd name="T7" fmla="*/ 267 h 267"/>
                <a:gd name="T8" fmla="*/ 0 w 1599"/>
                <a:gd name="T9" fmla="*/ 0 h 267"/>
                <a:gd name="T10" fmla="*/ 0 w 1599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9" h="267">
                  <a:moveTo>
                    <a:pt x="0" y="0"/>
                  </a:moveTo>
                  <a:lnTo>
                    <a:pt x="1599" y="0"/>
                  </a:lnTo>
                  <a:lnTo>
                    <a:pt x="1599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9" name="Freeform 1856">
              <a:extLst>
                <a:ext uri="{FF2B5EF4-FFF2-40B4-BE49-F238E27FC236}">
                  <a16:creationId xmlns:a16="http://schemas.microsoft.com/office/drawing/2014/main" id="{C8C881E7-6054-4EF5-AF24-B2301A645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8" y="1655"/>
              <a:ext cx="168" cy="174"/>
            </a:xfrm>
            <a:custGeom>
              <a:avLst/>
              <a:gdLst>
                <a:gd name="T0" fmla="*/ 4944 w 7911"/>
                <a:gd name="T1" fmla="*/ 1356 h 8191"/>
                <a:gd name="T2" fmla="*/ 6262 w 7911"/>
                <a:gd name="T3" fmla="*/ 4215 h 8191"/>
                <a:gd name="T4" fmla="*/ 5477 w 7911"/>
                <a:gd name="T5" fmla="*/ 6390 h 8191"/>
                <a:gd name="T6" fmla="*/ 5211 w 7911"/>
                <a:gd name="T7" fmla="*/ 5747 h 8191"/>
                <a:gd name="T8" fmla="*/ 4819 w 7911"/>
                <a:gd name="T9" fmla="*/ 5256 h 8191"/>
                <a:gd name="T10" fmla="*/ 3997 w 7911"/>
                <a:gd name="T11" fmla="*/ 5294 h 8191"/>
                <a:gd name="T12" fmla="*/ 3176 w 7911"/>
                <a:gd name="T13" fmla="*/ 5256 h 8191"/>
                <a:gd name="T14" fmla="*/ 2783 w 7911"/>
                <a:gd name="T15" fmla="*/ 5747 h 8191"/>
                <a:gd name="T16" fmla="*/ 2517 w 7911"/>
                <a:gd name="T17" fmla="*/ 6390 h 8191"/>
                <a:gd name="T18" fmla="*/ 1466 w 7911"/>
                <a:gd name="T19" fmla="*/ 3962 h 8191"/>
                <a:gd name="T20" fmla="*/ 2665 w 7911"/>
                <a:gd name="T21" fmla="*/ 1297 h 8191"/>
                <a:gd name="T22" fmla="*/ 1865 w 7911"/>
                <a:gd name="T23" fmla="*/ 497 h 8191"/>
                <a:gd name="T24" fmla="*/ 0 w 7911"/>
                <a:gd name="T25" fmla="*/ 3829 h 8191"/>
                <a:gd name="T26" fmla="*/ 1199 w 7911"/>
                <a:gd name="T27" fmla="*/ 6627 h 8191"/>
                <a:gd name="T28" fmla="*/ 2517 w 7911"/>
                <a:gd name="T29" fmla="*/ 6864 h 8191"/>
                <a:gd name="T30" fmla="*/ 2783 w 7911"/>
                <a:gd name="T31" fmla="*/ 7506 h 8191"/>
                <a:gd name="T32" fmla="*/ 3176 w 7911"/>
                <a:gd name="T33" fmla="*/ 7997 h 8191"/>
                <a:gd name="T34" fmla="*/ 3997 w 7911"/>
                <a:gd name="T35" fmla="*/ 7959 h 8191"/>
                <a:gd name="T36" fmla="*/ 4818 w 7911"/>
                <a:gd name="T37" fmla="*/ 7997 h 8191"/>
                <a:gd name="T38" fmla="*/ 5211 w 7911"/>
                <a:gd name="T39" fmla="*/ 7506 h 8191"/>
                <a:gd name="T40" fmla="*/ 5477 w 7911"/>
                <a:gd name="T41" fmla="*/ 6864 h 8191"/>
                <a:gd name="T42" fmla="*/ 6529 w 7911"/>
                <a:gd name="T43" fmla="*/ 6627 h 8191"/>
                <a:gd name="T44" fmla="*/ 7062 w 7911"/>
                <a:gd name="T45" fmla="*/ 2868 h 8191"/>
                <a:gd name="T46" fmla="*/ 1999 w 7911"/>
                <a:gd name="T47" fmla="*/ 952 h 8191"/>
                <a:gd name="T48" fmla="*/ 1999 w 7911"/>
                <a:gd name="T49" fmla="*/ 952 h 8191"/>
                <a:gd name="T50" fmla="*/ 1732 w 7911"/>
                <a:gd name="T51" fmla="*/ 1297 h 8191"/>
                <a:gd name="T52" fmla="*/ 2398 w 7911"/>
                <a:gd name="T53" fmla="*/ 3695 h 8191"/>
                <a:gd name="T54" fmla="*/ 5185 w 7911"/>
                <a:gd name="T55" fmla="*/ 7229 h 8191"/>
                <a:gd name="T56" fmla="*/ 4410 w 7911"/>
                <a:gd name="T57" fmla="*/ 7893 h 8191"/>
                <a:gd name="T58" fmla="*/ 3395 w 7911"/>
                <a:gd name="T59" fmla="*/ 7815 h 8191"/>
                <a:gd name="T60" fmla="*/ 2732 w 7911"/>
                <a:gd name="T61" fmla="*/ 7041 h 8191"/>
                <a:gd name="T62" fmla="*/ 2809 w 7911"/>
                <a:gd name="T63" fmla="*/ 6025 h 8191"/>
                <a:gd name="T64" fmla="*/ 3583 w 7911"/>
                <a:gd name="T65" fmla="*/ 5362 h 8191"/>
                <a:gd name="T66" fmla="*/ 4599 w 7911"/>
                <a:gd name="T67" fmla="*/ 5440 h 8191"/>
                <a:gd name="T68" fmla="*/ 5262 w 7911"/>
                <a:gd name="T69" fmla="*/ 6214 h 8191"/>
                <a:gd name="T70" fmla="*/ 5185 w 7911"/>
                <a:gd name="T71" fmla="*/ 7229 h 8191"/>
                <a:gd name="T72" fmla="*/ 5996 w 7911"/>
                <a:gd name="T73" fmla="*/ 3162 h 8191"/>
                <a:gd name="T74" fmla="*/ 6396 w 7911"/>
                <a:gd name="T75" fmla="*/ 3296 h 8191"/>
                <a:gd name="T76" fmla="*/ 6396 w 7911"/>
                <a:gd name="T77" fmla="*/ 3962 h 8191"/>
                <a:gd name="T78" fmla="*/ 6795 w 7911"/>
                <a:gd name="T79" fmla="*/ 2896 h 8191"/>
                <a:gd name="T80" fmla="*/ 5916 w 7911"/>
                <a:gd name="T81" fmla="*/ 2662 h 8191"/>
                <a:gd name="T82" fmla="*/ 6397 w 7911"/>
                <a:gd name="T83" fmla="*/ 364 h 8191"/>
                <a:gd name="T84" fmla="*/ 6875 w 7911"/>
                <a:gd name="T85" fmla="*/ 2662 h 8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11" h="8191">
                  <a:moveTo>
                    <a:pt x="7373" y="471"/>
                  </a:moveTo>
                  <a:cubicBezTo>
                    <a:pt x="6970" y="110"/>
                    <a:pt x="6402" y="0"/>
                    <a:pt x="5894" y="186"/>
                  </a:cubicBezTo>
                  <a:cubicBezTo>
                    <a:pt x="5385" y="371"/>
                    <a:pt x="5021" y="820"/>
                    <a:pt x="4944" y="1356"/>
                  </a:cubicBezTo>
                  <a:cubicBezTo>
                    <a:pt x="4853" y="1977"/>
                    <a:pt x="5169" y="2586"/>
                    <a:pt x="5729" y="2869"/>
                  </a:cubicBezTo>
                  <a:lnTo>
                    <a:pt x="5729" y="3562"/>
                  </a:lnTo>
                  <a:cubicBezTo>
                    <a:pt x="5730" y="3879"/>
                    <a:pt x="5952" y="4151"/>
                    <a:pt x="6262" y="4215"/>
                  </a:cubicBezTo>
                  <a:lnTo>
                    <a:pt x="6262" y="6493"/>
                  </a:lnTo>
                  <a:lnTo>
                    <a:pt x="5367" y="6493"/>
                  </a:lnTo>
                  <a:cubicBezTo>
                    <a:pt x="5393" y="6449"/>
                    <a:pt x="5431" y="6413"/>
                    <a:pt x="5477" y="6390"/>
                  </a:cubicBezTo>
                  <a:cubicBezTo>
                    <a:pt x="5533" y="6362"/>
                    <a:pt x="5562" y="6299"/>
                    <a:pt x="5547" y="6239"/>
                  </a:cubicBezTo>
                  <a:cubicBezTo>
                    <a:pt x="5509" y="6086"/>
                    <a:pt x="5448" y="5940"/>
                    <a:pt x="5367" y="5805"/>
                  </a:cubicBezTo>
                  <a:cubicBezTo>
                    <a:pt x="5335" y="5752"/>
                    <a:pt x="5271" y="5728"/>
                    <a:pt x="5211" y="5747"/>
                  </a:cubicBezTo>
                  <a:cubicBezTo>
                    <a:pt x="5116" y="5780"/>
                    <a:pt x="5011" y="5756"/>
                    <a:pt x="4939" y="5685"/>
                  </a:cubicBezTo>
                  <a:cubicBezTo>
                    <a:pt x="4868" y="5613"/>
                    <a:pt x="4844" y="5508"/>
                    <a:pt x="4877" y="5413"/>
                  </a:cubicBezTo>
                  <a:cubicBezTo>
                    <a:pt x="4896" y="5353"/>
                    <a:pt x="4872" y="5289"/>
                    <a:pt x="4819" y="5256"/>
                  </a:cubicBezTo>
                  <a:cubicBezTo>
                    <a:pt x="4684" y="5176"/>
                    <a:pt x="4538" y="5115"/>
                    <a:pt x="4386" y="5077"/>
                  </a:cubicBezTo>
                  <a:cubicBezTo>
                    <a:pt x="4325" y="5062"/>
                    <a:pt x="4262" y="5091"/>
                    <a:pt x="4234" y="5146"/>
                  </a:cubicBezTo>
                  <a:cubicBezTo>
                    <a:pt x="4190" y="5237"/>
                    <a:pt x="4098" y="5294"/>
                    <a:pt x="3997" y="5294"/>
                  </a:cubicBezTo>
                  <a:cubicBezTo>
                    <a:pt x="3897" y="5294"/>
                    <a:pt x="3805" y="5237"/>
                    <a:pt x="3761" y="5146"/>
                  </a:cubicBezTo>
                  <a:cubicBezTo>
                    <a:pt x="3732" y="5091"/>
                    <a:pt x="3670" y="5062"/>
                    <a:pt x="3609" y="5077"/>
                  </a:cubicBezTo>
                  <a:cubicBezTo>
                    <a:pt x="3457" y="5115"/>
                    <a:pt x="3311" y="5176"/>
                    <a:pt x="3176" y="5256"/>
                  </a:cubicBezTo>
                  <a:cubicBezTo>
                    <a:pt x="3123" y="5289"/>
                    <a:pt x="3099" y="5353"/>
                    <a:pt x="3118" y="5413"/>
                  </a:cubicBezTo>
                  <a:cubicBezTo>
                    <a:pt x="3151" y="5508"/>
                    <a:pt x="3126" y="5613"/>
                    <a:pt x="3055" y="5685"/>
                  </a:cubicBezTo>
                  <a:cubicBezTo>
                    <a:pt x="2984" y="5756"/>
                    <a:pt x="2878" y="5780"/>
                    <a:pt x="2783" y="5747"/>
                  </a:cubicBezTo>
                  <a:cubicBezTo>
                    <a:pt x="2724" y="5728"/>
                    <a:pt x="2659" y="5752"/>
                    <a:pt x="2627" y="5805"/>
                  </a:cubicBezTo>
                  <a:cubicBezTo>
                    <a:pt x="2546" y="5940"/>
                    <a:pt x="2486" y="6086"/>
                    <a:pt x="2448" y="6239"/>
                  </a:cubicBezTo>
                  <a:cubicBezTo>
                    <a:pt x="2433" y="6299"/>
                    <a:pt x="2462" y="6362"/>
                    <a:pt x="2517" y="6390"/>
                  </a:cubicBezTo>
                  <a:cubicBezTo>
                    <a:pt x="2563" y="6413"/>
                    <a:pt x="2602" y="6449"/>
                    <a:pt x="2628" y="6493"/>
                  </a:cubicBezTo>
                  <a:lnTo>
                    <a:pt x="1466" y="6493"/>
                  </a:lnTo>
                  <a:lnTo>
                    <a:pt x="1466" y="3962"/>
                  </a:lnTo>
                  <a:lnTo>
                    <a:pt x="2532" y="3962"/>
                  </a:lnTo>
                  <a:cubicBezTo>
                    <a:pt x="2605" y="3962"/>
                    <a:pt x="2665" y="3902"/>
                    <a:pt x="2665" y="3829"/>
                  </a:cubicBezTo>
                  <a:lnTo>
                    <a:pt x="2665" y="1297"/>
                  </a:lnTo>
                  <a:cubicBezTo>
                    <a:pt x="2665" y="1262"/>
                    <a:pt x="2651" y="1228"/>
                    <a:pt x="2626" y="1203"/>
                  </a:cubicBezTo>
                  <a:lnTo>
                    <a:pt x="1960" y="536"/>
                  </a:lnTo>
                  <a:cubicBezTo>
                    <a:pt x="1935" y="512"/>
                    <a:pt x="1901" y="497"/>
                    <a:pt x="1865" y="497"/>
                  </a:cubicBezTo>
                  <a:lnTo>
                    <a:pt x="133" y="497"/>
                  </a:lnTo>
                  <a:cubicBezTo>
                    <a:pt x="60" y="497"/>
                    <a:pt x="0" y="557"/>
                    <a:pt x="0" y="631"/>
                  </a:cubicBezTo>
                  <a:lnTo>
                    <a:pt x="0" y="3829"/>
                  </a:lnTo>
                  <a:cubicBezTo>
                    <a:pt x="0" y="3902"/>
                    <a:pt x="60" y="3962"/>
                    <a:pt x="133" y="3962"/>
                  </a:cubicBezTo>
                  <a:lnTo>
                    <a:pt x="1199" y="3962"/>
                  </a:lnTo>
                  <a:lnTo>
                    <a:pt x="1199" y="6627"/>
                  </a:lnTo>
                  <a:cubicBezTo>
                    <a:pt x="1199" y="6700"/>
                    <a:pt x="1259" y="6760"/>
                    <a:pt x="1332" y="6760"/>
                  </a:cubicBezTo>
                  <a:lnTo>
                    <a:pt x="2628" y="6760"/>
                  </a:lnTo>
                  <a:cubicBezTo>
                    <a:pt x="2602" y="6804"/>
                    <a:pt x="2563" y="6840"/>
                    <a:pt x="2517" y="6864"/>
                  </a:cubicBezTo>
                  <a:cubicBezTo>
                    <a:pt x="2462" y="6891"/>
                    <a:pt x="2433" y="6954"/>
                    <a:pt x="2448" y="7015"/>
                  </a:cubicBezTo>
                  <a:cubicBezTo>
                    <a:pt x="2486" y="7167"/>
                    <a:pt x="2546" y="7313"/>
                    <a:pt x="2627" y="7448"/>
                  </a:cubicBezTo>
                  <a:cubicBezTo>
                    <a:pt x="2659" y="7502"/>
                    <a:pt x="2724" y="7526"/>
                    <a:pt x="2783" y="7506"/>
                  </a:cubicBezTo>
                  <a:cubicBezTo>
                    <a:pt x="2878" y="7473"/>
                    <a:pt x="2984" y="7498"/>
                    <a:pt x="3055" y="7569"/>
                  </a:cubicBezTo>
                  <a:cubicBezTo>
                    <a:pt x="3126" y="7640"/>
                    <a:pt x="3151" y="7746"/>
                    <a:pt x="3118" y="7841"/>
                  </a:cubicBezTo>
                  <a:cubicBezTo>
                    <a:pt x="3098" y="7900"/>
                    <a:pt x="3122" y="7965"/>
                    <a:pt x="3176" y="7997"/>
                  </a:cubicBezTo>
                  <a:cubicBezTo>
                    <a:pt x="3311" y="8078"/>
                    <a:pt x="3457" y="8138"/>
                    <a:pt x="3609" y="8176"/>
                  </a:cubicBezTo>
                  <a:cubicBezTo>
                    <a:pt x="3669" y="8191"/>
                    <a:pt x="3732" y="8163"/>
                    <a:pt x="3760" y="8107"/>
                  </a:cubicBezTo>
                  <a:cubicBezTo>
                    <a:pt x="3805" y="8017"/>
                    <a:pt x="3896" y="7959"/>
                    <a:pt x="3997" y="7959"/>
                  </a:cubicBezTo>
                  <a:cubicBezTo>
                    <a:pt x="4098" y="7959"/>
                    <a:pt x="4190" y="8017"/>
                    <a:pt x="4234" y="8107"/>
                  </a:cubicBezTo>
                  <a:cubicBezTo>
                    <a:pt x="4262" y="8163"/>
                    <a:pt x="4325" y="8191"/>
                    <a:pt x="4385" y="8176"/>
                  </a:cubicBezTo>
                  <a:cubicBezTo>
                    <a:pt x="4538" y="8138"/>
                    <a:pt x="4684" y="8078"/>
                    <a:pt x="4818" y="7997"/>
                  </a:cubicBezTo>
                  <a:cubicBezTo>
                    <a:pt x="4872" y="7965"/>
                    <a:pt x="4896" y="7900"/>
                    <a:pt x="4876" y="7841"/>
                  </a:cubicBezTo>
                  <a:cubicBezTo>
                    <a:pt x="4844" y="7746"/>
                    <a:pt x="4868" y="7640"/>
                    <a:pt x="4939" y="7569"/>
                  </a:cubicBezTo>
                  <a:cubicBezTo>
                    <a:pt x="5011" y="7498"/>
                    <a:pt x="5116" y="7473"/>
                    <a:pt x="5211" y="7506"/>
                  </a:cubicBezTo>
                  <a:cubicBezTo>
                    <a:pt x="5271" y="7526"/>
                    <a:pt x="5335" y="7502"/>
                    <a:pt x="5367" y="7448"/>
                  </a:cubicBezTo>
                  <a:cubicBezTo>
                    <a:pt x="5448" y="7313"/>
                    <a:pt x="5509" y="7167"/>
                    <a:pt x="5547" y="7015"/>
                  </a:cubicBezTo>
                  <a:cubicBezTo>
                    <a:pt x="5562" y="6954"/>
                    <a:pt x="5533" y="6892"/>
                    <a:pt x="5477" y="6864"/>
                  </a:cubicBezTo>
                  <a:cubicBezTo>
                    <a:pt x="5431" y="6840"/>
                    <a:pt x="5393" y="6804"/>
                    <a:pt x="5367" y="6760"/>
                  </a:cubicBezTo>
                  <a:lnTo>
                    <a:pt x="6396" y="6760"/>
                  </a:lnTo>
                  <a:cubicBezTo>
                    <a:pt x="6469" y="6760"/>
                    <a:pt x="6529" y="6700"/>
                    <a:pt x="6529" y="6627"/>
                  </a:cubicBezTo>
                  <a:lnTo>
                    <a:pt x="6529" y="4215"/>
                  </a:lnTo>
                  <a:cubicBezTo>
                    <a:pt x="6839" y="4151"/>
                    <a:pt x="7062" y="3879"/>
                    <a:pt x="7062" y="3562"/>
                  </a:cubicBezTo>
                  <a:lnTo>
                    <a:pt x="7062" y="2868"/>
                  </a:lnTo>
                  <a:cubicBezTo>
                    <a:pt x="7492" y="2649"/>
                    <a:pt x="7787" y="2231"/>
                    <a:pt x="7849" y="1752"/>
                  </a:cubicBezTo>
                  <a:cubicBezTo>
                    <a:pt x="7911" y="1272"/>
                    <a:pt x="7733" y="793"/>
                    <a:pt x="7373" y="471"/>
                  </a:cubicBezTo>
                  <a:close/>
                  <a:moveTo>
                    <a:pt x="1999" y="952"/>
                  </a:moveTo>
                  <a:lnTo>
                    <a:pt x="2210" y="1164"/>
                  </a:lnTo>
                  <a:lnTo>
                    <a:pt x="1999" y="1164"/>
                  </a:lnTo>
                  <a:lnTo>
                    <a:pt x="1999" y="952"/>
                  </a:lnTo>
                  <a:close/>
                  <a:moveTo>
                    <a:pt x="266" y="764"/>
                  </a:moveTo>
                  <a:lnTo>
                    <a:pt x="1732" y="764"/>
                  </a:lnTo>
                  <a:lnTo>
                    <a:pt x="1732" y="1297"/>
                  </a:lnTo>
                  <a:cubicBezTo>
                    <a:pt x="1732" y="1371"/>
                    <a:pt x="1792" y="1430"/>
                    <a:pt x="1865" y="1430"/>
                  </a:cubicBezTo>
                  <a:lnTo>
                    <a:pt x="2398" y="1430"/>
                  </a:lnTo>
                  <a:lnTo>
                    <a:pt x="2398" y="3695"/>
                  </a:lnTo>
                  <a:lnTo>
                    <a:pt x="266" y="3695"/>
                  </a:lnTo>
                  <a:lnTo>
                    <a:pt x="266" y="764"/>
                  </a:lnTo>
                  <a:close/>
                  <a:moveTo>
                    <a:pt x="5185" y="7229"/>
                  </a:moveTo>
                  <a:cubicBezTo>
                    <a:pt x="5024" y="7211"/>
                    <a:pt x="4865" y="7267"/>
                    <a:pt x="4751" y="7380"/>
                  </a:cubicBezTo>
                  <a:cubicBezTo>
                    <a:pt x="4637" y="7494"/>
                    <a:pt x="4581" y="7654"/>
                    <a:pt x="4599" y="7814"/>
                  </a:cubicBezTo>
                  <a:cubicBezTo>
                    <a:pt x="4538" y="7845"/>
                    <a:pt x="4475" y="7871"/>
                    <a:pt x="4410" y="7893"/>
                  </a:cubicBezTo>
                  <a:cubicBezTo>
                    <a:pt x="4310" y="7767"/>
                    <a:pt x="4158" y="7693"/>
                    <a:pt x="3997" y="7693"/>
                  </a:cubicBezTo>
                  <a:cubicBezTo>
                    <a:pt x="3836" y="7693"/>
                    <a:pt x="3683" y="7767"/>
                    <a:pt x="3583" y="7893"/>
                  </a:cubicBezTo>
                  <a:cubicBezTo>
                    <a:pt x="3518" y="7871"/>
                    <a:pt x="3455" y="7845"/>
                    <a:pt x="3395" y="7815"/>
                  </a:cubicBezTo>
                  <a:cubicBezTo>
                    <a:pt x="3413" y="7655"/>
                    <a:pt x="3357" y="7495"/>
                    <a:pt x="3243" y="7381"/>
                  </a:cubicBezTo>
                  <a:cubicBezTo>
                    <a:pt x="3129" y="7267"/>
                    <a:pt x="2969" y="7211"/>
                    <a:pt x="2809" y="7229"/>
                  </a:cubicBezTo>
                  <a:cubicBezTo>
                    <a:pt x="2779" y="7169"/>
                    <a:pt x="2753" y="7106"/>
                    <a:pt x="2732" y="7041"/>
                  </a:cubicBezTo>
                  <a:cubicBezTo>
                    <a:pt x="2857" y="6941"/>
                    <a:pt x="2931" y="6788"/>
                    <a:pt x="2931" y="6627"/>
                  </a:cubicBezTo>
                  <a:cubicBezTo>
                    <a:pt x="2931" y="6466"/>
                    <a:pt x="2857" y="6314"/>
                    <a:pt x="2732" y="6214"/>
                  </a:cubicBezTo>
                  <a:cubicBezTo>
                    <a:pt x="2753" y="6149"/>
                    <a:pt x="2779" y="6086"/>
                    <a:pt x="2809" y="6025"/>
                  </a:cubicBezTo>
                  <a:cubicBezTo>
                    <a:pt x="2969" y="6043"/>
                    <a:pt x="3129" y="5988"/>
                    <a:pt x="3243" y="5874"/>
                  </a:cubicBezTo>
                  <a:cubicBezTo>
                    <a:pt x="3357" y="5760"/>
                    <a:pt x="3413" y="5600"/>
                    <a:pt x="3395" y="5440"/>
                  </a:cubicBezTo>
                  <a:cubicBezTo>
                    <a:pt x="3455" y="5409"/>
                    <a:pt x="3518" y="5383"/>
                    <a:pt x="3583" y="5362"/>
                  </a:cubicBezTo>
                  <a:cubicBezTo>
                    <a:pt x="3683" y="5488"/>
                    <a:pt x="3836" y="5561"/>
                    <a:pt x="3997" y="5561"/>
                  </a:cubicBezTo>
                  <a:cubicBezTo>
                    <a:pt x="4158" y="5561"/>
                    <a:pt x="4310" y="5488"/>
                    <a:pt x="4410" y="5362"/>
                  </a:cubicBezTo>
                  <a:cubicBezTo>
                    <a:pt x="4475" y="5383"/>
                    <a:pt x="4538" y="5409"/>
                    <a:pt x="4599" y="5440"/>
                  </a:cubicBezTo>
                  <a:cubicBezTo>
                    <a:pt x="4581" y="5600"/>
                    <a:pt x="4637" y="5760"/>
                    <a:pt x="4750" y="5874"/>
                  </a:cubicBezTo>
                  <a:cubicBezTo>
                    <a:pt x="4864" y="5988"/>
                    <a:pt x="5024" y="6043"/>
                    <a:pt x="5184" y="6025"/>
                  </a:cubicBezTo>
                  <a:cubicBezTo>
                    <a:pt x="5215" y="6086"/>
                    <a:pt x="5241" y="6149"/>
                    <a:pt x="5262" y="6214"/>
                  </a:cubicBezTo>
                  <a:cubicBezTo>
                    <a:pt x="5136" y="6314"/>
                    <a:pt x="5063" y="6466"/>
                    <a:pt x="5063" y="6627"/>
                  </a:cubicBezTo>
                  <a:cubicBezTo>
                    <a:pt x="5063" y="6788"/>
                    <a:pt x="5136" y="6941"/>
                    <a:pt x="5262" y="7041"/>
                  </a:cubicBezTo>
                  <a:cubicBezTo>
                    <a:pt x="5241" y="7106"/>
                    <a:pt x="5215" y="7168"/>
                    <a:pt x="5185" y="7229"/>
                  </a:cubicBezTo>
                  <a:close/>
                  <a:moveTo>
                    <a:pt x="6396" y="3962"/>
                  </a:moveTo>
                  <a:cubicBezTo>
                    <a:pt x="6175" y="3962"/>
                    <a:pt x="5996" y="3783"/>
                    <a:pt x="5996" y="3562"/>
                  </a:cubicBezTo>
                  <a:lnTo>
                    <a:pt x="5996" y="3162"/>
                  </a:lnTo>
                  <a:lnTo>
                    <a:pt x="6795" y="3162"/>
                  </a:lnTo>
                  <a:lnTo>
                    <a:pt x="6795" y="3296"/>
                  </a:lnTo>
                  <a:lnTo>
                    <a:pt x="6396" y="3296"/>
                  </a:lnTo>
                  <a:lnTo>
                    <a:pt x="6396" y="3562"/>
                  </a:lnTo>
                  <a:lnTo>
                    <a:pt x="6795" y="3562"/>
                  </a:lnTo>
                  <a:cubicBezTo>
                    <a:pt x="6795" y="3783"/>
                    <a:pt x="6616" y="3962"/>
                    <a:pt x="6396" y="3962"/>
                  </a:cubicBezTo>
                  <a:close/>
                  <a:moveTo>
                    <a:pt x="6875" y="2662"/>
                  </a:moveTo>
                  <a:cubicBezTo>
                    <a:pt x="6827" y="2683"/>
                    <a:pt x="6795" y="2731"/>
                    <a:pt x="6795" y="2784"/>
                  </a:cubicBezTo>
                  <a:lnTo>
                    <a:pt x="6795" y="2896"/>
                  </a:lnTo>
                  <a:lnTo>
                    <a:pt x="5996" y="2896"/>
                  </a:lnTo>
                  <a:lnTo>
                    <a:pt x="5996" y="2784"/>
                  </a:lnTo>
                  <a:cubicBezTo>
                    <a:pt x="5996" y="2731"/>
                    <a:pt x="5965" y="2683"/>
                    <a:pt x="5916" y="2662"/>
                  </a:cubicBezTo>
                  <a:cubicBezTo>
                    <a:pt x="5419" y="2445"/>
                    <a:pt x="5130" y="1922"/>
                    <a:pt x="5210" y="1386"/>
                  </a:cubicBezTo>
                  <a:cubicBezTo>
                    <a:pt x="5290" y="850"/>
                    <a:pt x="5720" y="434"/>
                    <a:pt x="6258" y="372"/>
                  </a:cubicBezTo>
                  <a:cubicBezTo>
                    <a:pt x="6305" y="367"/>
                    <a:pt x="6351" y="364"/>
                    <a:pt x="6397" y="364"/>
                  </a:cubicBezTo>
                  <a:cubicBezTo>
                    <a:pt x="6692" y="363"/>
                    <a:pt x="6976" y="472"/>
                    <a:pt x="7195" y="670"/>
                  </a:cubicBezTo>
                  <a:cubicBezTo>
                    <a:pt x="7499" y="942"/>
                    <a:pt x="7644" y="1350"/>
                    <a:pt x="7579" y="1753"/>
                  </a:cubicBezTo>
                  <a:cubicBezTo>
                    <a:pt x="7515" y="2156"/>
                    <a:pt x="7249" y="2499"/>
                    <a:pt x="6875" y="2662"/>
                  </a:cubicBezTo>
                  <a:close/>
                  <a:moveTo>
                    <a:pt x="6875" y="266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0" name="Freeform 1857">
              <a:extLst>
                <a:ext uri="{FF2B5EF4-FFF2-40B4-BE49-F238E27FC236}">
                  <a16:creationId xmlns:a16="http://schemas.microsoft.com/office/drawing/2014/main" id="{DD049A6B-73DD-4C13-AF02-29CD406BA2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4" y="1683"/>
              <a:ext cx="17" cy="25"/>
            </a:xfrm>
            <a:custGeom>
              <a:avLst/>
              <a:gdLst>
                <a:gd name="T0" fmla="*/ 666 w 799"/>
                <a:gd name="T1" fmla="*/ 0 h 1199"/>
                <a:gd name="T2" fmla="*/ 133 w 799"/>
                <a:gd name="T3" fmla="*/ 0 h 1199"/>
                <a:gd name="T4" fmla="*/ 0 w 799"/>
                <a:gd name="T5" fmla="*/ 133 h 1199"/>
                <a:gd name="T6" fmla="*/ 0 w 799"/>
                <a:gd name="T7" fmla="*/ 666 h 1199"/>
                <a:gd name="T8" fmla="*/ 133 w 799"/>
                <a:gd name="T9" fmla="*/ 799 h 1199"/>
                <a:gd name="T10" fmla="*/ 400 w 799"/>
                <a:gd name="T11" fmla="*/ 799 h 1199"/>
                <a:gd name="T12" fmla="*/ 400 w 799"/>
                <a:gd name="T13" fmla="*/ 533 h 1199"/>
                <a:gd name="T14" fmla="*/ 266 w 799"/>
                <a:gd name="T15" fmla="*/ 533 h 1199"/>
                <a:gd name="T16" fmla="*/ 266 w 799"/>
                <a:gd name="T17" fmla="*/ 266 h 1199"/>
                <a:gd name="T18" fmla="*/ 533 w 799"/>
                <a:gd name="T19" fmla="*/ 266 h 1199"/>
                <a:gd name="T20" fmla="*/ 533 w 799"/>
                <a:gd name="T21" fmla="*/ 1199 h 1199"/>
                <a:gd name="T22" fmla="*/ 799 w 799"/>
                <a:gd name="T23" fmla="*/ 1199 h 1199"/>
                <a:gd name="T24" fmla="*/ 799 w 799"/>
                <a:gd name="T25" fmla="*/ 133 h 1199"/>
                <a:gd name="T26" fmla="*/ 666 w 799"/>
                <a:gd name="T27" fmla="*/ 0 h 1199"/>
                <a:gd name="T28" fmla="*/ 666 w 799"/>
                <a:gd name="T29" fmla="*/ 0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9" h="1199">
                  <a:moveTo>
                    <a:pt x="666" y="0"/>
                  </a:move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666"/>
                  </a:lnTo>
                  <a:cubicBezTo>
                    <a:pt x="0" y="740"/>
                    <a:pt x="60" y="799"/>
                    <a:pt x="133" y="799"/>
                  </a:cubicBezTo>
                  <a:lnTo>
                    <a:pt x="400" y="799"/>
                  </a:lnTo>
                  <a:lnTo>
                    <a:pt x="400" y="533"/>
                  </a:lnTo>
                  <a:lnTo>
                    <a:pt x="266" y="533"/>
                  </a:lnTo>
                  <a:lnTo>
                    <a:pt x="266" y="266"/>
                  </a:lnTo>
                  <a:lnTo>
                    <a:pt x="533" y="266"/>
                  </a:lnTo>
                  <a:lnTo>
                    <a:pt x="533" y="1199"/>
                  </a:lnTo>
                  <a:lnTo>
                    <a:pt x="799" y="1199"/>
                  </a:lnTo>
                  <a:lnTo>
                    <a:pt x="799" y="133"/>
                  </a:lnTo>
                  <a:cubicBezTo>
                    <a:pt x="799" y="60"/>
                    <a:pt x="740" y="0"/>
                    <a:pt x="666" y="0"/>
                  </a:cubicBezTo>
                  <a:close/>
                  <a:moveTo>
                    <a:pt x="666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1" name="Freeform 1858">
              <a:extLst>
                <a:ext uri="{FF2B5EF4-FFF2-40B4-BE49-F238E27FC236}">
                  <a16:creationId xmlns:a16="http://schemas.microsoft.com/office/drawing/2014/main" id="{1D30FA4B-CFCB-4E68-BB62-4C178ACEC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7" y="1683"/>
              <a:ext cx="17" cy="25"/>
            </a:xfrm>
            <a:custGeom>
              <a:avLst/>
              <a:gdLst>
                <a:gd name="T0" fmla="*/ 666 w 799"/>
                <a:gd name="T1" fmla="*/ 0 h 1199"/>
                <a:gd name="T2" fmla="*/ 133 w 799"/>
                <a:gd name="T3" fmla="*/ 0 h 1199"/>
                <a:gd name="T4" fmla="*/ 0 w 799"/>
                <a:gd name="T5" fmla="*/ 133 h 1199"/>
                <a:gd name="T6" fmla="*/ 0 w 799"/>
                <a:gd name="T7" fmla="*/ 1199 h 1199"/>
                <a:gd name="T8" fmla="*/ 266 w 799"/>
                <a:gd name="T9" fmla="*/ 1199 h 1199"/>
                <a:gd name="T10" fmla="*/ 266 w 799"/>
                <a:gd name="T11" fmla="*/ 266 h 1199"/>
                <a:gd name="T12" fmla="*/ 533 w 799"/>
                <a:gd name="T13" fmla="*/ 266 h 1199"/>
                <a:gd name="T14" fmla="*/ 533 w 799"/>
                <a:gd name="T15" fmla="*/ 533 h 1199"/>
                <a:gd name="T16" fmla="*/ 400 w 799"/>
                <a:gd name="T17" fmla="*/ 533 h 1199"/>
                <a:gd name="T18" fmla="*/ 400 w 799"/>
                <a:gd name="T19" fmla="*/ 799 h 1199"/>
                <a:gd name="T20" fmla="*/ 666 w 799"/>
                <a:gd name="T21" fmla="*/ 799 h 1199"/>
                <a:gd name="T22" fmla="*/ 799 w 799"/>
                <a:gd name="T23" fmla="*/ 666 h 1199"/>
                <a:gd name="T24" fmla="*/ 799 w 799"/>
                <a:gd name="T25" fmla="*/ 133 h 1199"/>
                <a:gd name="T26" fmla="*/ 666 w 799"/>
                <a:gd name="T27" fmla="*/ 0 h 1199"/>
                <a:gd name="T28" fmla="*/ 666 w 799"/>
                <a:gd name="T29" fmla="*/ 0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9" h="1199">
                  <a:moveTo>
                    <a:pt x="666" y="0"/>
                  </a:move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1199"/>
                  </a:lnTo>
                  <a:lnTo>
                    <a:pt x="266" y="1199"/>
                  </a:lnTo>
                  <a:lnTo>
                    <a:pt x="266" y="266"/>
                  </a:lnTo>
                  <a:lnTo>
                    <a:pt x="533" y="266"/>
                  </a:lnTo>
                  <a:lnTo>
                    <a:pt x="533" y="533"/>
                  </a:lnTo>
                  <a:lnTo>
                    <a:pt x="400" y="533"/>
                  </a:lnTo>
                  <a:lnTo>
                    <a:pt x="400" y="799"/>
                  </a:lnTo>
                  <a:lnTo>
                    <a:pt x="666" y="799"/>
                  </a:lnTo>
                  <a:cubicBezTo>
                    <a:pt x="740" y="799"/>
                    <a:pt x="799" y="740"/>
                    <a:pt x="799" y="666"/>
                  </a:cubicBezTo>
                  <a:lnTo>
                    <a:pt x="799" y="133"/>
                  </a:lnTo>
                  <a:cubicBezTo>
                    <a:pt x="799" y="60"/>
                    <a:pt x="740" y="0"/>
                    <a:pt x="666" y="0"/>
                  </a:cubicBezTo>
                  <a:close/>
                  <a:moveTo>
                    <a:pt x="666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2" name="Freeform 1859">
              <a:extLst>
                <a:ext uri="{FF2B5EF4-FFF2-40B4-BE49-F238E27FC236}">
                  <a16:creationId xmlns:a16="http://schemas.microsoft.com/office/drawing/2014/main" id="{3D39E8DA-1D89-4664-A0B4-0C5B8559CA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6" y="1779"/>
              <a:ext cx="34" cy="34"/>
            </a:xfrm>
            <a:custGeom>
              <a:avLst/>
              <a:gdLst>
                <a:gd name="T0" fmla="*/ 799 w 1599"/>
                <a:gd name="T1" fmla="*/ 0 h 1599"/>
                <a:gd name="T2" fmla="*/ 0 w 1599"/>
                <a:gd name="T3" fmla="*/ 800 h 1599"/>
                <a:gd name="T4" fmla="*/ 799 w 1599"/>
                <a:gd name="T5" fmla="*/ 1599 h 1599"/>
                <a:gd name="T6" fmla="*/ 1599 w 1599"/>
                <a:gd name="T7" fmla="*/ 800 h 1599"/>
                <a:gd name="T8" fmla="*/ 799 w 1599"/>
                <a:gd name="T9" fmla="*/ 0 h 1599"/>
                <a:gd name="T10" fmla="*/ 799 w 1599"/>
                <a:gd name="T11" fmla="*/ 1333 h 1599"/>
                <a:gd name="T12" fmla="*/ 266 w 1599"/>
                <a:gd name="T13" fmla="*/ 800 h 1599"/>
                <a:gd name="T14" fmla="*/ 799 w 1599"/>
                <a:gd name="T15" fmla="*/ 267 h 1599"/>
                <a:gd name="T16" fmla="*/ 1332 w 1599"/>
                <a:gd name="T17" fmla="*/ 800 h 1599"/>
                <a:gd name="T18" fmla="*/ 799 w 1599"/>
                <a:gd name="T19" fmla="*/ 1333 h 1599"/>
                <a:gd name="T20" fmla="*/ 799 w 1599"/>
                <a:gd name="T21" fmla="*/ 1333 h 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9" h="1599">
                  <a:moveTo>
                    <a:pt x="799" y="0"/>
                  </a:moveTo>
                  <a:cubicBezTo>
                    <a:pt x="358" y="0"/>
                    <a:pt x="0" y="358"/>
                    <a:pt x="0" y="800"/>
                  </a:cubicBezTo>
                  <a:cubicBezTo>
                    <a:pt x="0" y="1241"/>
                    <a:pt x="358" y="1599"/>
                    <a:pt x="799" y="1599"/>
                  </a:cubicBezTo>
                  <a:cubicBezTo>
                    <a:pt x="1241" y="1599"/>
                    <a:pt x="1599" y="1241"/>
                    <a:pt x="1599" y="800"/>
                  </a:cubicBezTo>
                  <a:cubicBezTo>
                    <a:pt x="1598" y="358"/>
                    <a:pt x="1241" y="1"/>
                    <a:pt x="799" y="0"/>
                  </a:cubicBezTo>
                  <a:close/>
                  <a:moveTo>
                    <a:pt x="799" y="1333"/>
                  </a:moveTo>
                  <a:cubicBezTo>
                    <a:pt x="505" y="1333"/>
                    <a:pt x="266" y="1094"/>
                    <a:pt x="266" y="800"/>
                  </a:cubicBezTo>
                  <a:cubicBezTo>
                    <a:pt x="266" y="505"/>
                    <a:pt x="505" y="267"/>
                    <a:pt x="799" y="267"/>
                  </a:cubicBezTo>
                  <a:cubicBezTo>
                    <a:pt x="1094" y="267"/>
                    <a:pt x="1332" y="505"/>
                    <a:pt x="1332" y="800"/>
                  </a:cubicBezTo>
                  <a:cubicBezTo>
                    <a:pt x="1332" y="1094"/>
                    <a:pt x="1094" y="1333"/>
                    <a:pt x="799" y="1333"/>
                  </a:cubicBezTo>
                  <a:close/>
                  <a:moveTo>
                    <a:pt x="799" y="13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10" name="Group 92">
            <a:extLst>
              <a:ext uri="{FF2B5EF4-FFF2-40B4-BE49-F238E27FC236}">
                <a16:creationId xmlns:a16="http://schemas.microsoft.com/office/drawing/2014/main" id="{7663E547-B2EB-4C2B-A446-865000934D76}"/>
              </a:ext>
            </a:extLst>
          </p:cNvPr>
          <p:cNvGrpSpPr/>
          <p:nvPr/>
        </p:nvGrpSpPr>
        <p:grpSpPr>
          <a:xfrm>
            <a:off x="11007215" y="2577767"/>
            <a:ext cx="726313" cy="726313"/>
            <a:chOff x="4344988" y="3930650"/>
            <a:chExt cx="398463" cy="398463"/>
          </a:xfrm>
          <a:solidFill>
            <a:srgbClr val="FFB631"/>
          </a:solidFill>
        </p:grpSpPr>
        <p:sp>
          <p:nvSpPr>
            <p:cNvPr id="94" name="Oval 243">
              <a:extLst>
                <a:ext uri="{FF2B5EF4-FFF2-40B4-BE49-F238E27FC236}">
                  <a16:creationId xmlns:a16="http://schemas.microsoft.com/office/drawing/2014/main" id="{4F8E8A6B-C9E3-41E8-88F1-1F8EF2992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3113" y="4283075"/>
              <a:ext cx="15875" cy="15875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5" name="Freeform 244">
              <a:extLst>
                <a:ext uri="{FF2B5EF4-FFF2-40B4-BE49-F238E27FC236}">
                  <a16:creationId xmlns:a16="http://schemas.microsoft.com/office/drawing/2014/main" id="{E4AB7803-FB8D-41A2-A07B-825C29993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451" y="4283075"/>
              <a:ext cx="77788" cy="15875"/>
            </a:xfrm>
            <a:custGeom>
              <a:avLst/>
              <a:gdLst>
                <a:gd name="T0" fmla="*/ 1200 w 1333"/>
                <a:gd name="T1" fmla="*/ 0 h 267"/>
                <a:gd name="T2" fmla="*/ 133 w 1333"/>
                <a:gd name="T3" fmla="*/ 0 h 267"/>
                <a:gd name="T4" fmla="*/ 0 w 1333"/>
                <a:gd name="T5" fmla="*/ 134 h 267"/>
                <a:gd name="T6" fmla="*/ 133 w 1333"/>
                <a:gd name="T7" fmla="*/ 267 h 267"/>
                <a:gd name="T8" fmla="*/ 1200 w 1333"/>
                <a:gd name="T9" fmla="*/ 267 h 267"/>
                <a:gd name="T10" fmla="*/ 1333 w 1333"/>
                <a:gd name="T11" fmla="*/ 134 h 267"/>
                <a:gd name="T12" fmla="*/ 1200 w 1333"/>
                <a:gd name="T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3" h="267">
                  <a:moveTo>
                    <a:pt x="1200" y="0"/>
                  </a:moveTo>
                  <a:lnTo>
                    <a:pt x="133" y="0"/>
                  </a:lnTo>
                  <a:cubicBezTo>
                    <a:pt x="60" y="0"/>
                    <a:pt x="0" y="60"/>
                    <a:pt x="0" y="134"/>
                  </a:cubicBezTo>
                  <a:cubicBezTo>
                    <a:pt x="0" y="207"/>
                    <a:pt x="60" y="267"/>
                    <a:pt x="133" y="267"/>
                  </a:cubicBezTo>
                  <a:lnTo>
                    <a:pt x="1200" y="267"/>
                  </a:lnTo>
                  <a:cubicBezTo>
                    <a:pt x="1274" y="267"/>
                    <a:pt x="1333" y="207"/>
                    <a:pt x="1333" y="134"/>
                  </a:cubicBezTo>
                  <a:cubicBezTo>
                    <a:pt x="1333" y="60"/>
                    <a:pt x="1274" y="0"/>
                    <a:pt x="1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6" name="Freeform 245">
              <a:extLst>
                <a:ext uri="{FF2B5EF4-FFF2-40B4-BE49-F238E27FC236}">
                  <a16:creationId xmlns:a16="http://schemas.microsoft.com/office/drawing/2014/main" id="{8215979A-0B3C-4373-B3D4-2222EEB59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4988" y="3930650"/>
              <a:ext cx="398463" cy="398463"/>
            </a:xfrm>
            <a:custGeom>
              <a:avLst/>
              <a:gdLst>
                <a:gd name="T0" fmla="*/ 6824 w 6827"/>
                <a:gd name="T1" fmla="*/ 3842 h 6826"/>
                <a:gd name="T2" fmla="*/ 6815 w 6827"/>
                <a:gd name="T3" fmla="*/ 3813 h 6826"/>
                <a:gd name="T4" fmla="*/ 6254 w 6827"/>
                <a:gd name="T5" fmla="*/ 1027 h 6826"/>
                <a:gd name="T6" fmla="*/ 5592 w 6827"/>
                <a:gd name="T7" fmla="*/ 1312 h 6826"/>
                <a:gd name="T8" fmla="*/ 3413 w 6827"/>
                <a:gd name="T9" fmla="*/ 0 h 6826"/>
                <a:gd name="T10" fmla="*/ 1235 w 6827"/>
                <a:gd name="T11" fmla="*/ 1312 h 6826"/>
                <a:gd name="T12" fmla="*/ 572 w 6827"/>
                <a:gd name="T13" fmla="*/ 1027 h 6826"/>
                <a:gd name="T14" fmla="*/ 11 w 6827"/>
                <a:gd name="T15" fmla="*/ 3813 h 6826"/>
                <a:gd name="T16" fmla="*/ 2 w 6827"/>
                <a:gd name="T17" fmla="*/ 3842 h 6826"/>
                <a:gd name="T18" fmla="*/ 0 w 6827"/>
                <a:gd name="T19" fmla="*/ 3863 h 6826"/>
                <a:gd name="T20" fmla="*/ 2049 w 6827"/>
                <a:gd name="T21" fmla="*/ 4715 h 6826"/>
                <a:gd name="T22" fmla="*/ 2400 w 6827"/>
                <a:gd name="T23" fmla="*/ 3857 h 6826"/>
                <a:gd name="T24" fmla="*/ 2395 w 6827"/>
                <a:gd name="T25" fmla="*/ 3829 h 6826"/>
                <a:gd name="T26" fmla="*/ 2388 w 6827"/>
                <a:gd name="T27" fmla="*/ 3812 h 6826"/>
                <a:gd name="T28" fmla="*/ 3013 w 6827"/>
                <a:gd name="T29" fmla="*/ 1200 h 6826"/>
                <a:gd name="T30" fmla="*/ 2489 w 6827"/>
                <a:gd name="T31" fmla="*/ 5499 h 6826"/>
                <a:gd name="T32" fmla="*/ 5280 w 6827"/>
                <a:gd name="T33" fmla="*/ 6826 h 6826"/>
                <a:gd name="T34" fmla="*/ 4073 w 6827"/>
                <a:gd name="T35" fmla="*/ 4966 h 6826"/>
                <a:gd name="T36" fmla="*/ 3979 w 6827"/>
                <a:gd name="T37" fmla="*/ 1019 h 6826"/>
                <a:gd name="T38" fmla="*/ 4438 w 6827"/>
                <a:gd name="T39" fmla="*/ 3813 h 6826"/>
                <a:gd name="T40" fmla="*/ 4429 w 6827"/>
                <a:gd name="T41" fmla="*/ 3842 h 6826"/>
                <a:gd name="T42" fmla="*/ 4427 w 6827"/>
                <a:gd name="T43" fmla="*/ 3863 h 6826"/>
                <a:gd name="T44" fmla="*/ 6475 w 6827"/>
                <a:gd name="T45" fmla="*/ 4715 h 6826"/>
                <a:gd name="T46" fmla="*/ 6826 w 6827"/>
                <a:gd name="T47" fmla="*/ 3857 h 6826"/>
                <a:gd name="T48" fmla="*/ 3280 w 6827"/>
                <a:gd name="T49" fmla="*/ 1319 h 6826"/>
                <a:gd name="T50" fmla="*/ 3547 w 6827"/>
                <a:gd name="T51" fmla="*/ 4703 h 6826"/>
                <a:gd name="T52" fmla="*/ 3813 w 6827"/>
                <a:gd name="T53" fmla="*/ 666 h 6826"/>
                <a:gd name="T54" fmla="*/ 3413 w 6827"/>
                <a:gd name="T55" fmla="*/ 1066 h 6826"/>
                <a:gd name="T56" fmla="*/ 3013 w 6827"/>
                <a:gd name="T57" fmla="*/ 666 h 6826"/>
                <a:gd name="T58" fmla="*/ 1200 w 6827"/>
                <a:gd name="T59" fmla="*/ 4800 h 6826"/>
                <a:gd name="T60" fmla="*/ 1860 w 6827"/>
                <a:gd name="T61" fmla="*/ 4526 h 6826"/>
                <a:gd name="T62" fmla="*/ 1200 w 6827"/>
                <a:gd name="T63" fmla="*/ 3200 h 6826"/>
                <a:gd name="T64" fmla="*/ 338 w 6827"/>
                <a:gd name="T65" fmla="*/ 3733 h 6826"/>
                <a:gd name="T66" fmla="*/ 1333 w 6827"/>
                <a:gd name="T67" fmla="*/ 3733 h 6826"/>
                <a:gd name="T68" fmla="*/ 2613 w 6827"/>
                <a:gd name="T69" fmla="*/ 5760 h 6826"/>
                <a:gd name="T70" fmla="*/ 4067 w 6827"/>
                <a:gd name="T71" fmla="*/ 5493 h 6826"/>
                <a:gd name="T72" fmla="*/ 3191 w 6827"/>
                <a:gd name="T73" fmla="*/ 4998 h 6826"/>
                <a:gd name="T74" fmla="*/ 3885 w 6827"/>
                <a:gd name="T75" fmla="*/ 5155 h 6826"/>
                <a:gd name="T76" fmla="*/ 6488 w 6827"/>
                <a:gd name="T77" fmla="*/ 3733 h 6826"/>
                <a:gd name="T78" fmla="*/ 5627 w 6827"/>
                <a:gd name="T79" fmla="*/ 3200 h 6826"/>
                <a:gd name="T80" fmla="*/ 4765 w 6827"/>
                <a:gd name="T81" fmla="*/ 3733 h 6826"/>
                <a:gd name="T82" fmla="*/ 5627 w 6827"/>
                <a:gd name="T83" fmla="*/ 4800 h 6826"/>
                <a:gd name="T84" fmla="*/ 6287 w 6827"/>
                <a:gd name="T85" fmla="*/ 4526 h 6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827" h="6826">
                  <a:moveTo>
                    <a:pt x="6826" y="3857"/>
                  </a:moveTo>
                  <a:cubicBezTo>
                    <a:pt x="6826" y="3854"/>
                    <a:pt x="6826" y="3850"/>
                    <a:pt x="6825" y="3847"/>
                  </a:cubicBezTo>
                  <a:cubicBezTo>
                    <a:pt x="6825" y="3845"/>
                    <a:pt x="6825" y="3844"/>
                    <a:pt x="6824" y="3842"/>
                  </a:cubicBezTo>
                  <a:cubicBezTo>
                    <a:pt x="6824" y="3838"/>
                    <a:pt x="6823" y="3833"/>
                    <a:pt x="6821" y="3829"/>
                  </a:cubicBezTo>
                  <a:cubicBezTo>
                    <a:pt x="6821" y="3829"/>
                    <a:pt x="6821" y="3828"/>
                    <a:pt x="6821" y="3828"/>
                  </a:cubicBezTo>
                  <a:cubicBezTo>
                    <a:pt x="6819" y="3823"/>
                    <a:pt x="6818" y="3818"/>
                    <a:pt x="6815" y="3813"/>
                  </a:cubicBezTo>
                  <a:cubicBezTo>
                    <a:pt x="6815" y="3813"/>
                    <a:pt x="6815" y="3812"/>
                    <a:pt x="6815" y="3812"/>
                  </a:cubicBezTo>
                  <a:lnTo>
                    <a:pt x="5786" y="1496"/>
                  </a:lnTo>
                  <a:lnTo>
                    <a:pt x="6254" y="1027"/>
                  </a:lnTo>
                  <a:cubicBezTo>
                    <a:pt x="6306" y="975"/>
                    <a:pt x="6306" y="891"/>
                    <a:pt x="6254" y="839"/>
                  </a:cubicBezTo>
                  <a:cubicBezTo>
                    <a:pt x="6202" y="787"/>
                    <a:pt x="6118" y="787"/>
                    <a:pt x="6066" y="839"/>
                  </a:cubicBezTo>
                  <a:lnTo>
                    <a:pt x="5592" y="1312"/>
                  </a:lnTo>
                  <a:lnTo>
                    <a:pt x="4072" y="769"/>
                  </a:lnTo>
                  <a:cubicBezTo>
                    <a:pt x="4077" y="735"/>
                    <a:pt x="4080" y="701"/>
                    <a:pt x="4080" y="666"/>
                  </a:cubicBezTo>
                  <a:cubicBezTo>
                    <a:pt x="4080" y="299"/>
                    <a:pt x="3781" y="0"/>
                    <a:pt x="3413" y="0"/>
                  </a:cubicBezTo>
                  <a:cubicBezTo>
                    <a:pt x="3046" y="0"/>
                    <a:pt x="2747" y="299"/>
                    <a:pt x="2747" y="666"/>
                  </a:cubicBezTo>
                  <a:cubicBezTo>
                    <a:pt x="2747" y="701"/>
                    <a:pt x="2749" y="735"/>
                    <a:pt x="2755" y="769"/>
                  </a:cubicBezTo>
                  <a:lnTo>
                    <a:pt x="1235" y="1312"/>
                  </a:lnTo>
                  <a:lnTo>
                    <a:pt x="761" y="839"/>
                  </a:lnTo>
                  <a:cubicBezTo>
                    <a:pt x="709" y="787"/>
                    <a:pt x="624" y="787"/>
                    <a:pt x="572" y="839"/>
                  </a:cubicBezTo>
                  <a:cubicBezTo>
                    <a:pt x="520" y="891"/>
                    <a:pt x="520" y="975"/>
                    <a:pt x="572" y="1027"/>
                  </a:cubicBezTo>
                  <a:lnTo>
                    <a:pt x="1041" y="1496"/>
                  </a:lnTo>
                  <a:lnTo>
                    <a:pt x="12" y="3812"/>
                  </a:lnTo>
                  <a:cubicBezTo>
                    <a:pt x="11" y="3812"/>
                    <a:pt x="11" y="3813"/>
                    <a:pt x="11" y="3813"/>
                  </a:cubicBezTo>
                  <a:cubicBezTo>
                    <a:pt x="9" y="3818"/>
                    <a:pt x="7" y="3823"/>
                    <a:pt x="6" y="3828"/>
                  </a:cubicBezTo>
                  <a:cubicBezTo>
                    <a:pt x="6" y="3828"/>
                    <a:pt x="6" y="3829"/>
                    <a:pt x="5" y="3829"/>
                  </a:cubicBezTo>
                  <a:cubicBezTo>
                    <a:pt x="4" y="3833"/>
                    <a:pt x="3" y="3838"/>
                    <a:pt x="2" y="3842"/>
                  </a:cubicBezTo>
                  <a:cubicBezTo>
                    <a:pt x="2" y="3844"/>
                    <a:pt x="2" y="3845"/>
                    <a:pt x="2" y="3847"/>
                  </a:cubicBezTo>
                  <a:cubicBezTo>
                    <a:pt x="1" y="3850"/>
                    <a:pt x="1" y="3854"/>
                    <a:pt x="0" y="3857"/>
                  </a:cubicBezTo>
                  <a:cubicBezTo>
                    <a:pt x="0" y="3859"/>
                    <a:pt x="0" y="3861"/>
                    <a:pt x="0" y="3863"/>
                  </a:cubicBezTo>
                  <a:cubicBezTo>
                    <a:pt x="0" y="3864"/>
                    <a:pt x="0" y="3865"/>
                    <a:pt x="0" y="3866"/>
                  </a:cubicBezTo>
                  <a:cubicBezTo>
                    <a:pt x="0" y="4528"/>
                    <a:pt x="538" y="5066"/>
                    <a:pt x="1200" y="5066"/>
                  </a:cubicBezTo>
                  <a:cubicBezTo>
                    <a:pt x="1520" y="5066"/>
                    <a:pt x="1822" y="4942"/>
                    <a:pt x="2049" y="4715"/>
                  </a:cubicBezTo>
                  <a:cubicBezTo>
                    <a:pt x="2275" y="4488"/>
                    <a:pt x="2400" y="4187"/>
                    <a:pt x="2400" y="3866"/>
                  </a:cubicBezTo>
                  <a:cubicBezTo>
                    <a:pt x="2400" y="3865"/>
                    <a:pt x="2400" y="3864"/>
                    <a:pt x="2400" y="3863"/>
                  </a:cubicBezTo>
                  <a:cubicBezTo>
                    <a:pt x="2400" y="3861"/>
                    <a:pt x="2400" y="3859"/>
                    <a:pt x="2400" y="3857"/>
                  </a:cubicBezTo>
                  <a:cubicBezTo>
                    <a:pt x="2399" y="3854"/>
                    <a:pt x="2399" y="3850"/>
                    <a:pt x="2398" y="3847"/>
                  </a:cubicBezTo>
                  <a:cubicBezTo>
                    <a:pt x="2398" y="3845"/>
                    <a:pt x="2398" y="3844"/>
                    <a:pt x="2398" y="3842"/>
                  </a:cubicBezTo>
                  <a:cubicBezTo>
                    <a:pt x="2397" y="3838"/>
                    <a:pt x="2396" y="3833"/>
                    <a:pt x="2395" y="3829"/>
                  </a:cubicBezTo>
                  <a:cubicBezTo>
                    <a:pt x="2394" y="3829"/>
                    <a:pt x="2394" y="3828"/>
                    <a:pt x="2394" y="3828"/>
                  </a:cubicBezTo>
                  <a:cubicBezTo>
                    <a:pt x="2393" y="3823"/>
                    <a:pt x="2391" y="3818"/>
                    <a:pt x="2389" y="3813"/>
                  </a:cubicBezTo>
                  <a:cubicBezTo>
                    <a:pt x="2389" y="3813"/>
                    <a:pt x="2389" y="3812"/>
                    <a:pt x="2388" y="3812"/>
                  </a:cubicBezTo>
                  <a:lnTo>
                    <a:pt x="1380" y="1544"/>
                  </a:lnTo>
                  <a:lnTo>
                    <a:pt x="2848" y="1019"/>
                  </a:lnTo>
                  <a:cubicBezTo>
                    <a:pt x="2891" y="1089"/>
                    <a:pt x="2947" y="1150"/>
                    <a:pt x="3013" y="1200"/>
                  </a:cubicBezTo>
                  <a:lnTo>
                    <a:pt x="3013" y="4783"/>
                  </a:lnTo>
                  <a:cubicBezTo>
                    <a:pt x="2917" y="4829"/>
                    <a:pt x="2829" y="4891"/>
                    <a:pt x="2753" y="4966"/>
                  </a:cubicBezTo>
                  <a:cubicBezTo>
                    <a:pt x="2607" y="5113"/>
                    <a:pt x="2516" y="5298"/>
                    <a:pt x="2489" y="5499"/>
                  </a:cubicBezTo>
                  <a:cubicBezTo>
                    <a:pt x="1885" y="5562"/>
                    <a:pt x="1413" y="6073"/>
                    <a:pt x="1413" y="6693"/>
                  </a:cubicBezTo>
                  <a:cubicBezTo>
                    <a:pt x="1413" y="6767"/>
                    <a:pt x="1473" y="6826"/>
                    <a:pt x="1547" y="6826"/>
                  </a:cubicBezTo>
                  <a:lnTo>
                    <a:pt x="5280" y="6826"/>
                  </a:lnTo>
                  <a:cubicBezTo>
                    <a:pt x="5354" y="6826"/>
                    <a:pt x="5413" y="6767"/>
                    <a:pt x="5413" y="6693"/>
                  </a:cubicBezTo>
                  <a:cubicBezTo>
                    <a:pt x="5413" y="6073"/>
                    <a:pt x="4941" y="5562"/>
                    <a:pt x="4338" y="5499"/>
                  </a:cubicBezTo>
                  <a:cubicBezTo>
                    <a:pt x="4311" y="5298"/>
                    <a:pt x="4219" y="5112"/>
                    <a:pt x="4073" y="4966"/>
                  </a:cubicBezTo>
                  <a:cubicBezTo>
                    <a:pt x="3998" y="4891"/>
                    <a:pt x="3909" y="4829"/>
                    <a:pt x="3813" y="4783"/>
                  </a:cubicBezTo>
                  <a:lnTo>
                    <a:pt x="3813" y="1200"/>
                  </a:lnTo>
                  <a:cubicBezTo>
                    <a:pt x="3879" y="1150"/>
                    <a:pt x="3935" y="1089"/>
                    <a:pt x="3979" y="1019"/>
                  </a:cubicBezTo>
                  <a:lnTo>
                    <a:pt x="5446" y="1544"/>
                  </a:lnTo>
                  <a:lnTo>
                    <a:pt x="4438" y="3812"/>
                  </a:lnTo>
                  <a:cubicBezTo>
                    <a:pt x="4438" y="3812"/>
                    <a:pt x="4438" y="3813"/>
                    <a:pt x="4438" y="3813"/>
                  </a:cubicBezTo>
                  <a:cubicBezTo>
                    <a:pt x="4436" y="3818"/>
                    <a:pt x="4434" y="3823"/>
                    <a:pt x="4432" y="3828"/>
                  </a:cubicBezTo>
                  <a:cubicBezTo>
                    <a:pt x="4432" y="3828"/>
                    <a:pt x="4432" y="3829"/>
                    <a:pt x="4432" y="3829"/>
                  </a:cubicBezTo>
                  <a:cubicBezTo>
                    <a:pt x="4431" y="3833"/>
                    <a:pt x="4430" y="3838"/>
                    <a:pt x="4429" y="3842"/>
                  </a:cubicBezTo>
                  <a:cubicBezTo>
                    <a:pt x="4429" y="3844"/>
                    <a:pt x="4428" y="3845"/>
                    <a:pt x="4428" y="3847"/>
                  </a:cubicBezTo>
                  <a:cubicBezTo>
                    <a:pt x="4428" y="3850"/>
                    <a:pt x="4427" y="3854"/>
                    <a:pt x="4427" y="3857"/>
                  </a:cubicBezTo>
                  <a:cubicBezTo>
                    <a:pt x="4427" y="3859"/>
                    <a:pt x="4427" y="3861"/>
                    <a:pt x="4427" y="3863"/>
                  </a:cubicBezTo>
                  <a:cubicBezTo>
                    <a:pt x="4427" y="3864"/>
                    <a:pt x="4427" y="3865"/>
                    <a:pt x="4427" y="3866"/>
                  </a:cubicBezTo>
                  <a:cubicBezTo>
                    <a:pt x="4427" y="4528"/>
                    <a:pt x="4965" y="5066"/>
                    <a:pt x="5627" y="5066"/>
                  </a:cubicBezTo>
                  <a:cubicBezTo>
                    <a:pt x="5947" y="5066"/>
                    <a:pt x="6248" y="4942"/>
                    <a:pt x="6475" y="4715"/>
                  </a:cubicBezTo>
                  <a:cubicBezTo>
                    <a:pt x="6702" y="4488"/>
                    <a:pt x="6827" y="4187"/>
                    <a:pt x="6827" y="3866"/>
                  </a:cubicBezTo>
                  <a:cubicBezTo>
                    <a:pt x="6827" y="3865"/>
                    <a:pt x="6826" y="3864"/>
                    <a:pt x="6826" y="3863"/>
                  </a:cubicBezTo>
                  <a:cubicBezTo>
                    <a:pt x="6826" y="3861"/>
                    <a:pt x="6826" y="3859"/>
                    <a:pt x="6826" y="3857"/>
                  </a:cubicBezTo>
                  <a:close/>
                  <a:moveTo>
                    <a:pt x="3413" y="4693"/>
                  </a:moveTo>
                  <a:cubicBezTo>
                    <a:pt x="3368" y="4693"/>
                    <a:pt x="3324" y="4696"/>
                    <a:pt x="3280" y="4703"/>
                  </a:cubicBezTo>
                  <a:lnTo>
                    <a:pt x="3280" y="1319"/>
                  </a:lnTo>
                  <a:cubicBezTo>
                    <a:pt x="3324" y="1328"/>
                    <a:pt x="3368" y="1333"/>
                    <a:pt x="3413" y="1333"/>
                  </a:cubicBezTo>
                  <a:cubicBezTo>
                    <a:pt x="3458" y="1333"/>
                    <a:pt x="3503" y="1328"/>
                    <a:pt x="3547" y="1319"/>
                  </a:cubicBezTo>
                  <a:lnTo>
                    <a:pt x="3547" y="4703"/>
                  </a:lnTo>
                  <a:cubicBezTo>
                    <a:pt x="3503" y="4696"/>
                    <a:pt x="3458" y="4693"/>
                    <a:pt x="3413" y="4693"/>
                  </a:cubicBezTo>
                  <a:close/>
                  <a:moveTo>
                    <a:pt x="3413" y="266"/>
                  </a:moveTo>
                  <a:cubicBezTo>
                    <a:pt x="3634" y="266"/>
                    <a:pt x="3813" y="446"/>
                    <a:pt x="3813" y="666"/>
                  </a:cubicBezTo>
                  <a:cubicBezTo>
                    <a:pt x="3813" y="715"/>
                    <a:pt x="3805" y="762"/>
                    <a:pt x="3788" y="807"/>
                  </a:cubicBezTo>
                  <a:cubicBezTo>
                    <a:pt x="3756" y="893"/>
                    <a:pt x="3693" y="966"/>
                    <a:pt x="3613" y="1013"/>
                  </a:cubicBezTo>
                  <a:cubicBezTo>
                    <a:pt x="3553" y="1048"/>
                    <a:pt x="3484" y="1066"/>
                    <a:pt x="3413" y="1066"/>
                  </a:cubicBezTo>
                  <a:cubicBezTo>
                    <a:pt x="3343" y="1066"/>
                    <a:pt x="3274" y="1048"/>
                    <a:pt x="3213" y="1013"/>
                  </a:cubicBezTo>
                  <a:cubicBezTo>
                    <a:pt x="3133" y="966"/>
                    <a:pt x="3071" y="893"/>
                    <a:pt x="3039" y="807"/>
                  </a:cubicBezTo>
                  <a:cubicBezTo>
                    <a:pt x="3022" y="762"/>
                    <a:pt x="3013" y="715"/>
                    <a:pt x="3013" y="666"/>
                  </a:cubicBezTo>
                  <a:cubicBezTo>
                    <a:pt x="3013" y="446"/>
                    <a:pt x="3193" y="266"/>
                    <a:pt x="3413" y="266"/>
                  </a:cubicBezTo>
                  <a:close/>
                  <a:moveTo>
                    <a:pt x="1860" y="4526"/>
                  </a:moveTo>
                  <a:cubicBezTo>
                    <a:pt x="1684" y="4703"/>
                    <a:pt x="1449" y="4800"/>
                    <a:pt x="1200" y="4800"/>
                  </a:cubicBezTo>
                  <a:cubicBezTo>
                    <a:pt x="731" y="4800"/>
                    <a:pt x="341" y="4451"/>
                    <a:pt x="276" y="4000"/>
                  </a:cubicBezTo>
                  <a:lnTo>
                    <a:pt x="2124" y="4000"/>
                  </a:lnTo>
                  <a:cubicBezTo>
                    <a:pt x="2096" y="4198"/>
                    <a:pt x="2004" y="4382"/>
                    <a:pt x="1860" y="4526"/>
                  </a:cubicBezTo>
                  <a:close/>
                  <a:moveTo>
                    <a:pt x="1333" y="3733"/>
                  </a:moveTo>
                  <a:lnTo>
                    <a:pt x="1333" y="3333"/>
                  </a:lnTo>
                  <a:cubicBezTo>
                    <a:pt x="1333" y="3259"/>
                    <a:pt x="1274" y="3200"/>
                    <a:pt x="1200" y="3200"/>
                  </a:cubicBezTo>
                  <a:cubicBezTo>
                    <a:pt x="1126" y="3200"/>
                    <a:pt x="1067" y="3259"/>
                    <a:pt x="1067" y="3333"/>
                  </a:cubicBezTo>
                  <a:lnTo>
                    <a:pt x="1067" y="3733"/>
                  </a:lnTo>
                  <a:lnTo>
                    <a:pt x="338" y="3733"/>
                  </a:lnTo>
                  <a:lnTo>
                    <a:pt x="1200" y="1795"/>
                  </a:lnTo>
                  <a:lnTo>
                    <a:pt x="2062" y="3733"/>
                  </a:lnTo>
                  <a:lnTo>
                    <a:pt x="1333" y="3733"/>
                  </a:lnTo>
                  <a:close/>
                  <a:moveTo>
                    <a:pt x="5137" y="6560"/>
                  </a:moveTo>
                  <a:lnTo>
                    <a:pt x="1689" y="6560"/>
                  </a:lnTo>
                  <a:cubicBezTo>
                    <a:pt x="1754" y="6108"/>
                    <a:pt x="2144" y="5760"/>
                    <a:pt x="2613" y="5760"/>
                  </a:cubicBezTo>
                  <a:lnTo>
                    <a:pt x="4213" y="5760"/>
                  </a:lnTo>
                  <a:cubicBezTo>
                    <a:pt x="4683" y="5760"/>
                    <a:pt x="5072" y="6108"/>
                    <a:pt x="5137" y="6560"/>
                  </a:cubicBezTo>
                  <a:close/>
                  <a:moveTo>
                    <a:pt x="4067" y="5493"/>
                  </a:moveTo>
                  <a:lnTo>
                    <a:pt x="2760" y="5493"/>
                  </a:lnTo>
                  <a:cubicBezTo>
                    <a:pt x="2786" y="5366"/>
                    <a:pt x="2848" y="5249"/>
                    <a:pt x="2942" y="5155"/>
                  </a:cubicBezTo>
                  <a:cubicBezTo>
                    <a:pt x="3012" y="5085"/>
                    <a:pt x="3098" y="5030"/>
                    <a:pt x="3191" y="4998"/>
                  </a:cubicBezTo>
                  <a:cubicBezTo>
                    <a:pt x="3262" y="4972"/>
                    <a:pt x="3337" y="4960"/>
                    <a:pt x="3413" y="4960"/>
                  </a:cubicBezTo>
                  <a:cubicBezTo>
                    <a:pt x="3490" y="4960"/>
                    <a:pt x="3564" y="4972"/>
                    <a:pt x="3636" y="4997"/>
                  </a:cubicBezTo>
                  <a:cubicBezTo>
                    <a:pt x="3729" y="5030"/>
                    <a:pt x="3815" y="5085"/>
                    <a:pt x="3885" y="5155"/>
                  </a:cubicBezTo>
                  <a:cubicBezTo>
                    <a:pt x="3979" y="5249"/>
                    <a:pt x="4041" y="5366"/>
                    <a:pt x="4067" y="5493"/>
                  </a:cubicBezTo>
                  <a:close/>
                  <a:moveTo>
                    <a:pt x="5627" y="1795"/>
                  </a:moveTo>
                  <a:lnTo>
                    <a:pt x="6488" y="3733"/>
                  </a:lnTo>
                  <a:lnTo>
                    <a:pt x="5760" y="3733"/>
                  </a:lnTo>
                  <a:lnTo>
                    <a:pt x="5760" y="3333"/>
                  </a:lnTo>
                  <a:cubicBezTo>
                    <a:pt x="5760" y="3259"/>
                    <a:pt x="5700" y="3200"/>
                    <a:pt x="5627" y="3200"/>
                  </a:cubicBezTo>
                  <a:cubicBezTo>
                    <a:pt x="5553" y="3200"/>
                    <a:pt x="5493" y="3259"/>
                    <a:pt x="5493" y="3333"/>
                  </a:cubicBezTo>
                  <a:lnTo>
                    <a:pt x="5493" y="3733"/>
                  </a:lnTo>
                  <a:lnTo>
                    <a:pt x="4765" y="3733"/>
                  </a:lnTo>
                  <a:lnTo>
                    <a:pt x="5627" y="1795"/>
                  </a:lnTo>
                  <a:close/>
                  <a:moveTo>
                    <a:pt x="6287" y="4526"/>
                  </a:moveTo>
                  <a:cubicBezTo>
                    <a:pt x="6110" y="4703"/>
                    <a:pt x="5876" y="4800"/>
                    <a:pt x="5627" y="4800"/>
                  </a:cubicBezTo>
                  <a:cubicBezTo>
                    <a:pt x="5157" y="4800"/>
                    <a:pt x="4768" y="4451"/>
                    <a:pt x="4703" y="4000"/>
                  </a:cubicBezTo>
                  <a:lnTo>
                    <a:pt x="6550" y="4000"/>
                  </a:lnTo>
                  <a:cubicBezTo>
                    <a:pt x="6522" y="4198"/>
                    <a:pt x="6431" y="4382"/>
                    <a:pt x="6287" y="45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26258EDF-DA18-4310-BC6A-AA89DC55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устув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рлиги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90292D-2225-1B1A-3A64-021A10403669}"/>
              </a:ext>
            </a:extLst>
          </p:cNvPr>
          <p:cNvGrpSpPr/>
          <p:nvPr/>
        </p:nvGrpSpPr>
        <p:grpSpPr>
          <a:xfrm>
            <a:off x="7650163" y="1436688"/>
            <a:ext cx="4427537" cy="5251450"/>
            <a:chOff x="7662863" y="574675"/>
            <a:chExt cx="4427537" cy="5251450"/>
          </a:xfrm>
        </p:grpSpPr>
        <p:sp>
          <p:nvSpPr>
            <p:cNvPr id="46083" name="Freeform 188">
              <a:extLst>
                <a:ext uri="{FF2B5EF4-FFF2-40B4-BE49-F238E27FC236}">
                  <a16:creationId xmlns:a16="http://schemas.microsoft.com/office/drawing/2014/main" id="{8545BB01-204C-4D2A-95F3-03B620AB5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DD009949-5FC5-4211-8181-DF59D28D27C3}"/>
                </a:ext>
              </a:extLst>
            </p:cNvPr>
            <p:cNvSpPr txBox="1">
              <a:spLocks/>
            </p:cNvSpPr>
            <p:nvPr/>
          </p:nvSpPr>
          <p:spPr>
            <a:xfrm>
              <a:off x="8466138" y="1773238"/>
              <a:ext cx="3024187" cy="790575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lang="ru-RU" sz="2000" b="1" dirty="0" err="1">
                  <a:latin typeface="+mn-lt"/>
                </a:rPr>
                <a:t>Ўзбекистонда</a:t>
              </a:r>
              <a:r>
                <a:rPr lang="ru-RU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энг</a:t>
              </a:r>
              <a:r>
                <a:rPr lang="ru-RU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муҳим қонун нима</a:t>
              </a:r>
              <a:r>
                <a:rPr lang="ru-RU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деб</a:t>
              </a:r>
              <a:r>
                <a:rPr lang="ru-RU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ўйлайсиз</a:t>
              </a:r>
              <a:r>
                <a:rPr lang="ru-RU" sz="2000" b="1" dirty="0">
                  <a:latin typeface="+mn-lt"/>
                </a:rPr>
                <a:t>?</a:t>
              </a:r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ru-RU" sz="2000" b="1" dirty="0">
                  <a:latin typeface="+mn-lt"/>
                </a:rPr>
                <a:t>Нега?</a:t>
              </a:r>
            </a:p>
          </p:txBody>
        </p:sp>
        <p:grpSp>
          <p:nvGrpSpPr>
            <p:cNvPr id="46085" name="Group 10">
              <a:extLst>
                <a:ext uri="{FF2B5EF4-FFF2-40B4-BE49-F238E27FC236}">
                  <a16:creationId xmlns:a16="http://schemas.microsoft.com/office/drawing/2014/main" id="{7EA2385A-C71E-4DAC-90C4-FEC7CFED2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090863"/>
              <a:ext cx="1778000" cy="2735262"/>
              <a:chOff x="9236076" y="7739063"/>
              <a:chExt cx="938213" cy="1443038"/>
            </a:xfrm>
          </p:grpSpPr>
          <p:sp>
            <p:nvSpPr>
              <p:cNvPr id="46096" name="Freeform 183">
                <a:extLst>
                  <a:ext uri="{FF2B5EF4-FFF2-40B4-BE49-F238E27FC236}">
                    <a16:creationId xmlns:a16="http://schemas.microsoft.com/office/drawing/2014/main" id="{636BB995-7810-4780-87FA-07A29D3C4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7" name="Freeform 184">
                <a:extLst>
                  <a:ext uri="{FF2B5EF4-FFF2-40B4-BE49-F238E27FC236}">
                    <a16:creationId xmlns:a16="http://schemas.microsoft.com/office/drawing/2014/main" id="{C0083FA0-22CD-4370-8153-EA6885672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8" name="Freeform 185">
                <a:extLst>
                  <a:ext uri="{FF2B5EF4-FFF2-40B4-BE49-F238E27FC236}">
                    <a16:creationId xmlns:a16="http://schemas.microsoft.com/office/drawing/2014/main" id="{F16FE3A2-7AA9-496A-98E6-2EAF4C840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9" name="Freeform 186">
                <a:extLst>
                  <a:ext uri="{FF2B5EF4-FFF2-40B4-BE49-F238E27FC236}">
                    <a16:creationId xmlns:a16="http://schemas.microsoft.com/office/drawing/2014/main" id="{E70CB9E5-E0C2-4835-AA6B-226F53131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0" name="Freeform 187">
                <a:extLst>
                  <a:ext uri="{FF2B5EF4-FFF2-40B4-BE49-F238E27FC236}">
                    <a16:creationId xmlns:a16="http://schemas.microsoft.com/office/drawing/2014/main" id="{77DC9E6E-5838-412D-882E-8E25623BB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1" name="Freeform 188">
                <a:extLst>
                  <a:ext uri="{FF2B5EF4-FFF2-40B4-BE49-F238E27FC236}">
                    <a16:creationId xmlns:a16="http://schemas.microsoft.com/office/drawing/2014/main" id="{01593681-DFD3-43F4-B07F-8C7AA916B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2" name="Freeform 189">
                <a:extLst>
                  <a:ext uri="{FF2B5EF4-FFF2-40B4-BE49-F238E27FC236}">
                    <a16:creationId xmlns:a16="http://schemas.microsoft.com/office/drawing/2014/main" id="{A711F228-ECD2-4C53-9EBF-6F4BBAD0D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3" name="Freeform 190">
                <a:extLst>
                  <a:ext uri="{FF2B5EF4-FFF2-40B4-BE49-F238E27FC236}">
                    <a16:creationId xmlns:a16="http://schemas.microsoft.com/office/drawing/2014/main" id="{538E0B2D-1C63-44D8-B096-E2B07D3CF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4" name="Freeform 191">
                <a:extLst>
                  <a:ext uri="{FF2B5EF4-FFF2-40B4-BE49-F238E27FC236}">
                    <a16:creationId xmlns:a16="http://schemas.microsoft.com/office/drawing/2014/main" id="{9E48EEEB-9052-4FE8-AB46-3D8042E4B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5" name="Freeform 192">
                <a:extLst>
                  <a:ext uri="{FF2B5EF4-FFF2-40B4-BE49-F238E27FC236}">
                    <a16:creationId xmlns:a16="http://schemas.microsoft.com/office/drawing/2014/main" id="{C4A204FA-EFE6-41C2-859E-422CCE3B1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6" name="Freeform 193">
                <a:extLst>
                  <a:ext uri="{FF2B5EF4-FFF2-40B4-BE49-F238E27FC236}">
                    <a16:creationId xmlns:a16="http://schemas.microsoft.com/office/drawing/2014/main" id="{0C07A9BA-82EA-4D92-9D82-F00121D7C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7" name="Freeform 194">
                <a:extLst>
                  <a:ext uri="{FF2B5EF4-FFF2-40B4-BE49-F238E27FC236}">
                    <a16:creationId xmlns:a16="http://schemas.microsoft.com/office/drawing/2014/main" id="{1F189009-B1AC-4641-822F-6CDC1F5AF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8" name="Freeform 195">
                <a:extLst>
                  <a:ext uri="{FF2B5EF4-FFF2-40B4-BE49-F238E27FC236}">
                    <a16:creationId xmlns:a16="http://schemas.microsoft.com/office/drawing/2014/main" id="{64702CA3-813F-4B5C-B5C4-E63DC9178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9" name="Freeform 196">
                <a:extLst>
                  <a:ext uri="{FF2B5EF4-FFF2-40B4-BE49-F238E27FC236}">
                    <a16:creationId xmlns:a16="http://schemas.microsoft.com/office/drawing/2014/main" id="{F8663175-A324-4E62-A6BC-7A80D07DD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0" name="Freeform 197">
                <a:extLst>
                  <a:ext uri="{FF2B5EF4-FFF2-40B4-BE49-F238E27FC236}">
                    <a16:creationId xmlns:a16="http://schemas.microsoft.com/office/drawing/2014/main" id="{D714E4CA-BD94-47A1-8240-5EAC25D95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1" name="Freeform 198">
                <a:extLst>
                  <a:ext uri="{FF2B5EF4-FFF2-40B4-BE49-F238E27FC236}">
                    <a16:creationId xmlns:a16="http://schemas.microsoft.com/office/drawing/2014/main" id="{EEE2BDD5-B0F0-447D-BB1A-502B346B2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2" name="Freeform 199">
                <a:extLst>
                  <a:ext uri="{FF2B5EF4-FFF2-40B4-BE49-F238E27FC236}">
                    <a16:creationId xmlns:a16="http://schemas.microsoft.com/office/drawing/2014/main" id="{9CE6433D-DAD7-48D0-BB6D-7BDEA5A77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3" name="Freeform 200">
                <a:extLst>
                  <a:ext uri="{FF2B5EF4-FFF2-40B4-BE49-F238E27FC236}">
                    <a16:creationId xmlns:a16="http://schemas.microsoft.com/office/drawing/2014/main" id="{F953D3D6-E30C-4680-A568-E47EC2E6A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4" name="Freeform 201">
                <a:extLst>
                  <a:ext uri="{FF2B5EF4-FFF2-40B4-BE49-F238E27FC236}">
                    <a16:creationId xmlns:a16="http://schemas.microsoft.com/office/drawing/2014/main" id="{31256928-E668-4C92-B03B-C2E5D0FAF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5" name="Freeform 202">
                <a:extLst>
                  <a:ext uri="{FF2B5EF4-FFF2-40B4-BE49-F238E27FC236}">
                    <a16:creationId xmlns:a16="http://schemas.microsoft.com/office/drawing/2014/main" id="{06C11258-7D80-4BCD-8576-7030194B4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6" name="Freeform 203">
                <a:extLst>
                  <a:ext uri="{FF2B5EF4-FFF2-40B4-BE49-F238E27FC236}">
                    <a16:creationId xmlns:a16="http://schemas.microsoft.com/office/drawing/2014/main" id="{368C1ABF-FB6D-407C-B03A-016A87D97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7" name="Freeform 204">
                <a:extLst>
                  <a:ext uri="{FF2B5EF4-FFF2-40B4-BE49-F238E27FC236}">
                    <a16:creationId xmlns:a16="http://schemas.microsoft.com/office/drawing/2014/main" id="{C77F5D69-2B3D-4636-AE9A-0CCAD9867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086" name="Freeform 304">
              <a:extLst>
                <a:ext uri="{FF2B5EF4-FFF2-40B4-BE49-F238E27FC236}">
                  <a16:creationId xmlns:a16="http://schemas.microsoft.com/office/drawing/2014/main" id="{92F6B365-DC96-4634-AB9B-54359F9A0238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298112" y="1309688"/>
              <a:ext cx="1471613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ACB836E-D6B5-4F78-922B-19F71CC465AB}"/>
              </a:ext>
            </a:extLst>
          </p:cNvPr>
          <p:cNvSpPr/>
          <p:nvPr/>
        </p:nvSpPr>
        <p:spPr>
          <a:xfrm>
            <a:off x="0" y="1282700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088" name="TextBox 39">
            <a:extLst>
              <a:ext uri="{FF2B5EF4-FFF2-40B4-BE49-F238E27FC236}">
                <a16:creationId xmlns:a16="http://schemas.microsoft.com/office/drawing/2014/main" id="{1979F829-A9EA-4AB2-9ACD-AAD1675E9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38275"/>
            <a:ext cx="66198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Ўзб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кист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н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Р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спубликасининг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к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нституцияси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Ўзб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кист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Р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спубликасининг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uz-Cyrl-UZ" altLang="en-US" sz="1600">
                <a:solidFill>
                  <a:schemeClr val="bg1"/>
                </a:solidFill>
              </a:rPr>
              <a:t>э</a:t>
            </a:r>
            <a:r>
              <a:rPr lang="ru-RU" altLang="en-US" sz="1600">
                <a:solidFill>
                  <a:schemeClr val="bg1"/>
                </a:solidFill>
              </a:rPr>
              <a:t>нг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лий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н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рматив</a:t>
            </a:r>
            <a:r>
              <a:rPr lang="tr-TR" altLang="en-US" sz="1600">
                <a:solidFill>
                  <a:schemeClr val="bg1"/>
                </a:solidFill>
              </a:rPr>
              <a:t>-</a:t>
            </a:r>
            <a:r>
              <a:rPr lang="ru-RU" altLang="en-US" sz="1600">
                <a:solidFill>
                  <a:schemeClr val="bg1"/>
                </a:solidFill>
              </a:rPr>
              <a:t>ҳуқуқий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ҳужжати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бўлиб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ундаги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нунлар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рларнинг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ҳ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ч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бири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нституцияга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зид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бўлиши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мумкин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uz-Cyrl-UZ" altLang="en-US" sz="1600">
                <a:solidFill>
                  <a:schemeClr val="bg1"/>
                </a:solidFill>
              </a:rPr>
              <a:t>э</a:t>
            </a:r>
            <a:r>
              <a:rPr lang="ru-RU" altLang="en-US" sz="1600">
                <a:solidFill>
                  <a:schemeClr val="bg1"/>
                </a:solidFill>
              </a:rPr>
              <a:t>мас</a:t>
            </a:r>
            <a:r>
              <a:rPr lang="tr-TR" altLang="en-US" sz="1600">
                <a:solidFill>
                  <a:schemeClr val="bg1"/>
                </a:solidFill>
              </a:rPr>
              <a:t>. </a:t>
            </a:r>
            <a:r>
              <a:rPr lang="ru-RU" altLang="en-US" sz="1600">
                <a:solidFill>
                  <a:schemeClr val="bg1"/>
                </a:solidFill>
              </a:rPr>
              <a:t>К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нституция</a:t>
            </a:r>
            <a:r>
              <a:rPr lang="tr-TR" altLang="en-US" sz="1600">
                <a:solidFill>
                  <a:schemeClr val="bg1"/>
                </a:solidFill>
              </a:rPr>
              <a:t> 1992 </a:t>
            </a:r>
            <a:r>
              <a:rPr lang="ru-RU" altLang="en-US" sz="1600">
                <a:solidFill>
                  <a:schemeClr val="bg1"/>
                </a:solidFill>
              </a:rPr>
              <a:t>йил</a:t>
            </a:r>
            <a:r>
              <a:rPr lang="tr-TR" altLang="en-US" sz="1600">
                <a:solidFill>
                  <a:schemeClr val="bg1"/>
                </a:solidFill>
              </a:rPr>
              <a:t> 8 </a:t>
            </a:r>
            <a:r>
              <a:rPr lang="ru-RU" altLang="en-US" sz="1600">
                <a:solidFill>
                  <a:schemeClr val="bg1"/>
                </a:solidFill>
              </a:rPr>
              <a:t>д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кабрда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қабул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қилинди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шу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куни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кучга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кирди</a:t>
            </a:r>
            <a:r>
              <a:rPr lang="tr-TR" altLang="en-US" sz="1600">
                <a:solidFill>
                  <a:schemeClr val="bg1"/>
                </a:solidFill>
              </a:rPr>
              <a:t>. </a:t>
            </a:r>
            <a:r>
              <a:rPr lang="ru-RU" altLang="en-US" sz="1600">
                <a:solidFill>
                  <a:schemeClr val="bg1"/>
                </a:solidFill>
              </a:rPr>
              <a:t>Ўзб</a:t>
            </a:r>
            <a:r>
              <a:rPr lang="en-US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кист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Р</a:t>
            </a:r>
            <a:r>
              <a:rPr lang="en-US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спубликасининг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нституцияси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муқаддима</a:t>
            </a:r>
            <a:r>
              <a:rPr lang="tr-TR" altLang="en-US" sz="1600">
                <a:solidFill>
                  <a:schemeClr val="bg1"/>
                </a:solidFill>
              </a:rPr>
              <a:t>, 6 </a:t>
            </a:r>
            <a:r>
              <a:rPr lang="ru-RU" altLang="en-US" sz="1600">
                <a:solidFill>
                  <a:schemeClr val="bg1"/>
                </a:solidFill>
              </a:rPr>
              <a:t>бўлим</a:t>
            </a:r>
            <a:r>
              <a:rPr lang="tr-TR" altLang="en-US" sz="1600">
                <a:solidFill>
                  <a:schemeClr val="bg1"/>
                </a:solidFill>
              </a:rPr>
              <a:t>, 26 </a:t>
            </a:r>
            <a:r>
              <a:rPr lang="ru-RU" altLang="en-US" sz="1600">
                <a:solidFill>
                  <a:schemeClr val="bg1"/>
                </a:solidFill>
              </a:rPr>
              <a:t>б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б</a:t>
            </a:r>
            <a:r>
              <a:rPr lang="tr-TR" altLang="en-US" sz="1600">
                <a:solidFill>
                  <a:schemeClr val="bg1"/>
                </a:solidFill>
              </a:rPr>
              <a:t>, 128 </a:t>
            </a:r>
            <a:r>
              <a:rPr lang="ru-RU" altLang="en-US" sz="1600">
                <a:solidFill>
                  <a:schemeClr val="bg1"/>
                </a:solidFill>
              </a:rPr>
              <a:t>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ддадан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ташкил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пган</a:t>
            </a:r>
            <a:r>
              <a:rPr lang="tr-TR" altLang="en-US" sz="1600">
                <a:solidFill>
                  <a:schemeClr val="bg1"/>
                </a:solidFill>
              </a:rPr>
              <a:t>.</a:t>
            </a:r>
            <a:endParaRPr lang="ru-RU" altLang="en-US" sz="1600">
              <a:solidFill>
                <a:schemeClr val="bg1"/>
              </a:solidFill>
            </a:endParaRPr>
          </a:p>
        </p:txBody>
      </p:sp>
      <p:grpSp>
        <p:nvGrpSpPr>
          <p:cNvPr id="46089" name="Group 40">
            <a:extLst>
              <a:ext uri="{FF2B5EF4-FFF2-40B4-BE49-F238E27FC236}">
                <a16:creationId xmlns:a16="http://schemas.microsoft.com/office/drawing/2014/main" id="{EC33B603-0EE4-4FD7-852F-94500504D5A1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3246438"/>
            <a:ext cx="7096125" cy="533400"/>
            <a:chOff x="443080" y="2679689"/>
            <a:chExt cx="11306008" cy="46037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057AF9C-0839-4DBE-BC4A-5DD51D7E377D}"/>
                </a:ext>
              </a:extLst>
            </p:cNvPr>
            <p:cNvSpPr/>
            <p:nvPr/>
          </p:nvSpPr>
          <p:spPr>
            <a:xfrm>
              <a:off x="637838" y="2759158"/>
              <a:ext cx="11111250" cy="3809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AE59484-5CD4-48BE-B667-1E7B3F211BC2}"/>
                </a:ext>
              </a:extLst>
            </p:cNvPr>
            <p:cNvSpPr/>
            <p:nvPr/>
          </p:nvSpPr>
          <p:spPr>
            <a:xfrm>
              <a:off x="443080" y="2679689"/>
              <a:ext cx="11209894" cy="3809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К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нституциянинг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бўлимлари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:</a:t>
              </a:r>
              <a:endParaRPr lang="ru-RU" sz="1600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B7E2ACE-0A37-4422-ADB6-DB81CBCDF311}"/>
              </a:ext>
            </a:extLst>
          </p:cNvPr>
          <p:cNvSpPr/>
          <p:nvPr/>
        </p:nvSpPr>
        <p:spPr>
          <a:xfrm>
            <a:off x="427038" y="3751263"/>
            <a:ext cx="3846512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ҳуқуқий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там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йиллар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ҳуқуқлари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ркинликлари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бурчлари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Жамият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нс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Маъмурий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ҳудудий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тузилиши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кимиятини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нституцияга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ўзгартиришлар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киритиш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тартиби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112A4E-C36B-43FC-AE7B-57D4FFF833A9}"/>
              </a:ext>
            </a:extLst>
          </p:cNvPr>
          <p:cNvSpPr/>
          <p:nvPr/>
        </p:nvSpPr>
        <p:spPr>
          <a:xfrm>
            <a:off x="101600" y="4084638"/>
            <a:ext cx="4513263" cy="57467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994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44">
            <a:extLst>
              <a:ext uri="{FF2B5EF4-FFF2-40B4-BE49-F238E27FC236}">
                <a16:creationId xmlns:a16="http://schemas.microsoft.com/office/drawing/2014/main" id="{378E74D4-A5C4-4B85-BA2B-A5C9B258FC86}"/>
              </a:ext>
            </a:extLst>
          </p:cNvPr>
          <p:cNvGrpSpPr/>
          <p:nvPr/>
        </p:nvGrpSpPr>
        <p:grpSpPr>
          <a:xfrm rot="10800000" flipH="1">
            <a:off x="4680518" y="4135234"/>
            <a:ext cx="238043" cy="442712"/>
            <a:chOff x="3841139" y="1940745"/>
            <a:chExt cx="238043" cy="442712"/>
          </a:xfrm>
          <a:solidFill>
            <a:srgbClr val="1FD7D4"/>
          </a:solidFill>
        </p:grpSpPr>
        <p:sp>
          <p:nvSpPr>
            <p:cNvPr id="46" name="Arrow: Chevron 45">
              <a:extLst>
                <a:ext uri="{FF2B5EF4-FFF2-40B4-BE49-F238E27FC236}">
                  <a16:creationId xmlns:a16="http://schemas.microsoft.com/office/drawing/2014/main" id="{EBCC6EAF-6AA5-49AB-8222-4D93CB9C982B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solidFill>
              <a:srgbClr val="F9940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7" name="Arrow: Chevron 46">
              <a:extLst>
                <a:ext uri="{FF2B5EF4-FFF2-40B4-BE49-F238E27FC236}">
                  <a16:creationId xmlns:a16="http://schemas.microsoft.com/office/drawing/2014/main" id="{022908F0-1318-42E3-8950-8C9782E146B8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solidFill>
              <a:srgbClr val="FB5D6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0F696C8-7C35-48B4-887F-C957B4CC9F3C}"/>
              </a:ext>
            </a:extLst>
          </p:cNvPr>
          <p:cNvSpPr/>
          <p:nvPr/>
        </p:nvSpPr>
        <p:spPr>
          <a:xfrm>
            <a:off x="5051425" y="4073525"/>
            <a:ext cx="3232150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Айнан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бўлим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бизнинг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мажбуриятларимизни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лгилайди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нституцияда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мустаҳкамланган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мажбуриятлар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нституциявий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ҳуқуқлар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аталади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F4895FB2-692D-4FD6-907F-A50C30FC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5257800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устув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рлиги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grpSp>
        <p:nvGrpSpPr>
          <p:cNvPr id="47107" name="Group 9">
            <a:extLst>
              <a:ext uri="{FF2B5EF4-FFF2-40B4-BE49-F238E27FC236}">
                <a16:creationId xmlns:a16="http://schemas.microsoft.com/office/drawing/2014/main" id="{A0D9E93A-BA82-45B3-864B-256D9FFEDC40}"/>
              </a:ext>
            </a:extLst>
          </p:cNvPr>
          <p:cNvGrpSpPr>
            <a:grpSpLocks/>
          </p:cNvGrpSpPr>
          <p:nvPr/>
        </p:nvGrpSpPr>
        <p:grpSpPr bwMode="auto">
          <a:xfrm rot="-1337492">
            <a:off x="8669338" y="4743450"/>
            <a:ext cx="2901950" cy="1568450"/>
            <a:chOff x="9719469" y="4613818"/>
            <a:chExt cx="1700292" cy="919307"/>
          </a:xfrm>
        </p:grpSpPr>
        <p:sp>
          <p:nvSpPr>
            <p:cNvPr id="47116" name="Freeform 1203">
              <a:extLst>
                <a:ext uri="{FF2B5EF4-FFF2-40B4-BE49-F238E27FC236}">
                  <a16:creationId xmlns:a16="http://schemas.microsoft.com/office/drawing/2014/main" id="{4B2F2E41-8194-4ABF-A8AB-E7A0411C0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5005" y="4788316"/>
              <a:ext cx="851210" cy="617127"/>
            </a:xfrm>
            <a:custGeom>
              <a:avLst/>
              <a:gdLst>
                <a:gd name="T0" fmla="*/ 2147483647 w 400"/>
                <a:gd name="T1" fmla="*/ 2147483647 h 290"/>
                <a:gd name="T2" fmla="*/ 2147483647 w 400"/>
                <a:gd name="T3" fmla="*/ 2147483647 h 290"/>
                <a:gd name="T4" fmla="*/ 0 w 400"/>
                <a:gd name="T5" fmla="*/ 2147483647 h 290"/>
                <a:gd name="T6" fmla="*/ 2147483647 w 400"/>
                <a:gd name="T7" fmla="*/ 0 h 290"/>
                <a:gd name="T8" fmla="*/ 2147483647 w 400"/>
                <a:gd name="T9" fmla="*/ 214748364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0"/>
                <a:gd name="T16" fmla="*/ 0 h 290"/>
                <a:gd name="T17" fmla="*/ 400 w 400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0" h="290">
                  <a:moveTo>
                    <a:pt x="400" y="238"/>
                  </a:moveTo>
                  <a:lnTo>
                    <a:pt x="34" y="290"/>
                  </a:lnTo>
                  <a:lnTo>
                    <a:pt x="0" y="54"/>
                  </a:lnTo>
                  <a:lnTo>
                    <a:pt x="366" y="0"/>
                  </a:lnTo>
                  <a:lnTo>
                    <a:pt x="400" y="238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7" name="Freeform 1204">
              <a:extLst>
                <a:ext uri="{FF2B5EF4-FFF2-40B4-BE49-F238E27FC236}">
                  <a16:creationId xmlns:a16="http://schemas.microsoft.com/office/drawing/2014/main" id="{6C92487C-4899-4AC1-8CD1-1018E4E9E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469" y="4958558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8" name="Freeform 1205">
              <a:extLst>
                <a:ext uri="{FF2B5EF4-FFF2-40B4-BE49-F238E27FC236}">
                  <a16:creationId xmlns:a16="http://schemas.microsoft.com/office/drawing/2014/main" id="{58D646F1-7093-472F-A374-DE140D65B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981" y="502665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9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9" name="Freeform 1206">
              <a:extLst>
                <a:ext uri="{FF2B5EF4-FFF2-40B4-BE49-F238E27FC236}">
                  <a16:creationId xmlns:a16="http://schemas.microsoft.com/office/drawing/2014/main" id="{A68A4911-9565-4071-91A3-6777AA516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0749" y="5099008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0" name="Freeform 1207">
              <a:extLst>
                <a:ext uri="{FF2B5EF4-FFF2-40B4-BE49-F238E27FC236}">
                  <a16:creationId xmlns:a16="http://schemas.microsoft.com/office/drawing/2014/main" id="{CBFBAEB2-6BEC-4129-A26B-1E12F6D23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261" y="516710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1" name="Freeform 1208">
              <a:extLst>
                <a:ext uri="{FF2B5EF4-FFF2-40B4-BE49-F238E27FC236}">
                  <a16:creationId xmlns:a16="http://schemas.microsoft.com/office/drawing/2014/main" id="{D9F13371-30E3-400D-B6AF-7C57BAFD5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2030" y="5239457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2" name="Freeform 1209">
              <a:extLst>
                <a:ext uri="{FF2B5EF4-FFF2-40B4-BE49-F238E27FC236}">
                  <a16:creationId xmlns:a16="http://schemas.microsoft.com/office/drawing/2014/main" id="{C4248B2F-9DDF-4F01-8492-4AA9D3708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0542" y="5307554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3" name="Freeform 1211">
              <a:extLst>
                <a:ext uri="{FF2B5EF4-FFF2-40B4-BE49-F238E27FC236}">
                  <a16:creationId xmlns:a16="http://schemas.microsoft.com/office/drawing/2014/main" id="{5E433103-A3F5-47D1-9DAF-2FC033BBD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0991" y="4894717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4" name="Freeform 1212">
              <a:extLst>
                <a:ext uri="{FF2B5EF4-FFF2-40B4-BE49-F238E27FC236}">
                  <a16:creationId xmlns:a16="http://schemas.microsoft.com/office/drawing/2014/main" id="{336A54D3-E5DB-4750-A8D1-6C0F58CA8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9503" y="495430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5" name="Freeform 1213">
              <a:extLst>
                <a:ext uri="{FF2B5EF4-FFF2-40B4-BE49-F238E27FC236}">
                  <a16:creationId xmlns:a16="http://schemas.microsoft.com/office/drawing/2014/main" id="{DE597D67-D038-412C-A358-F1C87D5D2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8016" y="501814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Freeform 1214">
              <a:extLst>
                <a:ext uri="{FF2B5EF4-FFF2-40B4-BE49-F238E27FC236}">
                  <a16:creationId xmlns:a16="http://schemas.microsoft.com/office/drawing/2014/main" id="{ED6C1197-4C79-4A1D-A7D8-919EB52BD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6528" y="5077728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Freeform 1215">
              <a:extLst>
                <a:ext uri="{FF2B5EF4-FFF2-40B4-BE49-F238E27FC236}">
                  <a16:creationId xmlns:a16="http://schemas.microsoft.com/office/drawing/2014/main" id="{7AB5BA90-149A-45EF-B7ED-1BFF282EB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040" y="513731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10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10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Freeform 1216">
              <a:extLst>
                <a:ext uri="{FF2B5EF4-FFF2-40B4-BE49-F238E27FC236}">
                  <a16:creationId xmlns:a16="http://schemas.microsoft.com/office/drawing/2014/main" id="{38D3A2E7-EF6C-4A53-A516-EA4ECEE41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552" y="520115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29" name="Freeform 1217">
              <a:extLst>
                <a:ext uri="{FF2B5EF4-FFF2-40B4-BE49-F238E27FC236}">
                  <a16:creationId xmlns:a16="http://schemas.microsoft.com/office/drawing/2014/main" id="{91B8172E-02BB-4D85-B86E-5E29AF6AB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1510" y="4613818"/>
              <a:ext cx="538391" cy="655432"/>
            </a:xfrm>
            <a:custGeom>
              <a:avLst/>
              <a:gdLst>
                <a:gd name="T0" fmla="*/ 2147483647 w 126"/>
                <a:gd name="T1" fmla="*/ 2147483647 h 154"/>
                <a:gd name="T2" fmla="*/ 2147483647 w 126"/>
                <a:gd name="T3" fmla="*/ 2147483647 h 154"/>
                <a:gd name="T4" fmla="*/ 2147483647 w 126"/>
                <a:gd name="T5" fmla="*/ 2147483647 h 154"/>
                <a:gd name="T6" fmla="*/ 2147483647 w 126"/>
                <a:gd name="T7" fmla="*/ 2147483647 h 154"/>
                <a:gd name="T8" fmla="*/ 2147483647 w 126"/>
                <a:gd name="T9" fmla="*/ 2147483647 h 154"/>
                <a:gd name="T10" fmla="*/ 2147483647 w 126"/>
                <a:gd name="T11" fmla="*/ 2147483647 h 154"/>
                <a:gd name="T12" fmla="*/ 2147483647 w 126"/>
                <a:gd name="T13" fmla="*/ 2147483647 h 154"/>
                <a:gd name="T14" fmla="*/ 2147483647 w 126"/>
                <a:gd name="T15" fmla="*/ 2147483647 h 154"/>
                <a:gd name="T16" fmla="*/ 2147483647 w 126"/>
                <a:gd name="T17" fmla="*/ 2147483647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54"/>
                <a:gd name="T29" fmla="*/ 126 w 126"/>
                <a:gd name="T30" fmla="*/ 154 h 1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54">
                  <a:moveTo>
                    <a:pt x="117" y="24"/>
                  </a:moveTo>
                  <a:cubicBezTo>
                    <a:pt x="56" y="2"/>
                    <a:pt x="56" y="2"/>
                    <a:pt x="56" y="2"/>
                  </a:cubicBezTo>
                  <a:cubicBezTo>
                    <a:pt x="50" y="0"/>
                    <a:pt x="43" y="3"/>
                    <a:pt x="41" y="9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0" y="121"/>
                    <a:pt x="4" y="127"/>
                    <a:pt x="10" y="129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7" y="154"/>
                    <a:pt x="84" y="151"/>
                    <a:pt x="86" y="145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26" y="33"/>
                    <a:pt x="123" y="27"/>
                    <a:pt x="117" y="24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0" name="Freeform 1218">
              <a:extLst>
                <a:ext uri="{FF2B5EF4-FFF2-40B4-BE49-F238E27FC236}">
                  <a16:creationId xmlns:a16="http://schemas.microsoft.com/office/drawing/2014/main" id="{81A57373-ED46-4B9F-9612-3B9ADCB7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1302" y="4639354"/>
              <a:ext cx="483063" cy="604359"/>
            </a:xfrm>
            <a:custGeom>
              <a:avLst/>
              <a:gdLst>
                <a:gd name="T0" fmla="*/ 2147483647 w 113"/>
                <a:gd name="T1" fmla="*/ 2147483647 h 142"/>
                <a:gd name="T2" fmla="*/ 2147483647 w 113"/>
                <a:gd name="T3" fmla="*/ 2147483647 h 142"/>
                <a:gd name="T4" fmla="*/ 2147483647 w 113"/>
                <a:gd name="T5" fmla="*/ 2147483647 h 142"/>
                <a:gd name="T6" fmla="*/ 2147483647 w 113"/>
                <a:gd name="T7" fmla="*/ 2147483647 h 142"/>
                <a:gd name="T8" fmla="*/ 2147483647 w 113"/>
                <a:gd name="T9" fmla="*/ 2147483647 h 142"/>
                <a:gd name="T10" fmla="*/ 2147483647 w 113"/>
                <a:gd name="T11" fmla="*/ 2147483647 h 142"/>
                <a:gd name="T12" fmla="*/ 2147483647 w 113"/>
                <a:gd name="T13" fmla="*/ 2147483647 h 142"/>
                <a:gd name="T14" fmla="*/ 2147483647 w 113"/>
                <a:gd name="T15" fmla="*/ 2147483647 h 142"/>
                <a:gd name="T16" fmla="*/ 2147483647 w 113"/>
                <a:gd name="T17" fmla="*/ 2147483647 h 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142"/>
                <a:gd name="T29" fmla="*/ 113 w 113"/>
                <a:gd name="T30" fmla="*/ 142 h 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142">
                  <a:moveTo>
                    <a:pt x="107" y="23"/>
                  </a:moveTo>
                  <a:cubicBezTo>
                    <a:pt x="48" y="2"/>
                    <a:pt x="48" y="2"/>
                    <a:pt x="48" y="2"/>
                  </a:cubicBezTo>
                  <a:cubicBezTo>
                    <a:pt x="44" y="0"/>
                    <a:pt x="40" y="2"/>
                    <a:pt x="39" y="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4"/>
                    <a:pt x="2" y="118"/>
                    <a:pt x="6" y="119"/>
                  </a:cubicBezTo>
                  <a:cubicBezTo>
                    <a:pt x="64" y="140"/>
                    <a:pt x="64" y="140"/>
                    <a:pt x="64" y="140"/>
                  </a:cubicBezTo>
                  <a:cubicBezTo>
                    <a:pt x="68" y="142"/>
                    <a:pt x="72" y="140"/>
                    <a:pt x="74" y="1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3" y="28"/>
                    <a:pt x="111" y="24"/>
                    <a:pt x="107" y="23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1" name="Freeform 1219">
              <a:extLst>
                <a:ext uri="{FF2B5EF4-FFF2-40B4-BE49-F238E27FC236}">
                  <a16:creationId xmlns:a16="http://schemas.microsoft.com/office/drawing/2014/main" id="{F4A45F61-B73A-46D0-8661-54D13C081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569" y="4707451"/>
              <a:ext cx="197907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5" y="21"/>
                  </a:cubicBezTo>
                  <a:cubicBezTo>
                    <a:pt x="43" y="26"/>
                    <a:pt x="39" y="28"/>
                    <a:pt x="35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2" name="Freeform 1220">
              <a:extLst>
                <a:ext uri="{FF2B5EF4-FFF2-40B4-BE49-F238E27FC236}">
                  <a16:creationId xmlns:a16="http://schemas.microsoft.com/office/drawing/2014/main" id="{FAA4C707-8C03-4570-9A0C-8F0FFADF2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6216" y="4877693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4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4" y="21"/>
                  </a:cubicBezTo>
                  <a:cubicBezTo>
                    <a:pt x="43" y="25"/>
                    <a:pt x="39" y="28"/>
                    <a:pt x="34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3" name="Freeform 1221">
              <a:extLst>
                <a:ext uri="{FF2B5EF4-FFF2-40B4-BE49-F238E27FC236}">
                  <a16:creationId xmlns:a16="http://schemas.microsoft.com/office/drawing/2014/main" id="{929C4764-B327-4E94-827D-507C8E281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23" y="4954302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7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3"/>
                    <a:pt x="46" y="18"/>
                    <a:pt x="45" y="22"/>
                  </a:cubicBezTo>
                  <a:cubicBezTo>
                    <a:pt x="43" y="26"/>
                    <a:pt x="39" y="28"/>
                    <a:pt x="35" y="27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4" name="Freeform 1222">
              <a:extLst>
                <a:ext uri="{FF2B5EF4-FFF2-40B4-BE49-F238E27FC236}">
                  <a16:creationId xmlns:a16="http://schemas.microsoft.com/office/drawing/2014/main" id="{925511B1-E9D0-4FBD-A008-2FC65D691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9641" y="4822364"/>
              <a:ext cx="159603" cy="106401"/>
            </a:xfrm>
            <a:custGeom>
              <a:avLst/>
              <a:gdLst>
                <a:gd name="T0" fmla="*/ 2147483647 w 37"/>
                <a:gd name="T1" fmla="*/ 2147483647 h 25"/>
                <a:gd name="T2" fmla="*/ 2147483647 w 37"/>
                <a:gd name="T3" fmla="*/ 2147483647 h 25"/>
                <a:gd name="T4" fmla="*/ 2147483647 w 37"/>
                <a:gd name="T5" fmla="*/ 2147483647 h 25"/>
                <a:gd name="T6" fmla="*/ 2147483647 w 37"/>
                <a:gd name="T7" fmla="*/ 2147483647 h 25"/>
                <a:gd name="T8" fmla="*/ 2147483647 w 37"/>
                <a:gd name="T9" fmla="*/ 2147483647 h 25"/>
                <a:gd name="T10" fmla="*/ 2147483647 w 37"/>
                <a:gd name="T11" fmla="*/ 2147483647 h 25"/>
                <a:gd name="T12" fmla="*/ 2147483647 w 37"/>
                <a:gd name="T13" fmla="*/ 2147483647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5"/>
                <a:gd name="T23" fmla="*/ 37 w 3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5">
                  <a:moveTo>
                    <a:pt x="25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5" y="10"/>
                    <a:pt x="37" y="14"/>
                    <a:pt x="35" y="19"/>
                  </a:cubicBezTo>
                  <a:cubicBezTo>
                    <a:pt x="34" y="23"/>
                    <a:pt x="29" y="25"/>
                    <a:pt x="25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5" name="Freeform 1223">
              <a:extLst>
                <a:ext uri="{FF2B5EF4-FFF2-40B4-BE49-F238E27FC236}">
                  <a16:creationId xmlns:a16="http://schemas.microsoft.com/office/drawing/2014/main" id="{CD809F66-B042-4B76-A383-E22904AB0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6008" y="5077728"/>
              <a:ext cx="157474" cy="102145"/>
            </a:xfrm>
            <a:custGeom>
              <a:avLst/>
              <a:gdLst>
                <a:gd name="T0" fmla="*/ 2147483647 w 37"/>
                <a:gd name="T1" fmla="*/ 2147483647 h 24"/>
                <a:gd name="T2" fmla="*/ 2147483647 w 37"/>
                <a:gd name="T3" fmla="*/ 2147483647 h 24"/>
                <a:gd name="T4" fmla="*/ 2147483647 w 37"/>
                <a:gd name="T5" fmla="*/ 2147483647 h 24"/>
                <a:gd name="T6" fmla="*/ 2147483647 w 37"/>
                <a:gd name="T7" fmla="*/ 2147483647 h 24"/>
                <a:gd name="T8" fmla="*/ 2147483647 w 37"/>
                <a:gd name="T9" fmla="*/ 2147483647 h 24"/>
                <a:gd name="T10" fmla="*/ 2147483647 w 37"/>
                <a:gd name="T11" fmla="*/ 2147483647 h 24"/>
                <a:gd name="T12" fmla="*/ 2147483647 w 37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4"/>
                <a:gd name="T23" fmla="*/ 37 w 37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4">
                  <a:moveTo>
                    <a:pt x="26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5" y="10"/>
                    <a:pt x="37" y="14"/>
                    <a:pt x="36" y="18"/>
                  </a:cubicBezTo>
                  <a:cubicBezTo>
                    <a:pt x="34" y="22"/>
                    <a:pt x="30" y="24"/>
                    <a:pt x="26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6" name="Freeform 1224">
              <a:extLst>
                <a:ext uri="{FF2B5EF4-FFF2-40B4-BE49-F238E27FC236}">
                  <a16:creationId xmlns:a16="http://schemas.microsoft.com/office/drawing/2014/main" id="{03642985-7056-4F61-BD5A-9CAADB106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8153" y="5145824"/>
              <a:ext cx="440502" cy="293668"/>
            </a:xfrm>
            <a:custGeom>
              <a:avLst/>
              <a:gdLst>
                <a:gd name="T0" fmla="*/ 2147483647 w 207"/>
                <a:gd name="T1" fmla="*/ 2147483647 h 138"/>
                <a:gd name="T2" fmla="*/ 0 w 207"/>
                <a:gd name="T3" fmla="*/ 2147483647 h 138"/>
                <a:gd name="T4" fmla="*/ 2147483647 w 207"/>
                <a:gd name="T5" fmla="*/ 0 h 138"/>
                <a:gd name="T6" fmla="*/ 2147483647 w 207"/>
                <a:gd name="T7" fmla="*/ 2147483647 h 138"/>
                <a:gd name="T8" fmla="*/ 2147483647 w 207"/>
                <a:gd name="T9" fmla="*/ 2147483647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8"/>
                <a:gd name="T17" fmla="*/ 207 w 207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8">
                  <a:moveTo>
                    <a:pt x="20" y="138"/>
                  </a:moveTo>
                  <a:lnTo>
                    <a:pt x="0" y="100"/>
                  </a:lnTo>
                  <a:lnTo>
                    <a:pt x="187" y="0"/>
                  </a:lnTo>
                  <a:lnTo>
                    <a:pt x="207" y="38"/>
                  </a:lnTo>
                  <a:lnTo>
                    <a:pt x="20" y="138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7" name="Freeform 1225">
              <a:extLst>
                <a:ext uri="{FF2B5EF4-FFF2-40B4-BE49-F238E27FC236}">
                  <a16:creationId xmlns:a16="http://schemas.microsoft.com/office/drawing/2014/main" id="{B4DA2DF1-A025-4402-A032-B84EC862F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358627"/>
              <a:ext cx="106401" cy="85121"/>
            </a:xfrm>
            <a:custGeom>
              <a:avLst/>
              <a:gdLst>
                <a:gd name="T0" fmla="*/ 2147483647 w 50"/>
                <a:gd name="T1" fmla="*/ 2147483647 h 40"/>
                <a:gd name="T2" fmla="*/ 2147483647 w 50"/>
                <a:gd name="T3" fmla="*/ 2147483647 h 40"/>
                <a:gd name="T4" fmla="*/ 0 w 50"/>
                <a:gd name="T5" fmla="*/ 2147483647 h 40"/>
                <a:gd name="T6" fmla="*/ 2147483647 w 50"/>
                <a:gd name="T7" fmla="*/ 2147483647 h 40"/>
                <a:gd name="T8" fmla="*/ 2147483647 w 50"/>
                <a:gd name="T9" fmla="*/ 0 h 40"/>
                <a:gd name="T10" fmla="*/ 2147483647 w 50"/>
                <a:gd name="T11" fmla="*/ 2147483647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40"/>
                <a:gd name="T20" fmla="*/ 50 w 50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40">
                  <a:moveTo>
                    <a:pt x="50" y="38"/>
                  </a:moveTo>
                  <a:lnTo>
                    <a:pt x="24" y="38"/>
                  </a:lnTo>
                  <a:lnTo>
                    <a:pt x="0" y="40"/>
                  </a:lnTo>
                  <a:lnTo>
                    <a:pt x="14" y="20"/>
                  </a:lnTo>
                  <a:lnTo>
                    <a:pt x="30" y="0"/>
                  </a:lnTo>
                  <a:lnTo>
                    <a:pt x="50" y="38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8" name="Freeform 1226">
              <a:extLst>
                <a:ext uri="{FF2B5EF4-FFF2-40B4-BE49-F238E27FC236}">
                  <a16:creationId xmlns:a16="http://schemas.microsoft.com/office/drawing/2014/main" id="{C942075C-192D-4582-A613-FF608A6A4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401187"/>
              <a:ext cx="51073" cy="42561"/>
            </a:xfrm>
            <a:custGeom>
              <a:avLst/>
              <a:gdLst>
                <a:gd name="T0" fmla="*/ 2147483647 w 24"/>
                <a:gd name="T1" fmla="*/ 2147483647 h 20"/>
                <a:gd name="T2" fmla="*/ 0 w 24"/>
                <a:gd name="T3" fmla="*/ 2147483647 h 20"/>
                <a:gd name="T4" fmla="*/ 2147483647 w 24"/>
                <a:gd name="T5" fmla="*/ 0 h 20"/>
                <a:gd name="T6" fmla="*/ 2147483647 w 24"/>
                <a:gd name="T7" fmla="*/ 2147483647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0"/>
                <a:gd name="T14" fmla="*/ 24 w 24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0">
                  <a:moveTo>
                    <a:pt x="24" y="18"/>
                  </a:moveTo>
                  <a:lnTo>
                    <a:pt x="0" y="20"/>
                  </a:lnTo>
                  <a:lnTo>
                    <a:pt x="14" y="0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39" name="Freeform 1227">
              <a:extLst>
                <a:ext uri="{FF2B5EF4-FFF2-40B4-BE49-F238E27FC236}">
                  <a16:creationId xmlns:a16="http://schemas.microsoft.com/office/drawing/2014/main" id="{A7EE3ED6-17E2-4FAB-93CE-A222BF25B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093" y="5116032"/>
              <a:ext cx="110657" cy="110657"/>
            </a:xfrm>
            <a:custGeom>
              <a:avLst/>
              <a:gdLst>
                <a:gd name="T0" fmla="*/ 2147483647 w 26"/>
                <a:gd name="T1" fmla="*/ 2147483647 h 26"/>
                <a:gd name="T2" fmla="*/ 2147483647 w 26"/>
                <a:gd name="T3" fmla="*/ 2147483647 h 26"/>
                <a:gd name="T4" fmla="*/ 2147483647 w 26"/>
                <a:gd name="T5" fmla="*/ 2147483647 h 26"/>
                <a:gd name="T6" fmla="*/ 0 w 26"/>
                <a:gd name="T7" fmla="*/ 2147483647 h 26"/>
                <a:gd name="T8" fmla="*/ 2147483647 w 26"/>
                <a:gd name="T9" fmla="*/ 2147483647 h 26"/>
                <a:gd name="T10" fmla="*/ 2147483647 w 26"/>
                <a:gd name="T11" fmla="*/ 2147483647 h 26"/>
                <a:gd name="T12" fmla="*/ 2147483647 w 26"/>
                <a:gd name="T13" fmla="*/ 2147483647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6"/>
                <a:gd name="T23" fmla="*/ 26 w 26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6"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0" y="2"/>
                    <a:pt x="14" y="0"/>
                    <a:pt x="9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4" y="19"/>
                    <a:pt x="26" y="13"/>
                    <a:pt x="23" y="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0" name="Freeform 1228">
              <a:extLst>
                <a:ext uri="{FF2B5EF4-FFF2-40B4-BE49-F238E27FC236}">
                  <a16:creationId xmlns:a16="http://schemas.microsoft.com/office/drawing/2014/main" id="{5C2BABA2-274E-4389-ADFC-4499027F9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498" y="5413956"/>
              <a:ext cx="451141" cy="119169"/>
            </a:xfrm>
            <a:custGeom>
              <a:avLst/>
              <a:gdLst>
                <a:gd name="T0" fmla="*/ 2147483647 w 212"/>
                <a:gd name="T1" fmla="*/ 2147483647 h 56"/>
                <a:gd name="T2" fmla="*/ 0 w 212"/>
                <a:gd name="T3" fmla="*/ 2147483647 h 56"/>
                <a:gd name="T4" fmla="*/ 2147483647 w 212"/>
                <a:gd name="T5" fmla="*/ 0 h 56"/>
                <a:gd name="T6" fmla="*/ 2147483647 w 212"/>
                <a:gd name="T7" fmla="*/ 2147483647 h 56"/>
                <a:gd name="T8" fmla="*/ 2147483647 w 212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56"/>
                <a:gd name="T17" fmla="*/ 212 w 21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56">
                  <a:moveTo>
                    <a:pt x="2" y="56"/>
                  </a:moveTo>
                  <a:lnTo>
                    <a:pt x="0" y="14"/>
                  </a:lnTo>
                  <a:lnTo>
                    <a:pt x="210" y="0"/>
                  </a:lnTo>
                  <a:lnTo>
                    <a:pt x="212" y="44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1" name="Freeform 1229">
              <a:extLst>
                <a:ext uri="{FF2B5EF4-FFF2-40B4-BE49-F238E27FC236}">
                  <a16:creationId xmlns:a16="http://schemas.microsoft.com/office/drawing/2014/main" id="{465F3C2B-598C-4F97-AE40-BD3A8FECC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43748"/>
              <a:ext cx="100018" cy="89377"/>
            </a:xfrm>
            <a:custGeom>
              <a:avLst/>
              <a:gdLst>
                <a:gd name="T0" fmla="*/ 2147483647 w 47"/>
                <a:gd name="T1" fmla="*/ 2147483647 h 42"/>
                <a:gd name="T2" fmla="*/ 2147483647 w 47"/>
                <a:gd name="T3" fmla="*/ 2147483647 h 42"/>
                <a:gd name="T4" fmla="*/ 0 w 47"/>
                <a:gd name="T5" fmla="*/ 2147483647 h 42"/>
                <a:gd name="T6" fmla="*/ 2147483647 w 47"/>
                <a:gd name="T7" fmla="*/ 2147483647 h 42"/>
                <a:gd name="T8" fmla="*/ 2147483647 w 47"/>
                <a:gd name="T9" fmla="*/ 0 h 42"/>
                <a:gd name="T10" fmla="*/ 2147483647 w 47"/>
                <a:gd name="T11" fmla="*/ 2147483647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42"/>
                <a:gd name="T20" fmla="*/ 47 w 47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42">
                  <a:moveTo>
                    <a:pt x="47" y="42"/>
                  </a:moveTo>
                  <a:lnTo>
                    <a:pt x="23" y="34"/>
                  </a:lnTo>
                  <a:lnTo>
                    <a:pt x="0" y="24"/>
                  </a:lnTo>
                  <a:lnTo>
                    <a:pt x="21" y="12"/>
                  </a:lnTo>
                  <a:lnTo>
                    <a:pt x="45" y="0"/>
                  </a:lnTo>
                  <a:lnTo>
                    <a:pt x="47" y="42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2" name="Freeform 1230">
              <a:extLst>
                <a:ext uri="{FF2B5EF4-FFF2-40B4-BE49-F238E27FC236}">
                  <a16:creationId xmlns:a16="http://schemas.microsoft.com/office/drawing/2014/main" id="{930486A0-98F9-49ED-9A7D-4A0427191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69284"/>
              <a:ext cx="48945" cy="46817"/>
            </a:xfrm>
            <a:custGeom>
              <a:avLst/>
              <a:gdLst>
                <a:gd name="T0" fmla="*/ 2147483647 w 23"/>
                <a:gd name="T1" fmla="*/ 2147483647 h 22"/>
                <a:gd name="T2" fmla="*/ 0 w 23"/>
                <a:gd name="T3" fmla="*/ 2147483647 h 22"/>
                <a:gd name="T4" fmla="*/ 2147483647 w 23"/>
                <a:gd name="T5" fmla="*/ 0 h 22"/>
                <a:gd name="T6" fmla="*/ 2147483647 w 23"/>
                <a:gd name="T7" fmla="*/ 2147483647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2"/>
                <a:gd name="T14" fmla="*/ 23 w 23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2">
                  <a:moveTo>
                    <a:pt x="23" y="22"/>
                  </a:moveTo>
                  <a:lnTo>
                    <a:pt x="0" y="12"/>
                  </a:lnTo>
                  <a:lnTo>
                    <a:pt x="2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43" name="Freeform 1231">
              <a:extLst>
                <a:ext uri="{FF2B5EF4-FFF2-40B4-BE49-F238E27FC236}">
                  <a16:creationId xmlns:a16="http://schemas.microsoft.com/office/drawing/2014/main" id="{79BC291D-90F7-4EA3-8E30-880D396EF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0384" y="5409700"/>
              <a:ext cx="89377" cy="97889"/>
            </a:xfrm>
            <a:custGeom>
              <a:avLst/>
              <a:gdLst>
                <a:gd name="T0" fmla="*/ 2147483647 w 21"/>
                <a:gd name="T1" fmla="*/ 2147483647 h 23"/>
                <a:gd name="T2" fmla="*/ 2147483647 w 21"/>
                <a:gd name="T3" fmla="*/ 2147483647 h 23"/>
                <a:gd name="T4" fmla="*/ 2147483647 w 21"/>
                <a:gd name="T5" fmla="*/ 2147483647 h 23"/>
                <a:gd name="T6" fmla="*/ 0 w 21"/>
                <a:gd name="T7" fmla="*/ 2147483647 h 23"/>
                <a:gd name="T8" fmla="*/ 2147483647 w 21"/>
                <a:gd name="T9" fmla="*/ 2147483647 h 23"/>
                <a:gd name="T10" fmla="*/ 2147483647 w 21"/>
                <a:gd name="T11" fmla="*/ 2147483647 h 23"/>
                <a:gd name="T12" fmla="*/ 2147483647 w 21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3"/>
                <a:gd name="T23" fmla="*/ 21 w 21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3">
                  <a:moveTo>
                    <a:pt x="20" y="11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5"/>
                    <a:pt x="15" y="0"/>
                    <a:pt x="9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6" y="22"/>
                    <a:pt x="21" y="17"/>
                    <a:pt x="20" y="11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108" name="Group 41">
            <a:extLst>
              <a:ext uri="{FF2B5EF4-FFF2-40B4-BE49-F238E27FC236}">
                <a16:creationId xmlns:a16="http://schemas.microsoft.com/office/drawing/2014/main" id="{19E2FD08-34F6-4A60-83A5-0E3B61AC3375}"/>
              </a:ext>
            </a:extLst>
          </p:cNvPr>
          <p:cNvGrpSpPr>
            <a:grpSpLocks/>
          </p:cNvGrpSpPr>
          <p:nvPr/>
        </p:nvGrpSpPr>
        <p:grpSpPr bwMode="auto">
          <a:xfrm>
            <a:off x="427038" y="1328738"/>
            <a:ext cx="6203950" cy="717550"/>
            <a:chOff x="443080" y="2679689"/>
            <a:chExt cx="11306008" cy="42993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00AAED6-EF0B-43B4-BCD3-5ED83500F2EF}"/>
                </a:ext>
              </a:extLst>
            </p:cNvPr>
            <p:cNvSpPr/>
            <p:nvPr/>
          </p:nvSpPr>
          <p:spPr>
            <a:xfrm>
              <a:off x="636913" y="2729151"/>
              <a:ext cx="11112175" cy="38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5E2E9A1-DBA7-49CE-B28F-539840E21F29}"/>
                </a:ext>
              </a:extLst>
            </p:cNvPr>
            <p:cNvSpPr/>
            <p:nvPr/>
          </p:nvSpPr>
          <p:spPr>
            <a:xfrm>
              <a:off x="443080" y="2679689"/>
              <a:ext cx="11210537" cy="3804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Кичик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гуруҳлар</a:t>
              </a:r>
              <a:r>
                <a:rPr lang="en-US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en-US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якка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тартибдаги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амалий</a:t>
              </a:r>
              <a:r>
                <a:rPr lang="en-US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иш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en-US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уй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вазифаси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:</a:t>
              </a:r>
              <a:endParaRPr lang="ru-RU" sz="1600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335FCF8-8D40-482E-9B6F-401D96B46544}"/>
              </a:ext>
            </a:extLst>
          </p:cNvPr>
          <p:cNvSpPr/>
          <p:nvPr/>
        </p:nvSpPr>
        <p:spPr>
          <a:xfrm>
            <a:off x="427038" y="2017713"/>
            <a:ext cx="6149975" cy="6207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датдаги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ҳафтангизни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таҳлил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кундалик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ҳаётингизни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нституциявий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ҳуқуқ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rPr>
              <a:t>мажбуриятлар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шқараётгани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ҳақида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ўйлаб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Ўқувчи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ҳаракатларини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/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латини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ғлиқ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гишли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бурчини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/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ҳуқуқини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ёзиши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рак.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AA6487-DB25-46DD-A635-0E5460D166CA}"/>
              </a:ext>
            </a:extLst>
          </p:cNvPr>
          <p:cNvCxnSpPr>
            <a:cxnSpLocks/>
          </p:cNvCxnSpPr>
          <p:nvPr/>
        </p:nvCxnSpPr>
        <p:spPr>
          <a:xfrm>
            <a:off x="461963" y="4733925"/>
            <a:ext cx="5724525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Rectangle 46">
            <a:extLst>
              <a:ext uri="{FF2B5EF4-FFF2-40B4-BE49-F238E27FC236}">
                <a16:creationId xmlns:a16="http://schemas.microsoft.com/office/drawing/2014/main" id="{7B06B24A-BC40-4148-ACFA-A5AE1C5E8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3959225"/>
            <a:ext cx="54689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Ўқувчи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ўз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ҳаракатларини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/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ҳ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латини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ва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бу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билан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б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ғлиқ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т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e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гишли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бурчини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/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ҳуқуқини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ёзиши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к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e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Golos Text" panose="020B0503020202020204" pitchFamily="34" charset="0"/>
              </a:rPr>
              <a:t>рак.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5D0CB5-FEE1-450B-B659-085B0388035B}"/>
              </a:ext>
            </a:extLst>
          </p:cNvPr>
          <p:cNvCxnSpPr>
            <a:cxnSpLocks/>
          </p:cNvCxnSpPr>
          <p:nvPr/>
        </p:nvCxnSpPr>
        <p:spPr>
          <a:xfrm>
            <a:off x="461963" y="3852863"/>
            <a:ext cx="5724525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extLst>
              <a:ext uri="{FF2B5EF4-FFF2-40B4-BE49-F238E27FC236}">
                <a16:creationId xmlns:a16="http://schemas.microsoft.com/office/drawing/2014/main" id="{A10F6DEA-D571-41A1-9F2C-D06F05CA9C82}"/>
              </a:ext>
            </a:extLst>
          </p:cNvPr>
          <p:cNvSpPr txBox="1">
            <a:spLocks/>
          </p:cNvSpPr>
          <p:nvPr/>
        </p:nvSpPr>
        <p:spPr>
          <a:xfrm>
            <a:off x="7458075" y="1687513"/>
            <a:ext cx="4302125" cy="7905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 err="1">
                <a:latin typeface="+mn-lt"/>
              </a:rPr>
              <a:t>Мумкин</a:t>
            </a:r>
            <a:r>
              <a:rPr lang="en-US" sz="1600" b="1" dirty="0">
                <a:latin typeface="+mn-lt"/>
              </a:rPr>
              <a:t> </a:t>
            </a:r>
            <a:r>
              <a:rPr lang="ru-RU" sz="1600" b="1" dirty="0" err="1">
                <a:latin typeface="+mn-lt"/>
              </a:rPr>
              <a:t>бўлган</a:t>
            </a:r>
            <a:r>
              <a:rPr lang="en-US" sz="1600" b="1" dirty="0">
                <a:latin typeface="+mn-lt"/>
              </a:rPr>
              <a:t> </a:t>
            </a:r>
            <a:r>
              <a:rPr lang="ru-RU" sz="1600" b="1" dirty="0">
                <a:latin typeface="+mn-lt"/>
              </a:rPr>
              <a:t>жав</a:t>
            </a:r>
            <a:r>
              <a:rPr lang="en-US" sz="1600" b="1" dirty="0">
                <a:latin typeface="+mn-lt"/>
              </a:rPr>
              <a:t>o</a:t>
            </a:r>
            <a:r>
              <a:rPr lang="ru-RU" sz="1600" b="1" dirty="0" err="1">
                <a:latin typeface="+mn-lt"/>
              </a:rPr>
              <a:t>блар</a:t>
            </a:r>
            <a:r>
              <a:rPr lang="en-US" sz="1600" b="1" dirty="0">
                <a:latin typeface="+mn-lt"/>
              </a:rPr>
              <a:t> </a:t>
            </a:r>
            <a:r>
              <a:rPr lang="ru-RU" sz="1600" b="1" dirty="0" err="1">
                <a:latin typeface="+mn-lt"/>
              </a:rPr>
              <a:t>қуйидагилардир:</a:t>
            </a:r>
            <a:r>
              <a:rPr lang="ru-RU" sz="1600" b="1" dirty="0">
                <a:latin typeface="+mn-lt"/>
              </a:rPr>
              <a:t> </a:t>
            </a:r>
          </a:p>
          <a:p>
            <a:pPr marL="342900" indent="-34290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>
                <a:latin typeface="+mn-lt"/>
              </a:rPr>
              <a:t>Мактабга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к</a:t>
            </a:r>
            <a:r>
              <a:rPr lang="en-US" sz="1600" dirty="0">
                <a:latin typeface="+mn-lt"/>
              </a:rPr>
              <a:t>e</a:t>
            </a:r>
            <a:r>
              <a:rPr lang="ru-RU" sz="1600" dirty="0" err="1">
                <a:latin typeface="+mn-lt"/>
              </a:rPr>
              <a:t>лиш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– </a:t>
            </a:r>
            <a:br>
              <a:rPr lang="ru-RU" sz="1600" dirty="0">
                <a:latin typeface="+mn-lt"/>
              </a:rPr>
            </a:br>
            <a:r>
              <a:rPr lang="ru-RU" sz="1600" dirty="0" err="1">
                <a:latin typeface="+mn-lt"/>
              </a:rPr>
              <a:t>таълим</a:t>
            </a:r>
            <a:r>
              <a:rPr lang="en-US" sz="1600" dirty="0">
                <a:latin typeface="+mn-lt"/>
              </a:rPr>
              <a:t> o</a:t>
            </a:r>
            <a:r>
              <a:rPr lang="ru-RU" sz="1600" dirty="0" err="1">
                <a:latin typeface="+mn-lt"/>
              </a:rPr>
              <a:t>лиш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ҳуқуқи</a:t>
            </a:r>
            <a:r>
              <a:rPr lang="en-US" sz="1600" dirty="0">
                <a:latin typeface="+mn-lt"/>
              </a:rPr>
              <a:t>.</a:t>
            </a:r>
            <a:endParaRPr lang="ru-RU" sz="1600" dirty="0">
              <a:latin typeface="+mn-lt"/>
            </a:endParaRPr>
          </a:p>
          <a:p>
            <a:pPr marL="342900" indent="-34290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latin typeface="+mn-lt"/>
              </a:rPr>
              <a:t>П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ликлиникада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тиббий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му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лажа</a:t>
            </a:r>
            <a:r>
              <a:rPr lang="en-US" sz="1600" dirty="0">
                <a:latin typeface="+mn-lt"/>
              </a:rPr>
              <a:t> o</a:t>
            </a:r>
            <a:r>
              <a:rPr lang="ru-RU" sz="1600" dirty="0" err="1">
                <a:latin typeface="+mn-lt"/>
              </a:rPr>
              <a:t>лиш</a:t>
            </a:r>
            <a:r>
              <a:rPr lang="ru-RU" sz="1600" dirty="0">
                <a:latin typeface="+mn-lt"/>
              </a:rPr>
              <a:t> – дав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ланиш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ва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тиббий</a:t>
            </a:r>
            <a:r>
              <a:rPr lang="en-US" sz="1600" dirty="0">
                <a:latin typeface="+mn-lt"/>
              </a:rPr>
              <a:t> x</a:t>
            </a:r>
            <a:r>
              <a:rPr lang="ru-RU" sz="1600" dirty="0" err="1">
                <a:latin typeface="+mn-lt"/>
              </a:rPr>
              <a:t>измат</a:t>
            </a:r>
            <a:r>
              <a:rPr lang="en-US" sz="1600" dirty="0">
                <a:latin typeface="+mn-lt"/>
              </a:rPr>
              <a:t> o</a:t>
            </a:r>
            <a:r>
              <a:rPr lang="ru-RU" sz="1600" dirty="0" err="1">
                <a:latin typeface="+mn-lt"/>
              </a:rPr>
              <a:t>лиш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ҳуқуқи</a:t>
            </a:r>
            <a:r>
              <a:rPr lang="en-US" sz="1600" dirty="0">
                <a:latin typeface="+mn-lt"/>
              </a:rPr>
              <a:t>.</a:t>
            </a:r>
            <a:r>
              <a:rPr lang="ru-RU" sz="1600" dirty="0">
                <a:latin typeface="+mn-lt"/>
              </a:rPr>
              <a:t> </a:t>
            </a:r>
          </a:p>
          <a:p>
            <a:pPr marL="342900" indent="-34290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>
                <a:latin typeface="+mn-lt"/>
              </a:rPr>
              <a:t>Уй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атр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фидаги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чиқиндиларни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т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залаш</a:t>
            </a:r>
            <a:r>
              <a:rPr lang="ru-RU" sz="1600" dirty="0">
                <a:latin typeface="+mn-lt"/>
              </a:rPr>
              <a:t>- </a:t>
            </a:r>
            <a:r>
              <a:rPr lang="ru-RU" sz="1600" dirty="0" err="1">
                <a:latin typeface="+mn-lt"/>
              </a:rPr>
              <a:t>атр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ф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муҳитни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ҳим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я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қилиш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бурчи</a:t>
            </a:r>
            <a:r>
              <a:rPr lang="en-US" sz="1600" dirty="0">
                <a:latin typeface="+mn-lt"/>
              </a:rPr>
              <a:t>.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Placeholder 1">
            <a:extLst>
              <a:ext uri="{FF2B5EF4-FFF2-40B4-BE49-F238E27FC236}">
                <a16:creationId xmlns:a16="http://schemas.microsoft.com/office/drawing/2014/main" id="{B12784B8-6C0C-4EEB-8C03-9C9423098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altLang="en-US" sz="3200"/>
              <a:t>Ҳ</a:t>
            </a:r>
            <a:r>
              <a:rPr lang="tr-TR" altLang="en-US" sz="3200"/>
              <a:t>e</a:t>
            </a:r>
            <a:r>
              <a:rPr lang="ru-RU" altLang="en-US" sz="3200"/>
              <a:t>ч</a:t>
            </a:r>
            <a:r>
              <a:rPr lang="tr-TR" altLang="en-US" sz="3200"/>
              <a:t> </a:t>
            </a:r>
            <a:r>
              <a:rPr lang="ru-RU" altLang="en-US" sz="3200"/>
              <a:t>ким</a:t>
            </a:r>
            <a:r>
              <a:rPr lang="tr-TR" altLang="en-US" sz="3200"/>
              <a:t> </a:t>
            </a:r>
            <a:r>
              <a:rPr lang="ru-RU" altLang="en-US" sz="3200"/>
              <a:t>кўрмаган</a:t>
            </a:r>
            <a:r>
              <a:rPr lang="de-DE" altLang="en-US" sz="3200"/>
              <a:t> </a:t>
            </a:r>
            <a:r>
              <a:rPr lang="ru-RU" altLang="en-US" sz="3200"/>
              <a:t>ва</a:t>
            </a:r>
            <a:r>
              <a:rPr lang="de-DE" altLang="en-US" sz="3200"/>
              <a:t> </a:t>
            </a:r>
            <a:r>
              <a:rPr lang="ru-RU" altLang="en-US" sz="3200"/>
              <a:t>билмаган</a:t>
            </a:r>
            <a:r>
              <a:rPr lang="de-DE" altLang="en-US" sz="3200"/>
              <a:t> </a:t>
            </a:r>
            <a:r>
              <a:rPr lang="ru-RU" altLang="en-US" sz="3200"/>
              <a:t>ҳ</a:t>
            </a:r>
            <a:r>
              <a:rPr lang="de-DE" altLang="en-US" sz="3200"/>
              <a:t>o</a:t>
            </a:r>
            <a:r>
              <a:rPr lang="ru-RU" altLang="en-US" sz="3200"/>
              <a:t>лларда</a:t>
            </a:r>
            <a:r>
              <a:rPr lang="tr-TR" altLang="en-US" sz="3200"/>
              <a:t>, </a:t>
            </a:r>
            <a:r>
              <a:rPr lang="ru-RU" altLang="en-US" sz="3200"/>
              <a:t>қ</a:t>
            </a:r>
            <a:r>
              <a:rPr lang="tr-TR" altLang="en-US" sz="3200"/>
              <a:t>o</a:t>
            </a:r>
            <a:r>
              <a:rPr lang="ru-RU" altLang="en-US" sz="3200"/>
              <a:t>ида</a:t>
            </a:r>
            <a:r>
              <a:rPr lang="tr-TR" altLang="en-US" sz="3200"/>
              <a:t> </a:t>
            </a:r>
            <a:r>
              <a:rPr lang="ru-RU" altLang="en-US" sz="3200"/>
              <a:t>ва</a:t>
            </a:r>
            <a:r>
              <a:rPr lang="tr-TR" altLang="en-US" sz="3200"/>
              <a:t> </a:t>
            </a:r>
            <a:r>
              <a:rPr lang="ru-RU" altLang="en-US" sz="3200"/>
              <a:t>қ</a:t>
            </a:r>
            <a:r>
              <a:rPr lang="tr-TR" altLang="en-US" sz="3200"/>
              <a:t>o</a:t>
            </a:r>
            <a:r>
              <a:rPr lang="ru-RU" altLang="en-US" sz="3200"/>
              <a:t>нунларга</a:t>
            </a:r>
            <a:r>
              <a:rPr lang="tr-TR" altLang="en-US" sz="3200"/>
              <a:t> </a:t>
            </a:r>
            <a:r>
              <a:rPr lang="ru-RU" altLang="en-US" sz="3200"/>
              <a:t>ри</a:t>
            </a:r>
            <a:r>
              <a:rPr lang="tr-TR" altLang="en-US" sz="3200"/>
              <a:t>o</a:t>
            </a:r>
            <a:r>
              <a:rPr lang="ru-RU" altLang="en-US" sz="3200"/>
              <a:t>я</a:t>
            </a:r>
            <a:r>
              <a:rPr lang="tr-TR" altLang="en-US" sz="3200"/>
              <a:t> </a:t>
            </a:r>
            <a:r>
              <a:rPr lang="ru-RU" altLang="en-US" sz="3200"/>
              <a:t>қилиш</a:t>
            </a:r>
            <a:r>
              <a:rPr lang="tr-TR" altLang="en-US" sz="3200"/>
              <a:t> </a:t>
            </a:r>
            <a:r>
              <a:rPr lang="ru-RU" altLang="en-US" sz="3200"/>
              <a:t>к</a:t>
            </a:r>
            <a:r>
              <a:rPr lang="tr-TR" altLang="en-US" sz="3200"/>
              <a:t>e</a:t>
            </a:r>
            <a:r>
              <a:rPr lang="ru-RU" altLang="en-US" sz="3200"/>
              <a:t>ракми?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D0E227-11B0-4F9D-9B09-52FA0F6CB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2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F65ECC6-1CB2-440B-9A0F-B37F153B13A5}"/>
              </a:ext>
            </a:extLst>
          </p:cNvPr>
          <p:cNvCxnSpPr>
            <a:cxnSpLocks/>
          </p:cNvCxnSpPr>
          <p:nvPr/>
        </p:nvCxnSpPr>
        <p:spPr>
          <a:xfrm>
            <a:off x="2078038" y="3587750"/>
            <a:ext cx="290195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itle 1">
            <a:extLst>
              <a:ext uri="{FF2B5EF4-FFF2-40B4-BE49-F238E27FC236}">
                <a16:creationId xmlns:a16="http://schemas.microsoft.com/office/drawing/2014/main" id="{4954FFAD-4B48-4D27-8BC8-D90EC32C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496675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Ҳ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ч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ким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кўрмаган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билмаган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лларда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ида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я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қилиш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ракми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 (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1 -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вариант)</a:t>
            </a:r>
            <a:endParaRPr 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49156" name="Rectangle 7">
            <a:extLst>
              <a:ext uri="{FF2B5EF4-FFF2-40B4-BE49-F238E27FC236}">
                <a16:creationId xmlns:a16="http://schemas.microsoft.com/office/drawing/2014/main" id="{EDC9499F-5EE9-4515-B876-BB8909A86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4664075"/>
            <a:ext cx="54927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пшириқ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бажарилиши</a:t>
            </a:r>
            <a:r>
              <a:rPr lang="en-US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мида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ўқитувчи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гуруҳга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яқинлашиб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ўқувчилардан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ўзлари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аниқлаган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1-2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мақсадни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млашни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сўраши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600" i="1">
              <a:solidFill>
                <a:srgbClr val="3A07D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Мумкин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жав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блар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жам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атчилик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танқидидан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қўрқиш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зарурлигини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биламан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жаз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жаримадан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қўрқиш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яқинларимни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афа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қилишни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xo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ҳламайман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каз</a:t>
            </a:r>
            <a:r>
              <a:rPr lang="tr-TR" altLang="en-US" sz="1600" i="1">
                <a:solidFill>
                  <a:srgbClr val="3A07D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o.</a:t>
            </a:r>
            <a:endParaRPr lang="en-US" altLang="en-US" sz="1600" i="1">
              <a:solidFill>
                <a:srgbClr val="3A07D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157" name="Group 33">
            <a:extLst>
              <a:ext uri="{FF2B5EF4-FFF2-40B4-BE49-F238E27FC236}">
                <a16:creationId xmlns:a16="http://schemas.microsoft.com/office/drawing/2014/main" id="{4D907261-A588-4EF0-8BE2-14A85244076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38150" y="1393825"/>
            <a:ext cx="2911475" cy="5464175"/>
            <a:chOff x="3470276" y="7707313"/>
            <a:chExt cx="941387" cy="1766888"/>
          </a:xfrm>
        </p:grpSpPr>
        <p:sp>
          <p:nvSpPr>
            <p:cNvPr id="49166" name="Freeform 37">
              <a:extLst>
                <a:ext uri="{FF2B5EF4-FFF2-40B4-BE49-F238E27FC236}">
                  <a16:creationId xmlns:a16="http://schemas.microsoft.com/office/drawing/2014/main" id="{20ADD300-2B90-4791-8E4C-8A7A98271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513" y="8569326"/>
              <a:ext cx="676275" cy="904875"/>
            </a:xfrm>
            <a:custGeom>
              <a:avLst/>
              <a:gdLst>
                <a:gd name="T0" fmla="*/ 2147483647 w 426"/>
                <a:gd name="T1" fmla="*/ 0 h 570"/>
                <a:gd name="T2" fmla="*/ 0 w 426"/>
                <a:gd name="T3" fmla="*/ 2147483647 h 570"/>
                <a:gd name="T4" fmla="*/ 2147483647 w 426"/>
                <a:gd name="T5" fmla="*/ 2147483647 h 570"/>
                <a:gd name="T6" fmla="*/ 2147483647 w 426"/>
                <a:gd name="T7" fmla="*/ 2147483647 h 570"/>
                <a:gd name="T8" fmla="*/ 2147483647 w 426"/>
                <a:gd name="T9" fmla="*/ 2147483647 h 570"/>
                <a:gd name="T10" fmla="*/ 2147483647 w 426"/>
                <a:gd name="T11" fmla="*/ 2147483647 h 570"/>
                <a:gd name="T12" fmla="*/ 2147483647 w 426"/>
                <a:gd name="T13" fmla="*/ 0 h 570"/>
                <a:gd name="T14" fmla="*/ 2147483647 w 426"/>
                <a:gd name="T15" fmla="*/ 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6"/>
                <a:gd name="T25" fmla="*/ 0 h 570"/>
                <a:gd name="T26" fmla="*/ 426 w 426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6" h="570">
                  <a:moveTo>
                    <a:pt x="80" y="0"/>
                  </a:moveTo>
                  <a:lnTo>
                    <a:pt x="0" y="570"/>
                  </a:lnTo>
                  <a:lnTo>
                    <a:pt x="112" y="570"/>
                  </a:lnTo>
                  <a:lnTo>
                    <a:pt x="190" y="180"/>
                  </a:lnTo>
                  <a:lnTo>
                    <a:pt x="282" y="570"/>
                  </a:lnTo>
                  <a:lnTo>
                    <a:pt x="426" y="570"/>
                  </a:lnTo>
                  <a:lnTo>
                    <a:pt x="314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167" name="Group 35">
              <a:extLst>
                <a:ext uri="{FF2B5EF4-FFF2-40B4-BE49-F238E27FC236}">
                  <a16:creationId xmlns:a16="http://schemas.microsoft.com/office/drawing/2014/main" id="{22E2D1DA-7B56-4B9A-9650-A283E5E8E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0276" y="7707313"/>
              <a:ext cx="941387" cy="1030288"/>
              <a:chOff x="3470276" y="7707313"/>
              <a:chExt cx="941387" cy="1030288"/>
            </a:xfrm>
          </p:grpSpPr>
          <p:sp>
            <p:nvSpPr>
              <p:cNvPr id="49168" name="Freeform 30">
                <a:extLst>
                  <a:ext uri="{FF2B5EF4-FFF2-40B4-BE49-F238E27FC236}">
                    <a16:creationId xmlns:a16="http://schemas.microsoft.com/office/drawing/2014/main" id="{7E61A744-4F18-4E76-A507-026A4524B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651" y="8126413"/>
                <a:ext cx="147638" cy="130175"/>
              </a:xfrm>
              <a:custGeom>
                <a:avLst/>
                <a:gdLst>
                  <a:gd name="T0" fmla="*/ 0 w 46"/>
                  <a:gd name="T1" fmla="*/ 2147483647 h 41"/>
                  <a:gd name="T2" fmla="*/ 2147483647 w 46"/>
                  <a:gd name="T3" fmla="*/ 2147483647 h 41"/>
                  <a:gd name="T4" fmla="*/ 2147483647 w 46"/>
                  <a:gd name="T5" fmla="*/ 2147483647 h 41"/>
                  <a:gd name="T6" fmla="*/ 2147483647 w 46"/>
                  <a:gd name="T7" fmla="*/ 2147483647 h 41"/>
                  <a:gd name="T8" fmla="*/ 2147483647 w 46"/>
                  <a:gd name="T9" fmla="*/ 2147483647 h 41"/>
                  <a:gd name="T10" fmla="*/ 2147483647 w 46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41"/>
                  <a:gd name="T20" fmla="*/ 46 w 46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41">
                    <a:moveTo>
                      <a:pt x="0" y="11"/>
                    </a:moveTo>
                    <a:cubicBezTo>
                      <a:pt x="2" y="16"/>
                      <a:pt x="7" y="21"/>
                      <a:pt x="11" y="25"/>
                    </a:cubicBezTo>
                    <a:cubicBezTo>
                      <a:pt x="17" y="30"/>
                      <a:pt x="24" y="36"/>
                      <a:pt x="30" y="41"/>
                    </a:cubicBezTo>
                    <a:cubicBezTo>
                      <a:pt x="35" y="35"/>
                      <a:pt x="40" y="29"/>
                      <a:pt x="46" y="23"/>
                    </a:cubicBezTo>
                    <a:cubicBezTo>
                      <a:pt x="38" y="16"/>
                      <a:pt x="29" y="9"/>
                      <a:pt x="20" y="3"/>
                    </a:cubicBezTo>
                    <a:cubicBezTo>
                      <a:pt x="17" y="2"/>
                      <a:pt x="14" y="0"/>
                      <a:pt x="10" y="0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69" name="Freeform 31">
                <a:extLst>
                  <a:ext uri="{FF2B5EF4-FFF2-40B4-BE49-F238E27FC236}">
                    <a16:creationId xmlns:a16="http://schemas.microsoft.com/office/drawing/2014/main" id="{A4BD5B8F-75EA-4753-8C03-4040E0133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976" y="8094663"/>
                <a:ext cx="31750" cy="38100"/>
              </a:xfrm>
              <a:custGeom>
                <a:avLst/>
                <a:gdLst>
                  <a:gd name="T0" fmla="*/ 2147483647 w 10"/>
                  <a:gd name="T1" fmla="*/ 2147483647 h 12"/>
                  <a:gd name="T2" fmla="*/ 2147483647 w 10"/>
                  <a:gd name="T3" fmla="*/ 0 h 12"/>
                  <a:gd name="T4" fmla="*/ 2147483647 w 10"/>
                  <a:gd name="T5" fmla="*/ 2147483647 h 12"/>
                  <a:gd name="T6" fmla="*/ 2147483647 w 10"/>
                  <a:gd name="T7" fmla="*/ 2147483647 h 12"/>
                  <a:gd name="T8" fmla="*/ 2147483647 w 10"/>
                  <a:gd name="T9" fmla="*/ 2147483647 h 12"/>
                  <a:gd name="T10" fmla="*/ 2147483647 w 10"/>
                  <a:gd name="T11" fmla="*/ 2147483647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2"/>
                  <a:gd name="T20" fmla="*/ 10 w 1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2">
                    <a:moveTo>
                      <a:pt x="9" y="2"/>
                    </a:move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1" y="8"/>
                      <a:pt x="3" y="9"/>
                      <a:pt x="5" y="10"/>
                    </a:cubicBezTo>
                    <a:cubicBezTo>
                      <a:pt x="6" y="11"/>
                      <a:pt x="8" y="11"/>
                      <a:pt x="10" y="12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0" name="Freeform 32">
                <a:extLst>
                  <a:ext uri="{FF2B5EF4-FFF2-40B4-BE49-F238E27FC236}">
                    <a16:creationId xmlns:a16="http://schemas.microsoft.com/office/drawing/2014/main" id="{9F8E885A-3EA9-4F92-B133-2466069CF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626" y="8062913"/>
                <a:ext cx="28575" cy="38100"/>
              </a:xfrm>
              <a:custGeom>
                <a:avLst/>
                <a:gdLst>
                  <a:gd name="T0" fmla="*/ 2147483647 w 9"/>
                  <a:gd name="T1" fmla="*/ 2147483647 h 12"/>
                  <a:gd name="T2" fmla="*/ 2147483647 w 9"/>
                  <a:gd name="T3" fmla="*/ 2147483647 h 12"/>
                  <a:gd name="T4" fmla="*/ 2147483647 w 9"/>
                  <a:gd name="T5" fmla="*/ 2147483647 h 12"/>
                  <a:gd name="T6" fmla="*/ 2147483647 w 9"/>
                  <a:gd name="T7" fmla="*/ 2147483647 h 12"/>
                  <a:gd name="T8" fmla="*/ 2147483647 w 9"/>
                  <a:gd name="T9" fmla="*/ 2147483647 h 12"/>
                  <a:gd name="T10" fmla="*/ 2147483647 w 9"/>
                  <a:gd name="T11" fmla="*/ 2147483647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2"/>
                  <a:gd name="T20" fmla="*/ 9 w 9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2">
                    <a:moveTo>
                      <a:pt x="9" y="2"/>
                    </a:moveTo>
                    <a:cubicBezTo>
                      <a:pt x="8" y="2"/>
                      <a:pt x="7" y="1"/>
                      <a:pt x="5" y="1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0" y="2"/>
                      <a:pt x="0" y="4"/>
                      <a:pt x="1" y="6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6" y="11"/>
                      <a:pt x="8" y="12"/>
                      <a:pt x="9" y="12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1" name="Freeform 33">
                <a:extLst>
                  <a:ext uri="{FF2B5EF4-FFF2-40B4-BE49-F238E27FC236}">
                    <a16:creationId xmlns:a16="http://schemas.microsoft.com/office/drawing/2014/main" id="{3F3AE81F-D98E-4569-9EF1-E748F337F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276" y="8031163"/>
                <a:ext cx="31750" cy="38100"/>
              </a:xfrm>
              <a:custGeom>
                <a:avLst/>
                <a:gdLst>
                  <a:gd name="T0" fmla="*/ 2147483647 w 10"/>
                  <a:gd name="T1" fmla="*/ 2147483647 h 12"/>
                  <a:gd name="T2" fmla="*/ 2147483647 w 10"/>
                  <a:gd name="T3" fmla="*/ 0 h 12"/>
                  <a:gd name="T4" fmla="*/ 2147483647 w 10"/>
                  <a:gd name="T5" fmla="*/ 2147483647 h 12"/>
                  <a:gd name="T6" fmla="*/ 2147483647 w 10"/>
                  <a:gd name="T7" fmla="*/ 2147483647 h 12"/>
                  <a:gd name="T8" fmla="*/ 2147483647 w 10"/>
                  <a:gd name="T9" fmla="*/ 2147483647 h 12"/>
                  <a:gd name="T10" fmla="*/ 2147483647 w 10"/>
                  <a:gd name="T11" fmla="*/ 2147483647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2"/>
                  <a:gd name="T20" fmla="*/ 10 w 1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2">
                    <a:moveTo>
                      <a:pt x="9" y="2"/>
                    </a:move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2" y="8"/>
                      <a:pt x="3" y="9"/>
                      <a:pt x="5" y="10"/>
                    </a:cubicBezTo>
                    <a:cubicBezTo>
                      <a:pt x="6" y="11"/>
                      <a:pt x="8" y="11"/>
                      <a:pt x="10" y="12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2" name="Freeform 34">
                <a:extLst>
                  <a:ext uri="{FF2B5EF4-FFF2-40B4-BE49-F238E27FC236}">
                    <a16:creationId xmlns:a16="http://schemas.microsoft.com/office/drawing/2014/main" id="{8DDA3DC6-E170-4680-9232-1E2409D1B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276" y="7929563"/>
                <a:ext cx="179388" cy="254000"/>
              </a:xfrm>
              <a:custGeom>
                <a:avLst/>
                <a:gdLst>
                  <a:gd name="T0" fmla="*/ 2147483647 w 113"/>
                  <a:gd name="T1" fmla="*/ 2147483647 h 160"/>
                  <a:gd name="T2" fmla="*/ 2147483647 w 113"/>
                  <a:gd name="T3" fmla="*/ 2147483647 h 160"/>
                  <a:gd name="T4" fmla="*/ 0 w 113"/>
                  <a:gd name="T5" fmla="*/ 2147483647 h 160"/>
                  <a:gd name="T6" fmla="*/ 2147483647 w 113"/>
                  <a:gd name="T7" fmla="*/ 0 h 160"/>
                  <a:gd name="T8" fmla="*/ 2147483647 w 113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"/>
                  <a:gd name="T16" fmla="*/ 0 h 160"/>
                  <a:gd name="T17" fmla="*/ 113 w 113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" h="160">
                    <a:moveTo>
                      <a:pt x="113" y="142"/>
                    </a:moveTo>
                    <a:lnTo>
                      <a:pt x="28" y="160"/>
                    </a:lnTo>
                    <a:lnTo>
                      <a:pt x="0" y="18"/>
                    </a:lnTo>
                    <a:lnTo>
                      <a:pt x="85" y="0"/>
                    </a:lnTo>
                    <a:lnTo>
                      <a:pt x="113" y="1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3" name="Freeform 35">
                <a:extLst>
                  <a:ext uri="{FF2B5EF4-FFF2-40B4-BE49-F238E27FC236}">
                    <a16:creationId xmlns:a16="http://schemas.microsoft.com/office/drawing/2014/main" id="{233C5215-EB47-4DBE-B06E-FE13C9428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151" y="7945438"/>
                <a:ext cx="147638" cy="222250"/>
              </a:xfrm>
              <a:custGeom>
                <a:avLst/>
                <a:gdLst>
                  <a:gd name="T0" fmla="*/ 0 w 93"/>
                  <a:gd name="T1" fmla="*/ 2147483647 h 140"/>
                  <a:gd name="T2" fmla="*/ 2147483647 w 93"/>
                  <a:gd name="T3" fmla="*/ 0 h 140"/>
                  <a:gd name="T4" fmla="*/ 2147483647 w 93"/>
                  <a:gd name="T5" fmla="*/ 2147483647 h 140"/>
                  <a:gd name="T6" fmla="*/ 2147483647 w 93"/>
                  <a:gd name="T7" fmla="*/ 2147483647 h 140"/>
                  <a:gd name="T8" fmla="*/ 0 w 93"/>
                  <a:gd name="T9" fmla="*/ 2147483647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40"/>
                  <a:gd name="T17" fmla="*/ 93 w 93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40">
                    <a:moveTo>
                      <a:pt x="0" y="14"/>
                    </a:moveTo>
                    <a:lnTo>
                      <a:pt x="69" y="0"/>
                    </a:lnTo>
                    <a:lnTo>
                      <a:pt x="93" y="126"/>
                    </a:lnTo>
                    <a:lnTo>
                      <a:pt x="26" y="14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4" name="Freeform 36">
                <a:extLst>
                  <a:ext uri="{FF2B5EF4-FFF2-40B4-BE49-F238E27FC236}">
                    <a16:creationId xmlns:a16="http://schemas.microsoft.com/office/drawing/2014/main" id="{02B23EFD-418D-402E-B3CB-63CDE8AFA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8413" y="7707313"/>
                <a:ext cx="498475" cy="492125"/>
              </a:xfrm>
              <a:custGeom>
                <a:avLst/>
                <a:gdLst>
                  <a:gd name="T0" fmla="*/ 2147483647 w 157"/>
                  <a:gd name="T1" fmla="*/ 2147483647 h 155"/>
                  <a:gd name="T2" fmla="*/ 2147483647 w 157"/>
                  <a:gd name="T3" fmla="*/ 2147483647 h 155"/>
                  <a:gd name="T4" fmla="*/ 2147483647 w 157"/>
                  <a:gd name="T5" fmla="*/ 2147483647 h 155"/>
                  <a:gd name="T6" fmla="*/ 2147483647 w 157"/>
                  <a:gd name="T7" fmla="*/ 2147483647 h 155"/>
                  <a:gd name="T8" fmla="*/ 2147483647 w 157"/>
                  <a:gd name="T9" fmla="*/ 0 h 155"/>
                  <a:gd name="T10" fmla="*/ 2147483647 w 157"/>
                  <a:gd name="T11" fmla="*/ 2147483647 h 155"/>
                  <a:gd name="T12" fmla="*/ 2147483647 w 157"/>
                  <a:gd name="T13" fmla="*/ 2147483647 h 155"/>
                  <a:gd name="T14" fmla="*/ 0 w 157"/>
                  <a:gd name="T15" fmla="*/ 2147483647 h 155"/>
                  <a:gd name="T16" fmla="*/ 2147483647 w 157"/>
                  <a:gd name="T17" fmla="*/ 2147483647 h 155"/>
                  <a:gd name="T18" fmla="*/ 2147483647 w 157"/>
                  <a:gd name="T19" fmla="*/ 2147483647 h 155"/>
                  <a:gd name="T20" fmla="*/ 2147483647 w 157"/>
                  <a:gd name="T21" fmla="*/ 2147483647 h 155"/>
                  <a:gd name="T22" fmla="*/ 2147483647 w 157"/>
                  <a:gd name="T23" fmla="*/ 2147483647 h 155"/>
                  <a:gd name="T24" fmla="*/ 2147483647 w 157"/>
                  <a:gd name="T25" fmla="*/ 2147483647 h 155"/>
                  <a:gd name="T26" fmla="*/ 2147483647 w 157"/>
                  <a:gd name="T27" fmla="*/ 2147483647 h 155"/>
                  <a:gd name="T28" fmla="*/ 2147483647 w 157"/>
                  <a:gd name="T29" fmla="*/ 2147483647 h 1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57"/>
                  <a:gd name="T46" fmla="*/ 0 h 155"/>
                  <a:gd name="T47" fmla="*/ 157 w 157"/>
                  <a:gd name="T48" fmla="*/ 155 h 1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57" h="155">
                    <a:moveTo>
                      <a:pt x="134" y="77"/>
                    </a:moveTo>
                    <a:cubicBezTo>
                      <a:pt x="134" y="77"/>
                      <a:pt x="134" y="77"/>
                      <a:pt x="134" y="77"/>
                    </a:cubicBezTo>
                    <a:cubicBezTo>
                      <a:pt x="105" y="57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3" y="13"/>
                      <a:pt x="77" y="0"/>
                      <a:pt x="57" y="0"/>
                    </a:cubicBezTo>
                    <a:cubicBezTo>
                      <a:pt x="34" y="0"/>
                      <a:pt x="16" y="18"/>
                      <a:pt x="16" y="41"/>
                    </a:cubicBezTo>
                    <a:cubicBezTo>
                      <a:pt x="16" y="47"/>
                      <a:pt x="17" y="53"/>
                      <a:pt x="19" y="58"/>
                    </a:cubicBezTo>
                    <a:cubicBezTo>
                      <a:pt x="8" y="64"/>
                      <a:pt x="0" y="76"/>
                      <a:pt x="0" y="91"/>
                    </a:cubicBezTo>
                    <a:cubicBezTo>
                      <a:pt x="0" y="111"/>
                      <a:pt x="16" y="127"/>
                      <a:pt x="36" y="127"/>
                    </a:cubicBezTo>
                    <a:cubicBezTo>
                      <a:pt x="51" y="127"/>
                      <a:pt x="65" y="118"/>
                      <a:pt x="70" y="105"/>
                    </a:cubicBezTo>
                    <a:cubicBezTo>
                      <a:pt x="75" y="124"/>
                      <a:pt x="75" y="124"/>
                      <a:pt x="75" y="124"/>
                    </a:cubicBezTo>
                    <a:cubicBezTo>
                      <a:pt x="75" y="124"/>
                      <a:pt x="75" y="124"/>
                      <a:pt x="75" y="124"/>
                    </a:cubicBezTo>
                    <a:cubicBezTo>
                      <a:pt x="80" y="142"/>
                      <a:pt x="96" y="155"/>
                      <a:pt x="115" y="155"/>
                    </a:cubicBezTo>
                    <a:cubicBezTo>
                      <a:pt x="138" y="155"/>
                      <a:pt x="157" y="137"/>
                      <a:pt x="157" y="114"/>
                    </a:cubicBezTo>
                    <a:cubicBezTo>
                      <a:pt x="157" y="98"/>
                      <a:pt x="147" y="84"/>
                      <a:pt x="134" y="77"/>
                    </a:cubicBez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5" name="Freeform 38">
                <a:extLst>
                  <a:ext uri="{FF2B5EF4-FFF2-40B4-BE49-F238E27FC236}">
                    <a16:creationId xmlns:a16="http://schemas.microsoft.com/office/drawing/2014/main" id="{D5D5563D-25D9-4880-A4D8-B5B19FC5F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8027988"/>
                <a:ext cx="107950" cy="187325"/>
              </a:xfrm>
              <a:custGeom>
                <a:avLst/>
                <a:gdLst>
                  <a:gd name="T0" fmla="*/ 2147483647 w 34"/>
                  <a:gd name="T1" fmla="*/ 2147483647 h 59"/>
                  <a:gd name="T2" fmla="*/ 2147483647 w 34"/>
                  <a:gd name="T3" fmla="*/ 2147483647 h 59"/>
                  <a:gd name="T4" fmla="*/ 2147483647 w 34"/>
                  <a:gd name="T5" fmla="*/ 2147483647 h 59"/>
                  <a:gd name="T6" fmla="*/ 2147483647 w 34"/>
                  <a:gd name="T7" fmla="*/ 2147483647 h 59"/>
                  <a:gd name="T8" fmla="*/ 2147483647 w 34"/>
                  <a:gd name="T9" fmla="*/ 2147483647 h 59"/>
                  <a:gd name="T10" fmla="*/ 2147483647 w 34"/>
                  <a:gd name="T11" fmla="*/ 0 h 59"/>
                  <a:gd name="T12" fmla="*/ 2147483647 w 34"/>
                  <a:gd name="T13" fmla="*/ 2147483647 h 59"/>
                  <a:gd name="T14" fmla="*/ 2147483647 w 34"/>
                  <a:gd name="T15" fmla="*/ 2147483647 h 59"/>
                  <a:gd name="T16" fmla="*/ 2147483647 w 34"/>
                  <a:gd name="T17" fmla="*/ 2147483647 h 59"/>
                  <a:gd name="T18" fmla="*/ 2147483647 w 34"/>
                  <a:gd name="T19" fmla="*/ 2147483647 h 59"/>
                  <a:gd name="T20" fmla="*/ 2147483647 w 34"/>
                  <a:gd name="T21" fmla="*/ 2147483647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59"/>
                  <a:gd name="T35" fmla="*/ 34 w 34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59">
                    <a:moveTo>
                      <a:pt x="34" y="52"/>
                    </a:moveTo>
                    <a:cubicBezTo>
                      <a:pt x="29" y="47"/>
                      <a:pt x="24" y="41"/>
                      <a:pt x="22" y="34"/>
                    </a:cubicBezTo>
                    <a:cubicBezTo>
                      <a:pt x="19" y="27"/>
                      <a:pt x="19" y="19"/>
                      <a:pt x="21" y="12"/>
                    </a:cubicBezTo>
                    <a:cubicBezTo>
                      <a:pt x="21" y="10"/>
                      <a:pt x="21" y="8"/>
                      <a:pt x="20" y="7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3" y="3"/>
                      <a:pt x="7" y="2"/>
                      <a:pt x="2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3" y="13"/>
                      <a:pt x="5" y="16"/>
                      <a:pt x="9" y="17"/>
                    </a:cubicBezTo>
                    <a:cubicBezTo>
                      <a:pt x="4" y="22"/>
                      <a:pt x="2" y="29"/>
                      <a:pt x="4" y="35"/>
                    </a:cubicBezTo>
                    <a:cubicBezTo>
                      <a:pt x="6" y="42"/>
                      <a:pt x="10" y="47"/>
                      <a:pt x="15" y="51"/>
                    </a:cubicBezTo>
                    <a:cubicBezTo>
                      <a:pt x="21" y="55"/>
                      <a:pt x="27" y="57"/>
                      <a:pt x="33" y="59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6" name="Freeform 39">
                <a:extLst>
                  <a:ext uri="{FF2B5EF4-FFF2-40B4-BE49-F238E27FC236}">
                    <a16:creationId xmlns:a16="http://schemas.microsoft.com/office/drawing/2014/main" id="{8A086590-C7DA-4621-B452-DFEC5780E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8145463"/>
                <a:ext cx="107950" cy="111125"/>
              </a:xfrm>
              <a:custGeom>
                <a:avLst/>
                <a:gdLst>
                  <a:gd name="T0" fmla="*/ 2147483647 w 68"/>
                  <a:gd name="T1" fmla="*/ 2147483647 h 70"/>
                  <a:gd name="T2" fmla="*/ 2147483647 w 68"/>
                  <a:gd name="T3" fmla="*/ 0 h 70"/>
                  <a:gd name="T4" fmla="*/ 0 w 68"/>
                  <a:gd name="T5" fmla="*/ 2147483647 h 70"/>
                  <a:gd name="T6" fmla="*/ 2147483647 w 68"/>
                  <a:gd name="T7" fmla="*/ 2147483647 h 70"/>
                  <a:gd name="T8" fmla="*/ 2147483647 w 68"/>
                  <a:gd name="T9" fmla="*/ 2147483647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70"/>
                  <a:gd name="T17" fmla="*/ 68 w 68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70">
                    <a:moveTo>
                      <a:pt x="68" y="10"/>
                    </a:moveTo>
                    <a:lnTo>
                      <a:pt x="58" y="0"/>
                    </a:lnTo>
                    <a:lnTo>
                      <a:pt x="0" y="58"/>
                    </a:lnTo>
                    <a:lnTo>
                      <a:pt x="20" y="70"/>
                    </a:lnTo>
                    <a:lnTo>
                      <a:pt x="68" y="1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7" name="Freeform 40">
                <a:extLst>
                  <a:ext uri="{FF2B5EF4-FFF2-40B4-BE49-F238E27FC236}">
                    <a16:creationId xmlns:a16="http://schemas.microsoft.com/office/drawing/2014/main" id="{E1F80828-5F78-4A13-83A1-4EB15F383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8145463"/>
                <a:ext cx="107950" cy="111125"/>
              </a:xfrm>
              <a:custGeom>
                <a:avLst/>
                <a:gdLst>
                  <a:gd name="T0" fmla="*/ 2147483647 w 68"/>
                  <a:gd name="T1" fmla="*/ 2147483647 h 70"/>
                  <a:gd name="T2" fmla="*/ 2147483647 w 68"/>
                  <a:gd name="T3" fmla="*/ 0 h 70"/>
                  <a:gd name="T4" fmla="*/ 0 w 68"/>
                  <a:gd name="T5" fmla="*/ 2147483647 h 70"/>
                  <a:gd name="T6" fmla="*/ 2147483647 w 68"/>
                  <a:gd name="T7" fmla="*/ 2147483647 h 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70"/>
                  <a:gd name="T14" fmla="*/ 68 w 68"/>
                  <a:gd name="T15" fmla="*/ 70 h 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70">
                    <a:moveTo>
                      <a:pt x="68" y="10"/>
                    </a:moveTo>
                    <a:lnTo>
                      <a:pt x="58" y="0"/>
                    </a:lnTo>
                    <a:lnTo>
                      <a:pt x="0" y="58"/>
                    </a:lnTo>
                    <a:lnTo>
                      <a:pt x="20" y="7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8" name="Freeform 41">
                <a:extLst>
                  <a:ext uri="{FF2B5EF4-FFF2-40B4-BE49-F238E27FC236}">
                    <a16:creationId xmlns:a16="http://schemas.microsoft.com/office/drawing/2014/main" id="{26A539FF-35B5-4461-BF80-D3367038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863" y="7986713"/>
                <a:ext cx="241300" cy="620713"/>
              </a:xfrm>
              <a:custGeom>
                <a:avLst/>
                <a:gdLst>
                  <a:gd name="T0" fmla="*/ 2147483647 w 152"/>
                  <a:gd name="T1" fmla="*/ 2147483647 h 391"/>
                  <a:gd name="T2" fmla="*/ 2147483647 w 152"/>
                  <a:gd name="T3" fmla="*/ 0 h 391"/>
                  <a:gd name="T4" fmla="*/ 2147483647 w 152"/>
                  <a:gd name="T5" fmla="*/ 2147483647 h 391"/>
                  <a:gd name="T6" fmla="*/ 2147483647 w 152"/>
                  <a:gd name="T7" fmla="*/ 2147483647 h 391"/>
                  <a:gd name="T8" fmla="*/ 0 w 152"/>
                  <a:gd name="T9" fmla="*/ 2147483647 h 391"/>
                  <a:gd name="T10" fmla="*/ 2147483647 w 152"/>
                  <a:gd name="T11" fmla="*/ 2147483647 h 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391"/>
                  <a:gd name="T20" fmla="*/ 152 w 152"/>
                  <a:gd name="T21" fmla="*/ 391 h 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391">
                    <a:moveTo>
                      <a:pt x="78" y="18"/>
                    </a:moveTo>
                    <a:lnTo>
                      <a:pt x="98" y="0"/>
                    </a:lnTo>
                    <a:lnTo>
                      <a:pt x="126" y="26"/>
                    </a:lnTo>
                    <a:lnTo>
                      <a:pt x="152" y="391"/>
                    </a:lnTo>
                    <a:lnTo>
                      <a:pt x="0" y="383"/>
                    </a:lnTo>
                    <a:lnTo>
                      <a:pt x="7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79" name="Freeform 42">
                <a:extLst>
                  <a:ext uri="{FF2B5EF4-FFF2-40B4-BE49-F238E27FC236}">
                    <a16:creationId xmlns:a16="http://schemas.microsoft.com/office/drawing/2014/main" id="{19DECC74-759E-458A-A11E-0F90E2C04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8015288"/>
                <a:ext cx="381000" cy="703263"/>
              </a:xfrm>
              <a:custGeom>
                <a:avLst/>
                <a:gdLst>
                  <a:gd name="T0" fmla="*/ 2147483647 w 120"/>
                  <a:gd name="T1" fmla="*/ 0 h 221"/>
                  <a:gd name="T2" fmla="*/ 2147483647 w 120"/>
                  <a:gd name="T3" fmla="*/ 2147483647 h 221"/>
                  <a:gd name="T4" fmla="*/ 2147483647 w 120"/>
                  <a:gd name="T5" fmla="*/ 2147483647 h 221"/>
                  <a:gd name="T6" fmla="*/ 0 w 120"/>
                  <a:gd name="T7" fmla="*/ 2147483647 h 221"/>
                  <a:gd name="T8" fmla="*/ 2147483647 w 120"/>
                  <a:gd name="T9" fmla="*/ 2147483647 h 221"/>
                  <a:gd name="T10" fmla="*/ 2147483647 w 120"/>
                  <a:gd name="T11" fmla="*/ 2147483647 h 221"/>
                  <a:gd name="T12" fmla="*/ 2147483647 w 120"/>
                  <a:gd name="T13" fmla="*/ 2147483647 h 221"/>
                  <a:gd name="T14" fmla="*/ 2147483647 w 120"/>
                  <a:gd name="T15" fmla="*/ 2147483647 h 221"/>
                  <a:gd name="T16" fmla="*/ 2147483647 w 120"/>
                  <a:gd name="T17" fmla="*/ 0 h 2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0"/>
                  <a:gd name="T28" fmla="*/ 0 h 221"/>
                  <a:gd name="T29" fmla="*/ 120 w 120"/>
                  <a:gd name="T30" fmla="*/ 221 h 2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0" h="221">
                    <a:moveTo>
                      <a:pt x="120" y="0"/>
                    </a:moveTo>
                    <a:cubicBezTo>
                      <a:pt x="61" y="69"/>
                      <a:pt x="61" y="69"/>
                      <a:pt x="61" y="69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49" y="127"/>
                      <a:pt x="64" y="127"/>
                      <a:pt x="72" y="117"/>
                    </a:cubicBezTo>
                    <a:cubicBezTo>
                      <a:pt x="47" y="218"/>
                      <a:pt x="47" y="218"/>
                      <a:pt x="47" y="218"/>
                    </a:cubicBezTo>
                    <a:cubicBezTo>
                      <a:pt x="82" y="221"/>
                      <a:pt x="82" y="221"/>
                      <a:pt x="82" y="221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0" name="Freeform 43">
                <a:extLst>
                  <a:ext uri="{FF2B5EF4-FFF2-40B4-BE49-F238E27FC236}">
                    <a16:creationId xmlns:a16="http://schemas.microsoft.com/office/drawing/2014/main" id="{0594ADCB-A9F4-46BB-B56B-BAF718324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138" y="7980363"/>
                <a:ext cx="390525" cy="757238"/>
              </a:xfrm>
              <a:custGeom>
                <a:avLst/>
                <a:gdLst>
                  <a:gd name="T0" fmla="*/ 0 w 123"/>
                  <a:gd name="T1" fmla="*/ 2147483647 h 238"/>
                  <a:gd name="T2" fmla="*/ 2147483647 w 123"/>
                  <a:gd name="T3" fmla="*/ 2147483647 h 238"/>
                  <a:gd name="T4" fmla="*/ 2147483647 w 123"/>
                  <a:gd name="T5" fmla="*/ 2147483647 h 238"/>
                  <a:gd name="T6" fmla="*/ 2147483647 w 123"/>
                  <a:gd name="T7" fmla="*/ 2147483647 h 238"/>
                  <a:gd name="T8" fmla="*/ 2147483647 w 123"/>
                  <a:gd name="T9" fmla="*/ 2147483647 h 238"/>
                  <a:gd name="T10" fmla="*/ 2147483647 w 123"/>
                  <a:gd name="T11" fmla="*/ 2147483647 h 238"/>
                  <a:gd name="T12" fmla="*/ 2147483647 w 123"/>
                  <a:gd name="T13" fmla="*/ 2147483647 h 238"/>
                  <a:gd name="T14" fmla="*/ 2147483647 w 123"/>
                  <a:gd name="T15" fmla="*/ 0 h 238"/>
                  <a:gd name="T16" fmla="*/ 2147483647 w 123"/>
                  <a:gd name="T17" fmla="*/ 0 h 238"/>
                  <a:gd name="T18" fmla="*/ 0 w 123"/>
                  <a:gd name="T19" fmla="*/ 2147483647 h 2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"/>
                  <a:gd name="T31" fmla="*/ 0 h 238"/>
                  <a:gd name="T32" fmla="*/ 123 w 123"/>
                  <a:gd name="T33" fmla="*/ 238 h 2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" h="238">
                    <a:moveTo>
                      <a:pt x="0" y="9"/>
                    </a:moveTo>
                    <a:cubicBezTo>
                      <a:pt x="20" y="238"/>
                      <a:pt x="20" y="238"/>
                      <a:pt x="20" y="238"/>
                    </a:cubicBezTo>
                    <a:cubicBezTo>
                      <a:pt x="90" y="235"/>
                      <a:pt x="90" y="235"/>
                      <a:pt x="90" y="235"/>
                    </a:cubicBezTo>
                    <a:cubicBezTo>
                      <a:pt x="73" y="166"/>
                      <a:pt x="73" y="166"/>
                      <a:pt x="73" y="166"/>
                    </a:cubicBezTo>
                    <a:cubicBezTo>
                      <a:pt x="103" y="158"/>
                      <a:pt x="103" y="158"/>
                      <a:pt x="103" y="158"/>
                    </a:cubicBezTo>
                    <a:cubicBezTo>
                      <a:pt x="116" y="154"/>
                      <a:pt x="123" y="138"/>
                      <a:pt x="115" y="126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1" name="Freeform 44">
                <a:extLst>
                  <a:ext uri="{FF2B5EF4-FFF2-40B4-BE49-F238E27FC236}">
                    <a16:creationId xmlns:a16="http://schemas.microsoft.com/office/drawing/2014/main" id="{4E85CA51-2B9E-466D-9039-3D3EDE2C6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013" y="7996238"/>
                <a:ext cx="73025" cy="403225"/>
              </a:xfrm>
              <a:custGeom>
                <a:avLst/>
                <a:gdLst>
                  <a:gd name="T0" fmla="*/ 2147483647 w 46"/>
                  <a:gd name="T1" fmla="*/ 0 h 254"/>
                  <a:gd name="T2" fmla="*/ 2147483647 w 46"/>
                  <a:gd name="T3" fmla="*/ 2147483647 h 254"/>
                  <a:gd name="T4" fmla="*/ 2147483647 w 46"/>
                  <a:gd name="T5" fmla="*/ 2147483647 h 254"/>
                  <a:gd name="T6" fmla="*/ 2147483647 w 46"/>
                  <a:gd name="T7" fmla="*/ 2147483647 h 254"/>
                  <a:gd name="T8" fmla="*/ 0 w 46"/>
                  <a:gd name="T9" fmla="*/ 2147483647 h 254"/>
                  <a:gd name="T10" fmla="*/ 2147483647 w 46"/>
                  <a:gd name="T11" fmla="*/ 0 h 2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254"/>
                  <a:gd name="T20" fmla="*/ 46 w 46"/>
                  <a:gd name="T21" fmla="*/ 254 h 2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254">
                    <a:moveTo>
                      <a:pt x="46" y="0"/>
                    </a:moveTo>
                    <a:lnTo>
                      <a:pt x="10" y="26"/>
                    </a:lnTo>
                    <a:lnTo>
                      <a:pt x="24" y="48"/>
                    </a:lnTo>
                    <a:lnTo>
                      <a:pt x="8" y="76"/>
                    </a:lnTo>
                    <a:lnTo>
                      <a:pt x="0" y="254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2" name="Freeform 45">
                <a:extLst>
                  <a:ext uri="{FF2B5EF4-FFF2-40B4-BE49-F238E27FC236}">
                    <a16:creationId xmlns:a16="http://schemas.microsoft.com/office/drawing/2014/main" id="{5C4DA815-3BC2-40AC-AC53-5EEB79B24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138" y="7980363"/>
                <a:ext cx="60325" cy="377825"/>
              </a:xfrm>
              <a:custGeom>
                <a:avLst/>
                <a:gdLst>
                  <a:gd name="T0" fmla="*/ 2147483647 w 38"/>
                  <a:gd name="T1" fmla="*/ 2147483647 h 238"/>
                  <a:gd name="T2" fmla="*/ 2147483647 w 38"/>
                  <a:gd name="T3" fmla="*/ 2147483647 h 238"/>
                  <a:gd name="T4" fmla="*/ 2147483647 w 38"/>
                  <a:gd name="T5" fmla="*/ 2147483647 h 238"/>
                  <a:gd name="T6" fmla="*/ 2147483647 w 38"/>
                  <a:gd name="T7" fmla="*/ 2147483647 h 238"/>
                  <a:gd name="T8" fmla="*/ 2147483647 w 38"/>
                  <a:gd name="T9" fmla="*/ 0 h 238"/>
                  <a:gd name="T10" fmla="*/ 0 w 38"/>
                  <a:gd name="T11" fmla="*/ 2147483647 h 238"/>
                  <a:gd name="T12" fmla="*/ 2147483647 w 38"/>
                  <a:gd name="T13" fmla="*/ 2147483647 h 2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238"/>
                  <a:gd name="T23" fmla="*/ 38 w 38"/>
                  <a:gd name="T24" fmla="*/ 238 h 2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238">
                    <a:moveTo>
                      <a:pt x="18" y="238"/>
                    </a:moveTo>
                    <a:lnTo>
                      <a:pt x="38" y="68"/>
                    </a:lnTo>
                    <a:lnTo>
                      <a:pt x="16" y="48"/>
                    </a:lnTo>
                    <a:lnTo>
                      <a:pt x="38" y="26"/>
                    </a:lnTo>
                    <a:lnTo>
                      <a:pt x="32" y="0"/>
                    </a:lnTo>
                    <a:lnTo>
                      <a:pt x="0" y="18"/>
                    </a:lnTo>
                    <a:lnTo>
                      <a:pt x="18" y="238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3" name="Freeform 46">
                <a:extLst>
                  <a:ext uri="{FF2B5EF4-FFF2-40B4-BE49-F238E27FC236}">
                    <a16:creationId xmlns:a16="http://schemas.microsoft.com/office/drawing/2014/main" id="{B86A36E7-6832-4196-A6E4-A32A6A708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813" y="8243888"/>
                <a:ext cx="349250" cy="296863"/>
              </a:xfrm>
              <a:custGeom>
                <a:avLst/>
                <a:gdLst>
                  <a:gd name="T0" fmla="*/ 2147483647 w 220"/>
                  <a:gd name="T1" fmla="*/ 2147483647 h 187"/>
                  <a:gd name="T2" fmla="*/ 0 w 220"/>
                  <a:gd name="T3" fmla="*/ 2147483647 h 187"/>
                  <a:gd name="T4" fmla="*/ 2147483647 w 220"/>
                  <a:gd name="T5" fmla="*/ 0 h 187"/>
                  <a:gd name="T6" fmla="*/ 2147483647 w 220"/>
                  <a:gd name="T7" fmla="*/ 2147483647 h 187"/>
                  <a:gd name="T8" fmla="*/ 2147483647 w 220"/>
                  <a:gd name="T9" fmla="*/ 2147483647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0"/>
                  <a:gd name="T16" fmla="*/ 0 h 187"/>
                  <a:gd name="T17" fmla="*/ 220 w 220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0" h="187">
                    <a:moveTo>
                      <a:pt x="40" y="187"/>
                    </a:moveTo>
                    <a:lnTo>
                      <a:pt x="0" y="66"/>
                    </a:lnTo>
                    <a:lnTo>
                      <a:pt x="178" y="0"/>
                    </a:lnTo>
                    <a:lnTo>
                      <a:pt x="220" y="137"/>
                    </a:lnTo>
                    <a:lnTo>
                      <a:pt x="40" y="187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4" name="Oval 47">
                <a:extLst>
                  <a:ext uri="{FF2B5EF4-FFF2-40B4-BE49-F238E27FC236}">
                    <a16:creationId xmlns:a16="http://schemas.microsoft.com/office/drawing/2014/main" id="{BCE70281-AD81-4854-AF5B-0C92F1611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9863" y="8361363"/>
                <a:ext cx="57150" cy="5715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49185" name="Freeform 48">
                <a:extLst>
                  <a:ext uri="{FF2B5EF4-FFF2-40B4-BE49-F238E27FC236}">
                    <a16:creationId xmlns:a16="http://schemas.microsoft.com/office/drawing/2014/main" id="{CE455468-8DAF-4787-86FB-91A8F35AE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438" y="8455026"/>
                <a:ext cx="187325" cy="142875"/>
              </a:xfrm>
              <a:custGeom>
                <a:avLst/>
                <a:gdLst>
                  <a:gd name="T0" fmla="*/ 2147483647 w 59"/>
                  <a:gd name="T1" fmla="*/ 2147483647 h 45"/>
                  <a:gd name="T2" fmla="*/ 2147483647 w 59"/>
                  <a:gd name="T3" fmla="*/ 2147483647 h 45"/>
                  <a:gd name="T4" fmla="*/ 2147483647 w 59"/>
                  <a:gd name="T5" fmla="*/ 2147483647 h 45"/>
                  <a:gd name="T6" fmla="*/ 2147483647 w 59"/>
                  <a:gd name="T7" fmla="*/ 0 h 45"/>
                  <a:gd name="T8" fmla="*/ 2147483647 w 59"/>
                  <a:gd name="T9" fmla="*/ 2147483647 h 45"/>
                  <a:gd name="T10" fmla="*/ 2147483647 w 59"/>
                  <a:gd name="T11" fmla="*/ 2147483647 h 45"/>
                  <a:gd name="T12" fmla="*/ 2147483647 w 59"/>
                  <a:gd name="T13" fmla="*/ 2147483647 h 45"/>
                  <a:gd name="T14" fmla="*/ 2147483647 w 59"/>
                  <a:gd name="T15" fmla="*/ 2147483647 h 45"/>
                  <a:gd name="T16" fmla="*/ 2147483647 w 59"/>
                  <a:gd name="T17" fmla="*/ 2147483647 h 45"/>
                  <a:gd name="T18" fmla="*/ 2147483647 w 59"/>
                  <a:gd name="T19" fmla="*/ 2147483647 h 45"/>
                  <a:gd name="T20" fmla="*/ 2147483647 w 59"/>
                  <a:gd name="T21" fmla="*/ 2147483647 h 45"/>
                  <a:gd name="T22" fmla="*/ 2147483647 w 59"/>
                  <a:gd name="T23" fmla="*/ 2147483647 h 45"/>
                  <a:gd name="T24" fmla="*/ 2147483647 w 59"/>
                  <a:gd name="T25" fmla="*/ 2147483647 h 45"/>
                  <a:gd name="T26" fmla="*/ 2147483647 w 59"/>
                  <a:gd name="T27" fmla="*/ 2147483647 h 45"/>
                  <a:gd name="T28" fmla="*/ 2147483647 w 59"/>
                  <a:gd name="T29" fmla="*/ 2147483647 h 45"/>
                  <a:gd name="T30" fmla="*/ 2147483647 w 59"/>
                  <a:gd name="T31" fmla="*/ 2147483647 h 45"/>
                  <a:gd name="T32" fmla="*/ 2147483647 w 59"/>
                  <a:gd name="T33" fmla="*/ 2147483647 h 45"/>
                  <a:gd name="T34" fmla="*/ 2147483647 w 59"/>
                  <a:gd name="T35" fmla="*/ 2147483647 h 45"/>
                  <a:gd name="T36" fmla="*/ 2147483647 w 59"/>
                  <a:gd name="T37" fmla="*/ 2147483647 h 45"/>
                  <a:gd name="T38" fmla="*/ 2147483647 w 59"/>
                  <a:gd name="T39" fmla="*/ 2147483647 h 45"/>
                  <a:gd name="T40" fmla="*/ 2147483647 w 59"/>
                  <a:gd name="T41" fmla="*/ 2147483647 h 45"/>
                  <a:gd name="T42" fmla="*/ 2147483647 w 59"/>
                  <a:gd name="T43" fmla="*/ 2147483647 h 45"/>
                  <a:gd name="T44" fmla="*/ 2147483647 w 59"/>
                  <a:gd name="T45" fmla="*/ 2147483647 h 45"/>
                  <a:gd name="T46" fmla="*/ 2147483647 w 59"/>
                  <a:gd name="T47" fmla="*/ 2147483647 h 45"/>
                  <a:gd name="T48" fmla="*/ 2147483647 w 59"/>
                  <a:gd name="T49" fmla="*/ 2147483647 h 45"/>
                  <a:gd name="T50" fmla="*/ 2147483647 w 59"/>
                  <a:gd name="T51" fmla="*/ 2147483647 h 45"/>
                  <a:gd name="T52" fmla="*/ 2147483647 w 59"/>
                  <a:gd name="T53" fmla="*/ 2147483647 h 45"/>
                  <a:gd name="T54" fmla="*/ 2147483647 w 59"/>
                  <a:gd name="T55" fmla="*/ 2147483647 h 45"/>
                  <a:gd name="T56" fmla="*/ 2147483647 w 59"/>
                  <a:gd name="T57" fmla="*/ 2147483647 h 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9"/>
                  <a:gd name="T88" fmla="*/ 0 h 45"/>
                  <a:gd name="T89" fmla="*/ 59 w 59"/>
                  <a:gd name="T90" fmla="*/ 45 h 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9" h="45">
                    <a:moveTo>
                      <a:pt x="56" y="19"/>
                    </a:moveTo>
                    <a:cubicBezTo>
                      <a:pt x="57" y="16"/>
                      <a:pt x="58" y="13"/>
                      <a:pt x="57" y="10"/>
                    </a:cubicBezTo>
                    <a:cubicBezTo>
                      <a:pt x="57" y="7"/>
                      <a:pt x="54" y="5"/>
                      <a:pt x="52" y="4"/>
                    </a:cubicBezTo>
                    <a:cubicBezTo>
                      <a:pt x="49" y="2"/>
                      <a:pt x="46" y="0"/>
                      <a:pt x="43" y="0"/>
                    </a:cubicBezTo>
                    <a:cubicBezTo>
                      <a:pt x="40" y="0"/>
                      <a:pt x="37" y="2"/>
                      <a:pt x="35" y="4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4" y="3"/>
                      <a:pt x="31" y="4"/>
                      <a:pt x="28" y="4"/>
                    </a:cubicBezTo>
                    <a:cubicBezTo>
                      <a:pt x="25" y="4"/>
                      <a:pt x="22" y="2"/>
                      <a:pt x="19" y="1"/>
                    </a:cubicBezTo>
                    <a:cubicBezTo>
                      <a:pt x="18" y="1"/>
                      <a:pt x="16" y="0"/>
                      <a:pt x="15" y="1"/>
                    </a:cubicBezTo>
                    <a:cubicBezTo>
                      <a:pt x="14" y="2"/>
                      <a:pt x="13" y="4"/>
                      <a:pt x="13" y="5"/>
                    </a:cubicBezTo>
                    <a:cubicBezTo>
                      <a:pt x="14" y="8"/>
                      <a:pt x="15" y="10"/>
                      <a:pt x="16" y="11"/>
                    </a:cubicBezTo>
                    <a:cubicBezTo>
                      <a:pt x="17" y="12"/>
                      <a:pt x="18" y="13"/>
                      <a:pt x="17" y="15"/>
                    </a:cubicBezTo>
                    <a:cubicBezTo>
                      <a:pt x="17" y="16"/>
                      <a:pt x="16" y="16"/>
                      <a:pt x="15" y="17"/>
                    </a:cubicBezTo>
                    <a:cubicBezTo>
                      <a:pt x="13" y="18"/>
                      <a:pt x="10" y="18"/>
                      <a:pt x="8" y="19"/>
                    </a:cubicBezTo>
                    <a:cubicBezTo>
                      <a:pt x="6" y="20"/>
                      <a:pt x="4" y="21"/>
                      <a:pt x="2" y="22"/>
                    </a:cubicBezTo>
                    <a:cubicBezTo>
                      <a:pt x="1" y="24"/>
                      <a:pt x="0" y="25"/>
                      <a:pt x="1" y="27"/>
                    </a:cubicBezTo>
                    <a:cubicBezTo>
                      <a:pt x="2" y="29"/>
                      <a:pt x="4" y="29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6" y="30"/>
                      <a:pt x="6" y="30"/>
                    </a:cubicBezTo>
                    <a:cubicBezTo>
                      <a:pt x="6" y="31"/>
                      <a:pt x="5" y="33"/>
                      <a:pt x="6" y="34"/>
                    </a:cubicBezTo>
                    <a:cubicBezTo>
                      <a:pt x="7" y="36"/>
                      <a:pt x="9" y="36"/>
                      <a:pt x="11" y="36"/>
                    </a:cubicBezTo>
                    <a:cubicBezTo>
                      <a:pt x="11" y="38"/>
                      <a:pt x="11" y="40"/>
                      <a:pt x="12" y="42"/>
                    </a:cubicBezTo>
                    <a:cubicBezTo>
                      <a:pt x="14" y="43"/>
                      <a:pt x="15" y="43"/>
                      <a:pt x="17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9" y="45"/>
                      <a:pt x="20" y="45"/>
                    </a:cubicBezTo>
                    <a:cubicBezTo>
                      <a:pt x="22" y="45"/>
                      <a:pt x="23" y="45"/>
                      <a:pt x="25" y="45"/>
                    </a:cubicBezTo>
                    <a:cubicBezTo>
                      <a:pt x="33" y="44"/>
                      <a:pt x="40" y="41"/>
                      <a:pt x="47" y="36"/>
                    </a:cubicBezTo>
                    <a:cubicBezTo>
                      <a:pt x="53" y="31"/>
                      <a:pt x="57" y="24"/>
                      <a:pt x="59" y="16"/>
                    </a:cubicBezTo>
                    <a:lnTo>
                      <a:pt x="56" y="19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6" name="Freeform 49">
                <a:extLst>
                  <a:ext uri="{FF2B5EF4-FFF2-40B4-BE49-F238E27FC236}">
                    <a16:creationId xmlns:a16="http://schemas.microsoft.com/office/drawing/2014/main" id="{2586518F-2816-4227-B236-7CB2DF719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563" y="8448676"/>
                <a:ext cx="66675" cy="120650"/>
              </a:xfrm>
              <a:custGeom>
                <a:avLst/>
                <a:gdLst>
                  <a:gd name="T0" fmla="*/ 2147483647 w 42"/>
                  <a:gd name="T1" fmla="*/ 0 h 76"/>
                  <a:gd name="T2" fmla="*/ 0 w 42"/>
                  <a:gd name="T3" fmla="*/ 2147483647 h 76"/>
                  <a:gd name="T4" fmla="*/ 2147483647 w 42"/>
                  <a:gd name="T5" fmla="*/ 2147483647 h 76"/>
                  <a:gd name="T6" fmla="*/ 2147483647 w 42"/>
                  <a:gd name="T7" fmla="*/ 2147483647 h 76"/>
                  <a:gd name="T8" fmla="*/ 2147483647 w 4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76"/>
                  <a:gd name="T17" fmla="*/ 42 w 4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76">
                    <a:moveTo>
                      <a:pt x="18" y="0"/>
                    </a:moveTo>
                    <a:lnTo>
                      <a:pt x="0" y="6"/>
                    </a:lnTo>
                    <a:lnTo>
                      <a:pt x="26" y="76"/>
                    </a:lnTo>
                    <a:lnTo>
                      <a:pt x="42" y="6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7" name="Freeform 50">
                <a:extLst>
                  <a:ext uri="{FF2B5EF4-FFF2-40B4-BE49-F238E27FC236}">
                    <a16:creationId xmlns:a16="http://schemas.microsoft.com/office/drawing/2014/main" id="{319D23AC-2276-43B0-A95A-A357CD0E5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563" y="8448676"/>
                <a:ext cx="66675" cy="120650"/>
              </a:xfrm>
              <a:custGeom>
                <a:avLst/>
                <a:gdLst>
                  <a:gd name="T0" fmla="*/ 2147483647 w 42"/>
                  <a:gd name="T1" fmla="*/ 0 h 76"/>
                  <a:gd name="T2" fmla="*/ 0 w 42"/>
                  <a:gd name="T3" fmla="*/ 2147483647 h 76"/>
                  <a:gd name="T4" fmla="*/ 2147483647 w 42"/>
                  <a:gd name="T5" fmla="*/ 2147483647 h 76"/>
                  <a:gd name="T6" fmla="*/ 2147483647 w 42"/>
                  <a:gd name="T7" fmla="*/ 2147483647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76"/>
                  <a:gd name="T14" fmla="*/ 42 w 42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76">
                    <a:moveTo>
                      <a:pt x="18" y="0"/>
                    </a:moveTo>
                    <a:lnTo>
                      <a:pt x="0" y="6"/>
                    </a:lnTo>
                    <a:lnTo>
                      <a:pt x="26" y="76"/>
                    </a:lnTo>
                    <a:lnTo>
                      <a:pt x="42" y="6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8" name="Freeform 51">
                <a:extLst>
                  <a:ext uri="{FF2B5EF4-FFF2-40B4-BE49-F238E27FC236}">
                    <a16:creationId xmlns:a16="http://schemas.microsoft.com/office/drawing/2014/main" id="{218CCF21-F720-4D55-ACF6-CE222B629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38" y="8377238"/>
                <a:ext cx="244475" cy="192088"/>
              </a:xfrm>
              <a:custGeom>
                <a:avLst/>
                <a:gdLst>
                  <a:gd name="T0" fmla="*/ 2147483647 w 154"/>
                  <a:gd name="T1" fmla="*/ 0 h 121"/>
                  <a:gd name="T2" fmla="*/ 0 w 154"/>
                  <a:gd name="T3" fmla="*/ 2147483647 h 121"/>
                  <a:gd name="T4" fmla="*/ 2147483647 w 154"/>
                  <a:gd name="T5" fmla="*/ 2147483647 h 121"/>
                  <a:gd name="T6" fmla="*/ 2147483647 w 154"/>
                  <a:gd name="T7" fmla="*/ 2147483647 h 121"/>
                  <a:gd name="T8" fmla="*/ 2147483647 w 154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1"/>
                  <a:gd name="T17" fmla="*/ 154 w 154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1">
                    <a:moveTo>
                      <a:pt x="122" y="0"/>
                    </a:moveTo>
                    <a:lnTo>
                      <a:pt x="0" y="41"/>
                    </a:lnTo>
                    <a:lnTo>
                      <a:pt x="28" y="121"/>
                    </a:lnTo>
                    <a:lnTo>
                      <a:pt x="154" y="83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8E8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89" name="Freeform 52">
                <a:extLst>
                  <a:ext uri="{FF2B5EF4-FFF2-40B4-BE49-F238E27FC236}">
                    <a16:creationId xmlns:a16="http://schemas.microsoft.com/office/drawing/2014/main" id="{200CE90C-965C-4BFA-9A56-5C2220D2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38" y="8377238"/>
                <a:ext cx="244475" cy="192088"/>
              </a:xfrm>
              <a:custGeom>
                <a:avLst/>
                <a:gdLst>
                  <a:gd name="T0" fmla="*/ 2147483647 w 154"/>
                  <a:gd name="T1" fmla="*/ 0 h 121"/>
                  <a:gd name="T2" fmla="*/ 0 w 154"/>
                  <a:gd name="T3" fmla="*/ 2147483647 h 121"/>
                  <a:gd name="T4" fmla="*/ 2147483647 w 154"/>
                  <a:gd name="T5" fmla="*/ 2147483647 h 121"/>
                  <a:gd name="T6" fmla="*/ 2147483647 w 154"/>
                  <a:gd name="T7" fmla="*/ 2147483647 h 1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1"/>
                  <a:gd name="T14" fmla="*/ 154 w 154"/>
                  <a:gd name="T15" fmla="*/ 121 h 1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1">
                    <a:moveTo>
                      <a:pt x="122" y="0"/>
                    </a:moveTo>
                    <a:lnTo>
                      <a:pt x="0" y="41"/>
                    </a:lnTo>
                    <a:lnTo>
                      <a:pt x="28" y="121"/>
                    </a:lnTo>
                    <a:lnTo>
                      <a:pt x="154" y="8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0" name="Freeform 53">
                <a:extLst>
                  <a:ext uri="{FF2B5EF4-FFF2-40B4-BE49-F238E27FC236}">
                    <a16:creationId xmlns:a16="http://schemas.microsoft.com/office/drawing/2014/main" id="{B12DDFCC-8391-42CC-812B-4577F1F1E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013" y="8208963"/>
                <a:ext cx="184150" cy="227013"/>
              </a:xfrm>
              <a:custGeom>
                <a:avLst/>
                <a:gdLst>
                  <a:gd name="T0" fmla="*/ 2147483647 w 116"/>
                  <a:gd name="T1" fmla="*/ 0 h 143"/>
                  <a:gd name="T2" fmla="*/ 2147483647 w 116"/>
                  <a:gd name="T3" fmla="*/ 2147483647 h 143"/>
                  <a:gd name="T4" fmla="*/ 2147483647 w 116"/>
                  <a:gd name="T5" fmla="*/ 2147483647 h 143"/>
                  <a:gd name="T6" fmla="*/ 0 w 116"/>
                  <a:gd name="T7" fmla="*/ 2147483647 h 143"/>
                  <a:gd name="T8" fmla="*/ 2147483647 w 116"/>
                  <a:gd name="T9" fmla="*/ 2147483647 h 143"/>
                  <a:gd name="T10" fmla="*/ 2147483647 w 116"/>
                  <a:gd name="T11" fmla="*/ 2147483647 h 143"/>
                  <a:gd name="T12" fmla="*/ 2147483647 w 116"/>
                  <a:gd name="T13" fmla="*/ 2147483647 h 143"/>
                  <a:gd name="T14" fmla="*/ 2147483647 w 116"/>
                  <a:gd name="T15" fmla="*/ 0 h 143"/>
                  <a:gd name="T16" fmla="*/ 2147483647 w 116"/>
                  <a:gd name="T17" fmla="*/ 0 h 143"/>
                  <a:gd name="T18" fmla="*/ 2147483647 w 116"/>
                  <a:gd name="T19" fmla="*/ 0 h 143"/>
                  <a:gd name="T20" fmla="*/ 2147483647 w 116"/>
                  <a:gd name="T21" fmla="*/ 0 h 1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6"/>
                  <a:gd name="T34" fmla="*/ 0 h 143"/>
                  <a:gd name="T35" fmla="*/ 116 w 116"/>
                  <a:gd name="T36" fmla="*/ 143 h 1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6" h="143">
                    <a:moveTo>
                      <a:pt x="80" y="0"/>
                    </a:moveTo>
                    <a:lnTo>
                      <a:pt x="114" y="98"/>
                    </a:lnTo>
                    <a:lnTo>
                      <a:pt x="2" y="141"/>
                    </a:lnTo>
                    <a:lnTo>
                      <a:pt x="0" y="143"/>
                    </a:lnTo>
                    <a:lnTo>
                      <a:pt x="2" y="143"/>
                    </a:lnTo>
                    <a:lnTo>
                      <a:pt x="116" y="98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1" name="Freeform 54">
                <a:extLst>
                  <a:ext uri="{FF2B5EF4-FFF2-40B4-BE49-F238E27FC236}">
                    <a16:creationId xmlns:a16="http://schemas.microsoft.com/office/drawing/2014/main" id="{5559DFFA-83F8-4B11-B49D-82D6589EF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8515351"/>
                <a:ext cx="142875" cy="38100"/>
              </a:xfrm>
              <a:custGeom>
                <a:avLst/>
                <a:gdLst>
                  <a:gd name="T0" fmla="*/ 2147483647 w 90"/>
                  <a:gd name="T1" fmla="*/ 2147483647 h 24"/>
                  <a:gd name="T2" fmla="*/ 2147483647 w 90"/>
                  <a:gd name="T3" fmla="*/ 2147483647 h 24"/>
                  <a:gd name="T4" fmla="*/ 2147483647 w 90"/>
                  <a:gd name="T5" fmla="*/ 0 h 24"/>
                  <a:gd name="T6" fmla="*/ 2147483647 w 90"/>
                  <a:gd name="T7" fmla="*/ 0 h 24"/>
                  <a:gd name="T8" fmla="*/ 2147483647 w 90"/>
                  <a:gd name="T9" fmla="*/ 2147483647 h 24"/>
                  <a:gd name="T10" fmla="*/ 0 w 90"/>
                  <a:gd name="T11" fmla="*/ 2147483647 h 24"/>
                  <a:gd name="T12" fmla="*/ 2147483647 w 90"/>
                  <a:gd name="T13" fmla="*/ 2147483647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24"/>
                  <a:gd name="T23" fmla="*/ 90 w 90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24">
                    <a:moveTo>
                      <a:pt x="2" y="24"/>
                    </a:moveTo>
                    <a:lnTo>
                      <a:pt x="90" y="2"/>
                    </a:lnTo>
                    <a:lnTo>
                      <a:pt x="90" y="0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2" name="Freeform 55">
                <a:extLst>
                  <a:ext uri="{FF2B5EF4-FFF2-40B4-BE49-F238E27FC236}">
                    <a16:creationId xmlns:a16="http://schemas.microsoft.com/office/drawing/2014/main" id="{126CEEC2-133B-4B13-B269-94695D57D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8515351"/>
                <a:ext cx="142875" cy="38100"/>
              </a:xfrm>
              <a:custGeom>
                <a:avLst/>
                <a:gdLst>
                  <a:gd name="T0" fmla="*/ 2147483647 w 90"/>
                  <a:gd name="T1" fmla="*/ 2147483647 h 24"/>
                  <a:gd name="T2" fmla="*/ 2147483647 w 90"/>
                  <a:gd name="T3" fmla="*/ 2147483647 h 24"/>
                  <a:gd name="T4" fmla="*/ 2147483647 w 90"/>
                  <a:gd name="T5" fmla="*/ 0 h 24"/>
                  <a:gd name="T6" fmla="*/ 2147483647 w 90"/>
                  <a:gd name="T7" fmla="*/ 0 h 24"/>
                  <a:gd name="T8" fmla="*/ 2147483647 w 90"/>
                  <a:gd name="T9" fmla="*/ 2147483647 h 24"/>
                  <a:gd name="T10" fmla="*/ 0 w 90"/>
                  <a:gd name="T11" fmla="*/ 2147483647 h 24"/>
                  <a:gd name="T12" fmla="*/ 2147483647 w 90"/>
                  <a:gd name="T13" fmla="*/ 2147483647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24"/>
                  <a:gd name="T23" fmla="*/ 90 w 90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24">
                    <a:moveTo>
                      <a:pt x="2" y="24"/>
                    </a:moveTo>
                    <a:lnTo>
                      <a:pt x="90" y="2"/>
                    </a:lnTo>
                    <a:lnTo>
                      <a:pt x="90" y="0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2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3" name="Freeform 56">
                <a:extLst>
                  <a:ext uri="{FF2B5EF4-FFF2-40B4-BE49-F238E27FC236}">
                    <a16:creationId xmlns:a16="http://schemas.microsoft.com/office/drawing/2014/main" id="{BA90B320-CD7E-4EDD-832C-81919624C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288" y="8224838"/>
                <a:ext cx="57150" cy="142875"/>
              </a:xfrm>
              <a:custGeom>
                <a:avLst/>
                <a:gdLst>
                  <a:gd name="T0" fmla="*/ 2147483647 w 36"/>
                  <a:gd name="T1" fmla="*/ 2147483647 h 90"/>
                  <a:gd name="T2" fmla="*/ 2147483647 w 36"/>
                  <a:gd name="T3" fmla="*/ 2147483647 h 90"/>
                  <a:gd name="T4" fmla="*/ 2147483647 w 36"/>
                  <a:gd name="T5" fmla="*/ 0 h 90"/>
                  <a:gd name="T6" fmla="*/ 2147483647 w 36"/>
                  <a:gd name="T7" fmla="*/ 0 h 90"/>
                  <a:gd name="T8" fmla="*/ 0 w 36"/>
                  <a:gd name="T9" fmla="*/ 2147483647 h 90"/>
                  <a:gd name="T10" fmla="*/ 2147483647 w 36"/>
                  <a:gd name="T11" fmla="*/ 2147483647 h 90"/>
                  <a:gd name="T12" fmla="*/ 2147483647 w 36"/>
                  <a:gd name="T13" fmla="*/ 2147483647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90"/>
                  <a:gd name="T23" fmla="*/ 36 w 36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90">
                    <a:moveTo>
                      <a:pt x="2" y="90"/>
                    </a:moveTo>
                    <a:lnTo>
                      <a:pt x="36" y="2"/>
                    </a:lnTo>
                    <a:lnTo>
                      <a:pt x="34" y="0"/>
                    </a:lnTo>
                    <a:lnTo>
                      <a:pt x="0" y="90"/>
                    </a:lnTo>
                    <a:lnTo>
                      <a:pt x="2" y="9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4" name="Freeform 57">
                <a:extLst>
                  <a:ext uri="{FF2B5EF4-FFF2-40B4-BE49-F238E27FC236}">
                    <a16:creationId xmlns:a16="http://schemas.microsoft.com/office/drawing/2014/main" id="{37DC8D79-A88A-4CAE-BFC8-52FFBABB3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288" y="8224838"/>
                <a:ext cx="57150" cy="142875"/>
              </a:xfrm>
              <a:custGeom>
                <a:avLst/>
                <a:gdLst>
                  <a:gd name="T0" fmla="*/ 2147483647 w 36"/>
                  <a:gd name="T1" fmla="*/ 2147483647 h 90"/>
                  <a:gd name="T2" fmla="*/ 2147483647 w 36"/>
                  <a:gd name="T3" fmla="*/ 2147483647 h 90"/>
                  <a:gd name="T4" fmla="*/ 2147483647 w 36"/>
                  <a:gd name="T5" fmla="*/ 0 h 90"/>
                  <a:gd name="T6" fmla="*/ 2147483647 w 36"/>
                  <a:gd name="T7" fmla="*/ 0 h 90"/>
                  <a:gd name="T8" fmla="*/ 0 w 36"/>
                  <a:gd name="T9" fmla="*/ 2147483647 h 90"/>
                  <a:gd name="T10" fmla="*/ 2147483647 w 36"/>
                  <a:gd name="T11" fmla="*/ 2147483647 h 90"/>
                  <a:gd name="T12" fmla="*/ 2147483647 w 36"/>
                  <a:gd name="T13" fmla="*/ 2147483647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90"/>
                  <a:gd name="T23" fmla="*/ 36 w 36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90">
                    <a:moveTo>
                      <a:pt x="2" y="90"/>
                    </a:moveTo>
                    <a:lnTo>
                      <a:pt x="36" y="2"/>
                    </a:lnTo>
                    <a:lnTo>
                      <a:pt x="34" y="0"/>
                    </a:lnTo>
                    <a:lnTo>
                      <a:pt x="0" y="90"/>
                    </a:lnTo>
                    <a:lnTo>
                      <a:pt x="2" y="9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5" name="Freeform 58">
                <a:extLst>
                  <a:ext uri="{FF2B5EF4-FFF2-40B4-BE49-F238E27FC236}">
                    <a16:creationId xmlns:a16="http://schemas.microsoft.com/office/drawing/2014/main" id="{0715C051-0232-4EE8-8519-7007FD431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613" y="7789863"/>
                <a:ext cx="187325" cy="225425"/>
              </a:xfrm>
              <a:custGeom>
                <a:avLst/>
                <a:gdLst>
                  <a:gd name="T0" fmla="*/ 2147483647 w 59"/>
                  <a:gd name="T1" fmla="*/ 0 h 71"/>
                  <a:gd name="T2" fmla="*/ 2147483647 w 59"/>
                  <a:gd name="T3" fmla="*/ 2147483647 h 71"/>
                  <a:gd name="T4" fmla="*/ 2147483647 w 59"/>
                  <a:gd name="T5" fmla="*/ 2147483647 h 71"/>
                  <a:gd name="T6" fmla="*/ 2147483647 w 59"/>
                  <a:gd name="T7" fmla="*/ 2147483647 h 71"/>
                  <a:gd name="T8" fmla="*/ 2147483647 w 59"/>
                  <a:gd name="T9" fmla="*/ 2147483647 h 71"/>
                  <a:gd name="T10" fmla="*/ 2147483647 w 59"/>
                  <a:gd name="T11" fmla="*/ 2147483647 h 71"/>
                  <a:gd name="T12" fmla="*/ 2147483647 w 5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71"/>
                  <a:gd name="T23" fmla="*/ 59 w 59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71">
                    <a:moveTo>
                      <a:pt x="16" y="0"/>
                    </a:moveTo>
                    <a:cubicBezTo>
                      <a:pt x="16" y="0"/>
                      <a:pt x="0" y="2"/>
                      <a:pt x="3" y="31"/>
                    </a:cubicBezTo>
                    <a:cubicBezTo>
                      <a:pt x="6" y="58"/>
                      <a:pt x="28" y="56"/>
                      <a:pt x="28" y="56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9" y="71"/>
                      <a:pt x="52" y="70"/>
                      <a:pt x="59" y="6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19" y="21"/>
                      <a:pt x="16" y="0"/>
                    </a:cubicBez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6" name="Oval 59">
                <a:extLst>
                  <a:ext uri="{FF2B5EF4-FFF2-40B4-BE49-F238E27FC236}">
                    <a16:creationId xmlns:a16="http://schemas.microsoft.com/office/drawing/2014/main" id="{FE1A6FA9-BB88-461B-BF1F-5775778AE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0013" y="7859713"/>
                <a:ext cx="12700" cy="12700"/>
              </a:xfrm>
              <a:prstGeom prst="ellipse">
                <a:avLst/>
              </a:pr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49197" name="Oval 60">
                <a:extLst>
                  <a:ext uri="{FF2B5EF4-FFF2-40B4-BE49-F238E27FC236}">
                    <a16:creationId xmlns:a16="http://schemas.microsoft.com/office/drawing/2014/main" id="{6946D17A-3B0B-4058-B8EF-D5C385216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463" y="7856538"/>
                <a:ext cx="15875" cy="15875"/>
              </a:xfrm>
              <a:prstGeom prst="ellipse">
                <a:avLst/>
              </a:pr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49198" name="Freeform 61">
                <a:extLst>
                  <a:ext uri="{FF2B5EF4-FFF2-40B4-BE49-F238E27FC236}">
                    <a16:creationId xmlns:a16="http://schemas.microsoft.com/office/drawing/2014/main" id="{1FD518B6-1325-4C5A-B476-D782F73D3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13" y="7866063"/>
                <a:ext cx="25400" cy="38100"/>
              </a:xfrm>
              <a:custGeom>
                <a:avLst/>
                <a:gdLst>
                  <a:gd name="T0" fmla="*/ 2147483647 w 8"/>
                  <a:gd name="T1" fmla="*/ 2147483647 h 12"/>
                  <a:gd name="T2" fmla="*/ 2147483647 w 8"/>
                  <a:gd name="T3" fmla="*/ 2147483647 h 12"/>
                  <a:gd name="T4" fmla="*/ 2147483647 w 8"/>
                  <a:gd name="T5" fmla="*/ 2147483647 h 12"/>
                  <a:gd name="T6" fmla="*/ 2147483647 w 8"/>
                  <a:gd name="T7" fmla="*/ 0 h 12"/>
                  <a:gd name="T8" fmla="*/ 2147483647 w 8"/>
                  <a:gd name="T9" fmla="*/ 2147483647 h 12"/>
                  <a:gd name="T10" fmla="*/ 2147483647 w 8"/>
                  <a:gd name="T11" fmla="*/ 2147483647 h 12"/>
                  <a:gd name="T12" fmla="*/ 2147483647 w 8"/>
                  <a:gd name="T13" fmla="*/ 2147483647 h 12"/>
                  <a:gd name="T14" fmla="*/ 2147483647 w 8"/>
                  <a:gd name="T15" fmla="*/ 2147483647 h 12"/>
                  <a:gd name="T16" fmla="*/ 2147483647 w 8"/>
                  <a:gd name="T17" fmla="*/ 2147483647 h 12"/>
                  <a:gd name="T18" fmla="*/ 2147483647 w 8"/>
                  <a:gd name="T19" fmla="*/ 2147483647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2"/>
                  <a:gd name="T32" fmla="*/ 8 w 8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2">
                    <a:moveTo>
                      <a:pt x="4" y="12"/>
                    </a:moveTo>
                    <a:cubicBezTo>
                      <a:pt x="3" y="12"/>
                      <a:pt x="1" y="12"/>
                      <a:pt x="1" y="11"/>
                    </a:cubicBezTo>
                    <a:cubicBezTo>
                      <a:pt x="0" y="9"/>
                      <a:pt x="3" y="2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4"/>
                      <a:pt x="1" y="9"/>
                      <a:pt x="2" y="10"/>
                    </a:cubicBezTo>
                    <a:cubicBezTo>
                      <a:pt x="3" y="11"/>
                      <a:pt x="6" y="11"/>
                      <a:pt x="8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5" y="12"/>
                      <a:pt x="4" y="12"/>
                    </a:cubicBezTo>
                    <a:close/>
                  </a:path>
                </a:pathLst>
              </a:custGeom>
              <a:solidFill>
                <a:srgbClr val="AD5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99" name="Freeform 62">
                <a:extLst>
                  <a:ext uri="{FF2B5EF4-FFF2-40B4-BE49-F238E27FC236}">
                    <a16:creationId xmlns:a16="http://schemas.microsoft.com/office/drawing/2014/main" id="{C57C04C3-00ED-4EE9-9ABE-2EAC75510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763" y="7913688"/>
                <a:ext cx="31750" cy="22225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0 w 10"/>
                  <a:gd name="T5" fmla="*/ 2147483647 h 7"/>
                  <a:gd name="T6" fmla="*/ 0 w 10"/>
                  <a:gd name="T7" fmla="*/ 2147483647 h 7"/>
                  <a:gd name="T8" fmla="*/ 2147483647 w 10"/>
                  <a:gd name="T9" fmla="*/ 2147483647 h 7"/>
                  <a:gd name="T10" fmla="*/ 2147483647 w 10"/>
                  <a:gd name="T11" fmla="*/ 0 h 7"/>
                  <a:gd name="T12" fmla="*/ 2147483647 w 10"/>
                  <a:gd name="T13" fmla="*/ 0 h 7"/>
                  <a:gd name="T14" fmla="*/ 2147483647 w 10"/>
                  <a:gd name="T15" fmla="*/ 2147483647 h 7"/>
                  <a:gd name="T16" fmla="*/ 2147483647 w 10"/>
                  <a:gd name="T17" fmla="*/ 2147483647 h 7"/>
                  <a:gd name="T18" fmla="*/ 2147483647 w 10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7"/>
                  <a:gd name="T32" fmla="*/ 10 w 10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7">
                    <a:moveTo>
                      <a:pt x="3" y="7"/>
                    </a:moveTo>
                    <a:cubicBezTo>
                      <a:pt x="2" y="7"/>
                      <a:pt x="1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6"/>
                      <a:pt x="6" y="5"/>
                    </a:cubicBezTo>
                    <a:cubicBezTo>
                      <a:pt x="7" y="4"/>
                      <a:pt x="8" y="2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3"/>
                      <a:pt x="8" y="5"/>
                      <a:pt x="6" y="6"/>
                    </a:cubicBezTo>
                    <a:cubicBezTo>
                      <a:pt x="5" y="6"/>
                      <a:pt x="4" y="7"/>
                      <a:pt x="3" y="7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BE7CA90-DAF7-40B6-9CA3-AC824BF0BE31}"/>
              </a:ext>
            </a:extLst>
          </p:cNvPr>
          <p:cNvCxnSpPr>
            <a:cxnSpLocks/>
          </p:cNvCxnSpPr>
          <p:nvPr/>
        </p:nvCxnSpPr>
        <p:spPr>
          <a:xfrm>
            <a:off x="3362325" y="2168525"/>
            <a:ext cx="1617663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9" name="Rectangle 69">
            <a:extLst>
              <a:ext uri="{FF2B5EF4-FFF2-40B4-BE49-F238E27FC236}">
                <a16:creationId xmlns:a16="http://schemas.microsoft.com/office/drawing/2014/main" id="{280E303D-F66E-46FC-8A09-46BFE6AD4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1576388"/>
            <a:ext cx="1768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600" b="1">
                <a:solidFill>
                  <a:srgbClr val="6263CF"/>
                </a:solidFill>
              </a:rPr>
              <a:t>Бажариш</a:t>
            </a:r>
            <a:r>
              <a:rPr lang="en-US" altLang="en-US" sz="1600" b="1">
                <a:solidFill>
                  <a:srgbClr val="6263CF"/>
                </a:solidFill>
              </a:rPr>
              <a:t> </a:t>
            </a:r>
            <a:r>
              <a:rPr lang="ru-RU" altLang="en-US" sz="1600" b="1">
                <a:solidFill>
                  <a:srgbClr val="6263CF"/>
                </a:solidFill>
              </a:rPr>
              <a:t>учун</a:t>
            </a:r>
            <a:r>
              <a:rPr lang="en-US" altLang="en-US" sz="1600" b="1">
                <a:solidFill>
                  <a:srgbClr val="6263CF"/>
                </a:solidFill>
              </a:rPr>
              <a:t> </a:t>
            </a:r>
            <a:r>
              <a:rPr lang="ru-RU" altLang="en-US" sz="1600" b="1">
                <a:solidFill>
                  <a:srgbClr val="6263CF"/>
                </a:solidFill>
              </a:rPr>
              <a:t>вақт</a:t>
            </a:r>
            <a:r>
              <a:rPr lang="en-US" altLang="en-US" sz="1600" b="1">
                <a:solidFill>
                  <a:srgbClr val="6263CF"/>
                </a:solidFill>
              </a:rPr>
              <a:t> – 5 </a:t>
            </a:r>
            <a:r>
              <a:rPr lang="ru-RU" altLang="en-US" sz="1600" b="1">
                <a:solidFill>
                  <a:srgbClr val="6263CF"/>
                </a:solidFill>
              </a:rPr>
              <a:t>дақиқа</a:t>
            </a:r>
            <a:r>
              <a:rPr lang="en-US" altLang="en-US" sz="1600" b="1">
                <a:solidFill>
                  <a:srgbClr val="6263CF"/>
                </a:solidFill>
              </a:rPr>
              <a:t>.</a:t>
            </a:r>
            <a:endParaRPr lang="ru-RU" altLang="en-US" sz="1600" b="1">
              <a:solidFill>
                <a:srgbClr val="6263CF"/>
              </a:solidFill>
            </a:endParaRPr>
          </a:p>
        </p:txBody>
      </p:sp>
      <p:sp>
        <p:nvSpPr>
          <p:cNvPr id="49160" name="Rectangle 71">
            <a:extLst>
              <a:ext uri="{FF2B5EF4-FFF2-40B4-BE49-F238E27FC236}">
                <a16:creationId xmlns:a16="http://schemas.microsoft.com/office/drawing/2014/main" id="{70BA2696-A5A0-4DA4-9FD3-75096BBF7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501900"/>
            <a:ext cx="16668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600" b="1">
                <a:solidFill>
                  <a:srgbClr val="6263CF"/>
                </a:solidFill>
              </a:rPr>
              <a:t>1-3 кишилик</a:t>
            </a:r>
            <a:r>
              <a:rPr lang="en-US" altLang="en-US" sz="1600" b="1">
                <a:solidFill>
                  <a:srgbClr val="6263CF"/>
                </a:solidFill>
              </a:rPr>
              <a:t> </a:t>
            </a:r>
            <a:r>
              <a:rPr lang="ru-RU" altLang="en-US" sz="1600" b="1">
                <a:solidFill>
                  <a:srgbClr val="6263CF"/>
                </a:solidFill>
              </a:rPr>
              <a:t>кичик</a:t>
            </a:r>
            <a:r>
              <a:rPr lang="en-US" altLang="en-US" sz="1600" b="1">
                <a:solidFill>
                  <a:srgbClr val="6263CF"/>
                </a:solidFill>
              </a:rPr>
              <a:t> </a:t>
            </a:r>
            <a:r>
              <a:rPr lang="ru-RU" altLang="en-US" sz="1600" b="1">
                <a:solidFill>
                  <a:srgbClr val="6263CF"/>
                </a:solidFill>
              </a:rPr>
              <a:t>гуруҳлар</a:t>
            </a:r>
            <a:r>
              <a:rPr lang="en-US" altLang="en-US" sz="1600" b="1">
                <a:solidFill>
                  <a:srgbClr val="6263CF"/>
                </a:solidFill>
              </a:rPr>
              <a:t> </a:t>
            </a:r>
            <a:r>
              <a:rPr lang="ru-RU" altLang="en-US" sz="1600" b="1">
                <a:solidFill>
                  <a:srgbClr val="6263CF"/>
                </a:solidFill>
              </a:rPr>
              <a:t>ҳ</a:t>
            </a:r>
            <a:r>
              <a:rPr lang="en-US" altLang="en-US" sz="1600" b="1">
                <a:solidFill>
                  <a:srgbClr val="6263CF"/>
                </a:solidFill>
              </a:rPr>
              <a:t>o</a:t>
            </a:r>
            <a:r>
              <a:rPr lang="ru-RU" altLang="en-US" sz="1600" b="1">
                <a:solidFill>
                  <a:srgbClr val="6263CF"/>
                </a:solidFill>
              </a:rPr>
              <a:t>лида</a:t>
            </a:r>
            <a:r>
              <a:rPr lang="en-US" altLang="en-US" sz="1600" b="1">
                <a:solidFill>
                  <a:srgbClr val="6263CF"/>
                </a:solidFill>
              </a:rPr>
              <a:t> </a:t>
            </a:r>
            <a:r>
              <a:rPr lang="ru-RU" altLang="en-US" sz="1600" b="1">
                <a:solidFill>
                  <a:srgbClr val="6263CF"/>
                </a:solidFill>
              </a:rPr>
              <a:t>бажарилади.</a:t>
            </a:r>
          </a:p>
        </p:txBody>
      </p:sp>
      <p:grpSp>
        <p:nvGrpSpPr>
          <p:cNvPr id="49161" name="Group 73">
            <a:extLst>
              <a:ext uri="{FF2B5EF4-FFF2-40B4-BE49-F238E27FC236}">
                <a16:creationId xmlns:a16="http://schemas.microsoft.com/office/drawing/2014/main" id="{70343055-47CA-49E7-A52C-CC24C86C4117}"/>
              </a:ext>
            </a:extLst>
          </p:cNvPr>
          <p:cNvGrpSpPr>
            <a:grpSpLocks/>
          </p:cNvGrpSpPr>
          <p:nvPr/>
        </p:nvGrpSpPr>
        <p:grpSpPr bwMode="auto">
          <a:xfrm>
            <a:off x="6256338" y="1328738"/>
            <a:ext cx="5492750" cy="717550"/>
            <a:chOff x="443080" y="2679689"/>
            <a:chExt cx="11306008" cy="429935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8602AE9E-B53D-4326-B4FB-59354388D179}"/>
                </a:ext>
              </a:extLst>
            </p:cNvPr>
            <p:cNvSpPr/>
            <p:nvPr/>
          </p:nvSpPr>
          <p:spPr>
            <a:xfrm>
              <a:off x="635869" y="2729151"/>
              <a:ext cx="11113219" cy="38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4FF23DAF-4933-4161-86DD-361732CE5D68}"/>
                </a:ext>
              </a:extLst>
            </p:cNvPr>
            <p:cNvSpPr/>
            <p:nvPr/>
          </p:nvSpPr>
          <p:spPr>
            <a:xfrm>
              <a:off x="443080" y="2679689"/>
              <a:ext cx="11207979" cy="3804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Сав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лларга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жав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блар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49162" name="Freeform 305">
            <a:extLst>
              <a:ext uri="{FF2B5EF4-FFF2-40B4-BE49-F238E27FC236}">
                <a16:creationId xmlns:a16="http://schemas.microsoft.com/office/drawing/2014/main" id="{2FF9A863-3577-4209-9976-21420C570A78}"/>
              </a:ext>
            </a:extLst>
          </p:cNvPr>
          <p:cNvSpPr>
            <a:spLocks/>
          </p:cNvSpPr>
          <p:nvPr/>
        </p:nvSpPr>
        <p:spPr bwMode="auto">
          <a:xfrm>
            <a:off x="9969500" y="0"/>
            <a:ext cx="2222500" cy="1955800"/>
          </a:xfrm>
          <a:custGeom>
            <a:avLst/>
            <a:gdLst>
              <a:gd name="T0" fmla="*/ 2147483647 w 300"/>
              <a:gd name="T1" fmla="*/ 0 h 401"/>
              <a:gd name="T2" fmla="*/ 0 w 300"/>
              <a:gd name="T3" fmla="*/ 2147483647 h 401"/>
              <a:gd name="T4" fmla="*/ 2147483647 w 300"/>
              <a:gd name="T5" fmla="*/ 2147483647 h 401"/>
              <a:gd name="T6" fmla="*/ 2147483647 w 300"/>
              <a:gd name="T7" fmla="*/ 2147483647 h 401"/>
              <a:gd name="T8" fmla="*/ 2147483647 w 300"/>
              <a:gd name="T9" fmla="*/ 2147483647 h 401"/>
              <a:gd name="T10" fmla="*/ 2147483647 w 300"/>
              <a:gd name="T11" fmla="*/ 2147483647 h 401"/>
              <a:gd name="T12" fmla="*/ 2147483647 w 300"/>
              <a:gd name="T13" fmla="*/ 2147483647 h 401"/>
              <a:gd name="T14" fmla="*/ 2147483647 w 300"/>
              <a:gd name="T15" fmla="*/ 2147483647 h 401"/>
              <a:gd name="T16" fmla="*/ 2147483647 w 300"/>
              <a:gd name="T17" fmla="*/ 2147483647 h 401"/>
              <a:gd name="T18" fmla="*/ 2147483647 w 300"/>
              <a:gd name="T19" fmla="*/ 2147483647 h 401"/>
              <a:gd name="T20" fmla="*/ 2147483647 w 300"/>
              <a:gd name="T21" fmla="*/ 2147483647 h 401"/>
              <a:gd name="T22" fmla="*/ 2147483647 w 300"/>
              <a:gd name="T23" fmla="*/ 2147483647 h 401"/>
              <a:gd name="T24" fmla="*/ 2147483647 w 300"/>
              <a:gd name="T25" fmla="*/ 2147483647 h 401"/>
              <a:gd name="T26" fmla="*/ 2147483647 w 300"/>
              <a:gd name="T27" fmla="*/ 2147483647 h 401"/>
              <a:gd name="T28" fmla="*/ 2147483647 w 300"/>
              <a:gd name="T29" fmla="*/ 2147483647 h 401"/>
              <a:gd name="T30" fmla="*/ 2147483647 w 300"/>
              <a:gd name="T31" fmla="*/ 2147483647 h 401"/>
              <a:gd name="T32" fmla="*/ 2147483647 w 300"/>
              <a:gd name="T33" fmla="*/ 2147483647 h 401"/>
              <a:gd name="T34" fmla="*/ 2147483647 w 300"/>
              <a:gd name="T35" fmla="*/ 2147483647 h 401"/>
              <a:gd name="T36" fmla="*/ 2147483647 w 300"/>
              <a:gd name="T37" fmla="*/ 2147483647 h 401"/>
              <a:gd name="T38" fmla="*/ 2147483647 w 300"/>
              <a:gd name="T39" fmla="*/ 2147483647 h 401"/>
              <a:gd name="T40" fmla="*/ 2147483647 w 300"/>
              <a:gd name="T41" fmla="*/ 2147483647 h 401"/>
              <a:gd name="T42" fmla="*/ 2147483647 w 300"/>
              <a:gd name="T43" fmla="*/ 2147483647 h 401"/>
              <a:gd name="T44" fmla="*/ 2147483647 w 300"/>
              <a:gd name="T45" fmla="*/ 2147483647 h 401"/>
              <a:gd name="T46" fmla="*/ 2147483647 w 300"/>
              <a:gd name="T47" fmla="*/ 2147483647 h 401"/>
              <a:gd name="T48" fmla="*/ 2147483647 w 300"/>
              <a:gd name="T49" fmla="*/ 2147483647 h 401"/>
              <a:gd name="T50" fmla="*/ 2147483647 w 300"/>
              <a:gd name="T51" fmla="*/ 2147483647 h 401"/>
              <a:gd name="T52" fmla="*/ 2147483647 w 300"/>
              <a:gd name="T53" fmla="*/ 2147483647 h 401"/>
              <a:gd name="T54" fmla="*/ 2147483647 w 300"/>
              <a:gd name="T55" fmla="*/ 2147483647 h 401"/>
              <a:gd name="T56" fmla="*/ 2147483647 w 300"/>
              <a:gd name="T57" fmla="*/ 2147483647 h 401"/>
              <a:gd name="T58" fmla="*/ 2147483647 w 300"/>
              <a:gd name="T59" fmla="*/ 2147483647 h 401"/>
              <a:gd name="T60" fmla="*/ 2147483647 w 300"/>
              <a:gd name="T61" fmla="*/ 2147483647 h 401"/>
              <a:gd name="T62" fmla="*/ 2147483647 w 300"/>
              <a:gd name="T63" fmla="*/ 2147483647 h 401"/>
              <a:gd name="T64" fmla="*/ 2147483647 w 300"/>
              <a:gd name="T65" fmla="*/ 0 h 40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00"/>
              <a:gd name="T100" fmla="*/ 0 h 401"/>
              <a:gd name="T101" fmla="*/ 300 w 300"/>
              <a:gd name="T102" fmla="*/ 401 h 40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00" h="401">
                <a:moveTo>
                  <a:pt x="20" y="0"/>
                </a:moveTo>
                <a:cubicBezTo>
                  <a:pt x="8" y="20"/>
                  <a:pt x="0" y="45"/>
                  <a:pt x="0" y="68"/>
                </a:cubicBezTo>
                <a:cubicBezTo>
                  <a:pt x="0" y="82"/>
                  <a:pt x="3" y="95"/>
                  <a:pt x="8" y="107"/>
                </a:cubicBezTo>
                <a:cubicBezTo>
                  <a:pt x="21" y="140"/>
                  <a:pt x="53" y="164"/>
                  <a:pt x="87" y="164"/>
                </a:cubicBezTo>
                <a:cubicBezTo>
                  <a:pt x="90" y="164"/>
                  <a:pt x="93" y="164"/>
                  <a:pt x="96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162"/>
                  <a:pt x="97" y="162"/>
                  <a:pt x="97" y="162"/>
                </a:cubicBezTo>
                <a:cubicBezTo>
                  <a:pt x="95" y="156"/>
                  <a:pt x="88" y="152"/>
                  <a:pt x="82" y="152"/>
                </a:cubicBezTo>
                <a:cubicBezTo>
                  <a:pt x="80" y="152"/>
                  <a:pt x="79" y="152"/>
                  <a:pt x="78" y="152"/>
                </a:cubicBezTo>
                <a:cubicBezTo>
                  <a:pt x="71" y="154"/>
                  <a:pt x="65" y="160"/>
                  <a:pt x="60" y="166"/>
                </a:cubicBezTo>
                <a:cubicBezTo>
                  <a:pt x="51" y="179"/>
                  <a:pt x="47" y="195"/>
                  <a:pt x="47" y="211"/>
                </a:cubicBezTo>
                <a:cubicBezTo>
                  <a:pt x="47" y="215"/>
                  <a:pt x="47" y="218"/>
                  <a:pt x="47" y="222"/>
                </a:cubicBezTo>
                <a:cubicBezTo>
                  <a:pt x="50" y="242"/>
                  <a:pt x="58" y="260"/>
                  <a:pt x="67" y="277"/>
                </a:cubicBezTo>
                <a:cubicBezTo>
                  <a:pt x="90" y="317"/>
                  <a:pt x="125" y="351"/>
                  <a:pt x="166" y="372"/>
                </a:cubicBezTo>
                <a:cubicBezTo>
                  <a:pt x="201" y="391"/>
                  <a:pt x="241" y="401"/>
                  <a:pt x="281" y="401"/>
                </a:cubicBezTo>
                <a:cubicBezTo>
                  <a:pt x="288" y="401"/>
                  <a:pt x="294" y="401"/>
                  <a:pt x="300" y="400"/>
                </a:cubicBezTo>
                <a:cubicBezTo>
                  <a:pt x="300" y="398"/>
                  <a:pt x="300" y="398"/>
                  <a:pt x="300" y="398"/>
                </a:cubicBezTo>
                <a:cubicBezTo>
                  <a:pt x="294" y="399"/>
                  <a:pt x="288" y="399"/>
                  <a:pt x="281" y="399"/>
                </a:cubicBezTo>
                <a:cubicBezTo>
                  <a:pt x="242" y="399"/>
                  <a:pt x="202" y="389"/>
                  <a:pt x="167" y="370"/>
                </a:cubicBezTo>
                <a:cubicBezTo>
                  <a:pt x="126" y="349"/>
                  <a:pt x="92" y="316"/>
                  <a:pt x="69" y="276"/>
                </a:cubicBezTo>
                <a:cubicBezTo>
                  <a:pt x="59" y="259"/>
                  <a:pt x="52" y="241"/>
                  <a:pt x="49" y="222"/>
                </a:cubicBezTo>
                <a:cubicBezTo>
                  <a:pt x="49" y="218"/>
                  <a:pt x="49" y="215"/>
                  <a:pt x="49" y="211"/>
                </a:cubicBezTo>
                <a:cubicBezTo>
                  <a:pt x="49" y="195"/>
                  <a:pt x="53" y="179"/>
                  <a:pt x="62" y="167"/>
                </a:cubicBezTo>
                <a:cubicBezTo>
                  <a:pt x="66" y="161"/>
                  <a:pt x="72" y="156"/>
                  <a:pt x="79" y="154"/>
                </a:cubicBezTo>
                <a:cubicBezTo>
                  <a:pt x="80" y="154"/>
                  <a:pt x="81" y="154"/>
                  <a:pt x="82" y="154"/>
                </a:cubicBezTo>
                <a:cubicBezTo>
                  <a:pt x="88" y="154"/>
                  <a:pt x="94" y="157"/>
                  <a:pt x="95" y="163"/>
                </a:cubicBezTo>
                <a:cubicBezTo>
                  <a:pt x="96" y="163"/>
                  <a:pt x="96" y="163"/>
                  <a:pt x="96" y="163"/>
                </a:cubicBezTo>
                <a:cubicBezTo>
                  <a:pt x="96" y="162"/>
                  <a:pt x="96" y="162"/>
                  <a:pt x="96" y="162"/>
                </a:cubicBezTo>
                <a:cubicBezTo>
                  <a:pt x="93" y="162"/>
                  <a:pt x="90" y="162"/>
                  <a:pt x="87" y="162"/>
                </a:cubicBezTo>
                <a:cubicBezTo>
                  <a:pt x="54" y="162"/>
                  <a:pt x="22" y="138"/>
                  <a:pt x="10" y="107"/>
                </a:cubicBezTo>
                <a:cubicBezTo>
                  <a:pt x="5" y="94"/>
                  <a:pt x="2" y="81"/>
                  <a:pt x="2" y="68"/>
                </a:cubicBezTo>
                <a:cubicBezTo>
                  <a:pt x="2" y="45"/>
                  <a:pt x="10" y="21"/>
                  <a:pt x="22" y="1"/>
                </a:cubicBezTo>
                <a:cubicBezTo>
                  <a:pt x="20" y="0"/>
                  <a:pt x="20" y="0"/>
                  <a:pt x="20" y="0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B570980-F9A8-46A7-BCEA-9B4A99914A57}"/>
              </a:ext>
            </a:extLst>
          </p:cNvPr>
          <p:cNvSpPr/>
          <p:nvPr/>
        </p:nvSpPr>
        <p:spPr>
          <a:xfrm>
            <a:off x="6256338" y="2078038"/>
            <a:ext cx="5492750" cy="6207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Нима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идаларга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қиламан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йўл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ҳаракати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мулкни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ҳим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внинг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мулкини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лмаслик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каз</a:t>
            </a:r>
            <a:r>
              <a:rPr lang="tr-TR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o.</a:t>
            </a:r>
            <a:r>
              <a:rPr lang="ru-RU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en-US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нинг</a:t>
            </a:r>
            <a:r>
              <a:rPr lang="en-US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мақсадларим</a:t>
            </a:r>
            <a:r>
              <a:rPr lang="en-US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нималардан</a:t>
            </a:r>
            <a:r>
              <a:rPr lang="en-US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иб</a:t>
            </a:r>
            <a:r>
              <a:rPr lang="en-US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рат</a:t>
            </a:r>
            <a:r>
              <a:rPr lang="en-US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>
            <a:extLst>
              <a:ext uri="{FF2B5EF4-FFF2-40B4-BE49-F238E27FC236}">
                <a16:creationId xmlns:a16="http://schemas.microsoft.com/office/drawing/2014/main" id="{F4F840A9-95EC-472D-B78B-FB48EA15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260350"/>
            <a:ext cx="11017250" cy="4349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Ҳ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ч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ким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кўрмаган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билмаган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лларда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ида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я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қилиш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ракми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 (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2 -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вариант)</a:t>
            </a:r>
            <a:endParaRPr lang="en-US" dirty="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91500176-97E5-48AC-BE4B-AB100073F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908175"/>
            <a:ext cx="75819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Ўқувчилар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5-6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кишидан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иб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рат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кичик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гуруҳларга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бўлинишади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гуруҳнинг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ўзига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скаси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таси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мавзуси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мавжуд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Масалан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биз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ҳаётда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амал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қиладиган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идалар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йўл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ҳаракати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идалари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мулкни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муҳ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фаза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нунлари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шқа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внинг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мулкига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гмаслик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uz-Cyrl-UZ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гик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идалар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таъқиқлар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ёб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ҳайв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нларни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влашни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таъқиқлаш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чиқиндиларни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тўғри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йга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ташлаш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шқалар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Aft>
                <a:spcPts val="600"/>
              </a:spcAft>
            </a:pP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Ўқитувчининг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ўқувчилар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дақиқага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имк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қадар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кўпр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сабабларни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ғ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зга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ёзиб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лишлари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нима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ким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кўрмаганда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билмаган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вақтида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идаларга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амал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бўладиган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масалалар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Aft>
                <a:spcPts val="600"/>
              </a:spcAft>
            </a:pP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рилган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муддат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тугагач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шқа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скасига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ўтади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йинги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дақиқа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мида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скадаги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масалалар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юзасидан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ёзма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сабабларни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тўлдирадилар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600" dirty="0">
              <a:solidFill>
                <a:srgbClr val="1B20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Шундан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йин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яна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ғ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злари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скаларига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қайтадилар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Қисқа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қилиб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айтганда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улар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алмашадилар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Aft>
                <a:spcPts val="600"/>
              </a:spcAft>
            </a:pP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Шундан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сўнг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ўқитувчи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скада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ўқувчилар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биргаликда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нунларга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қилишнинг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сабаблари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тивларининг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тўлиқ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рўй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атини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 err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тўплайди</a:t>
            </a:r>
            <a:r>
              <a:rPr lang="tr-TR" altLang="en-US" sz="1600" dirty="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0180" name="Group 49">
            <a:extLst>
              <a:ext uri="{FF2B5EF4-FFF2-40B4-BE49-F238E27FC236}">
                <a16:creationId xmlns:a16="http://schemas.microsoft.com/office/drawing/2014/main" id="{721063DF-3D80-4DFA-99DC-1A408A795C0C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82700"/>
            <a:ext cx="7191375" cy="531813"/>
            <a:chOff x="443080" y="2679689"/>
            <a:chExt cx="11306008" cy="460375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885C4AC-1A2A-4B8D-9830-FFE88F4E52A9}"/>
                </a:ext>
              </a:extLst>
            </p:cNvPr>
            <p:cNvSpPr/>
            <p:nvPr/>
          </p:nvSpPr>
          <p:spPr>
            <a:xfrm>
              <a:off x="637753" y="2759396"/>
              <a:ext cx="11111335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F0473E4-9B33-418B-B75E-2660A80903DC}"/>
                </a:ext>
              </a:extLst>
            </p:cNvPr>
            <p:cNvSpPr/>
            <p:nvPr/>
          </p:nvSpPr>
          <p:spPr>
            <a:xfrm>
              <a:off x="443080" y="2679689"/>
              <a:ext cx="1120867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“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Авт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бус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e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кати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”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усулида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инт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e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рфа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машқ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.</a:t>
              </a:r>
              <a:endParaRPr lang="ru-RU" sz="1600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50181" name="Group 3">
            <a:extLst>
              <a:ext uri="{FF2B5EF4-FFF2-40B4-BE49-F238E27FC236}">
                <a16:creationId xmlns:a16="http://schemas.microsoft.com/office/drawing/2014/main" id="{735BD3CD-4CAA-41B8-975A-5B3AC7A99A95}"/>
              </a:ext>
            </a:extLst>
          </p:cNvPr>
          <p:cNvGrpSpPr>
            <a:grpSpLocks/>
          </p:cNvGrpSpPr>
          <p:nvPr/>
        </p:nvGrpSpPr>
        <p:grpSpPr bwMode="auto">
          <a:xfrm>
            <a:off x="7683500" y="977900"/>
            <a:ext cx="4457700" cy="4356100"/>
            <a:chOff x="7684178" y="977900"/>
            <a:chExt cx="4457500" cy="4356133"/>
          </a:xfrm>
        </p:grpSpPr>
        <p:sp>
          <p:nvSpPr>
            <p:cNvPr id="50214" name="Freeform 1101">
              <a:extLst>
                <a:ext uri="{FF2B5EF4-FFF2-40B4-BE49-F238E27FC236}">
                  <a16:creationId xmlns:a16="http://schemas.microsoft.com/office/drawing/2014/main" id="{3457C72C-7BDE-4D16-BBAC-6C61E6E0D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178" y="1057927"/>
              <a:ext cx="4430824" cy="4276106"/>
            </a:xfrm>
            <a:custGeom>
              <a:avLst/>
              <a:gdLst>
                <a:gd name="T0" fmla="*/ 2147483647 w 830"/>
                <a:gd name="T1" fmla="*/ 2147483647 h 800"/>
                <a:gd name="T2" fmla="*/ 2147483647 w 830"/>
                <a:gd name="T3" fmla="*/ 2147483647 h 800"/>
                <a:gd name="T4" fmla="*/ 2147483647 w 830"/>
                <a:gd name="T5" fmla="*/ 2147483647 h 800"/>
                <a:gd name="T6" fmla="*/ 2147483647 w 830"/>
                <a:gd name="T7" fmla="*/ 2147483647 h 800"/>
                <a:gd name="T8" fmla="*/ 2147483647 w 830"/>
                <a:gd name="T9" fmla="*/ 2147483647 h 800"/>
                <a:gd name="T10" fmla="*/ 2147483647 w 830"/>
                <a:gd name="T11" fmla="*/ 2147483647 h 800"/>
                <a:gd name="T12" fmla="*/ 2147483647 w 830"/>
                <a:gd name="T13" fmla="*/ 2147483647 h 800"/>
                <a:gd name="T14" fmla="*/ 2147483647 w 830"/>
                <a:gd name="T15" fmla="*/ 2147483647 h 800"/>
                <a:gd name="T16" fmla="*/ 2147483647 w 830"/>
                <a:gd name="T17" fmla="*/ 2147483647 h 800"/>
                <a:gd name="T18" fmla="*/ 2147483647 w 830"/>
                <a:gd name="T19" fmla="*/ 2147483647 h 800"/>
                <a:gd name="T20" fmla="*/ 2147483647 w 830"/>
                <a:gd name="T21" fmla="*/ 2147483647 h 800"/>
                <a:gd name="T22" fmla="*/ 2147483647 w 830"/>
                <a:gd name="T23" fmla="*/ 2147483647 h 800"/>
                <a:gd name="T24" fmla="*/ 2147483647 w 830"/>
                <a:gd name="T25" fmla="*/ 2147483647 h 800"/>
                <a:gd name="T26" fmla="*/ 2147483647 w 830"/>
                <a:gd name="T27" fmla="*/ 2147483647 h 8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0"/>
                <a:gd name="T43" fmla="*/ 0 h 800"/>
                <a:gd name="T44" fmla="*/ 830 w 830"/>
                <a:gd name="T45" fmla="*/ 800 h 8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0" h="800">
                  <a:moveTo>
                    <a:pt x="302" y="18"/>
                  </a:moveTo>
                  <a:cubicBezTo>
                    <a:pt x="251" y="43"/>
                    <a:pt x="213" y="98"/>
                    <a:pt x="212" y="155"/>
                  </a:cubicBezTo>
                  <a:cubicBezTo>
                    <a:pt x="211" y="181"/>
                    <a:pt x="216" y="210"/>
                    <a:pt x="200" y="231"/>
                  </a:cubicBezTo>
                  <a:cubicBezTo>
                    <a:pt x="178" y="258"/>
                    <a:pt x="136" y="250"/>
                    <a:pt x="101" y="257"/>
                  </a:cubicBezTo>
                  <a:cubicBezTo>
                    <a:pt x="60" y="266"/>
                    <a:pt x="26" y="302"/>
                    <a:pt x="13" y="343"/>
                  </a:cubicBezTo>
                  <a:cubicBezTo>
                    <a:pt x="0" y="383"/>
                    <a:pt x="6" y="428"/>
                    <a:pt x="21" y="468"/>
                  </a:cubicBezTo>
                  <a:cubicBezTo>
                    <a:pt x="36" y="508"/>
                    <a:pt x="60" y="544"/>
                    <a:pt x="86" y="579"/>
                  </a:cubicBezTo>
                  <a:cubicBezTo>
                    <a:pt x="128" y="636"/>
                    <a:pt x="175" y="690"/>
                    <a:pt x="233" y="732"/>
                  </a:cubicBezTo>
                  <a:cubicBezTo>
                    <a:pt x="291" y="773"/>
                    <a:pt x="361" y="800"/>
                    <a:pt x="432" y="799"/>
                  </a:cubicBezTo>
                  <a:cubicBezTo>
                    <a:pt x="509" y="797"/>
                    <a:pt x="582" y="761"/>
                    <a:pt x="644" y="714"/>
                  </a:cubicBezTo>
                  <a:cubicBezTo>
                    <a:pt x="709" y="664"/>
                    <a:pt x="767" y="598"/>
                    <a:pt x="785" y="518"/>
                  </a:cubicBezTo>
                  <a:cubicBezTo>
                    <a:pt x="830" y="313"/>
                    <a:pt x="633" y="114"/>
                    <a:pt x="467" y="33"/>
                  </a:cubicBezTo>
                  <a:cubicBezTo>
                    <a:pt x="430" y="15"/>
                    <a:pt x="390" y="0"/>
                    <a:pt x="350" y="4"/>
                  </a:cubicBezTo>
                  <a:cubicBezTo>
                    <a:pt x="333" y="5"/>
                    <a:pt x="317" y="10"/>
                    <a:pt x="302" y="18"/>
                  </a:cubicBez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5" name="Freeform 1102">
              <a:extLst>
                <a:ext uri="{FF2B5EF4-FFF2-40B4-BE49-F238E27FC236}">
                  <a16:creationId xmlns:a16="http://schemas.microsoft.com/office/drawing/2014/main" id="{B96B1F14-4D01-49A9-8D49-C947ADF2F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210" y="977900"/>
              <a:ext cx="4361468" cy="4270771"/>
            </a:xfrm>
            <a:custGeom>
              <a:avLst/>
              <a:gdLst>
                <a:gd name="T0" fmla="*/ 2147483647 w 817"/>
                <a:gd name="T1" fmla="*/ 2147483647 h 799"/>
                <a:gd name="T2" fmla="*/ 2147483647 w 817"/>
                <a:gd name="T3" fmla="*/ 2147483647 h 799"/>
                <a:gd name="T4" fmla="*/ 2147483647 w 817"/>
                <a:gd name="T5" fmla="*/ 2147483647 h 799"/>
                <a:gd name="T6" fmla="*/ 2147483647 w 817"/>
                <a:gd name="T7" fmla="*/ 2147483647 h 799"/>
                <a:gd name="T8" fmla="*/ 2147483647 w 817"/>
                <a:gd name="T9" fmla="*/ 2147483647 h 799"/>
                <a:gd name="T10" fmla="*/ 2147483647 w 817"/>
                <a:gd name="T11" fmla="*/ 2147483647 h 799"/>
                <a:gd name="T12" fmla="*/ 2147483647 w 817"/>
                <a:gd name="T13" fmla="*/ 2147483647 h 799"/>
                <a:gd name="T14" fmla="*/ 2147483647 w 817"/>
                <a:gd name="T15" fmla="*/ 2147483647 h 799"/>
                <a:gd name="T16" fmla="*/ 2147483647 w 817"/>
                <a:gd name="T17" fmla="*/ 2147483647 h 799"/>
                <a:gd name="T18" fmla="*/ 2147483647 w 817"/>
                <a:gd name="T19" fmla="*/ 2147483647 h 799"/>
                <a:gd name="T20" fmla="*/ 2147483647 w 817"/>
                <a:gd name="T21" fmla="*/ 2147483647 h 799"/>
                <a:gd name="T22" fmla="*/ 2147483647 w 817"/>
                <a:gd name="T23" fmla="*/ 2147483647 h 799"/>
                <a:gd name="T24" fmla="*/ 2147483647 w 817"/>
                <a:gd name="T25" fmla="*/ 2147483647 h 799"/>
                <a:gd name="T26" fmla="*/ 2147483647 w 817"/>
                <a:gd name="T27" fmla="*/ 2147483647 h 7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7"/>
                <a:gd name="T43" fmla="*/ 0 h 799"/>
                <a:gd name="T44" fmla="*/ 817 w 817"/>
                <a:gd name="T45" fmla="*/ 799 h 7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7" h="799">
                  <a:moveTo>
                    <a:pt x="261" y="27"/>
                  </a:moveTo>
                  <a:cubicBezTo>
                    <a:pt x="213" y="58"/>
                    <a:pt x="181" y="117"/>
                    <a:pt x="186" y="173"/>
                  </a:cubicBezTo>
                  <a:cubicBezTo>
                    <a:pt x="188" y="199"/>
                    <a:pt x="196" y="227"/>
                    <a:pt x="182" y="250"/>
                  </a:cubicBezTo>
                  <a:cubicBezTo>
                    <a:pt x="164" y="279"/>
                    <a:pt x="120" y="276"/>
                    <a:pt x="87" y="287"/>
                  </a:cubicBezTo>
                  <a:cubicBezTo>
                    <a:pt x="46" y="300"/>
                    <a:pt x="17" y="339"/>
                    <a:pt x="9" y="381"/>
                  </a:cubicBezTo>
                  <a:cubicBezTo>
                    <a:pt x="0" y="423"/>
                    <a:pt x="10" y="467"/>
                    <a:pt x="29" y="505"/>
                  </a:cubicBezTo>
                  <a:cubicBezTo>
                    <a:pt x="49" y="543"/>
                    <a:pt x="77" y="576"/>
                    <a:pt x="106" y="608"/>
                  </a:cubicBezTo>
                  <a:cubicBezTo>
                    <a:pt x="154" y="660"/>
                    <a:pt x="207" y="709"/>
                    <a:pt x="269" y="744"/>
                  </a:cubicBezTo>
                  <a:cubicBezTo>
                    <a:pt x="331" y="779"/>
                    <a:pt x="403" y="799"/>
                    <a:pt x="473" y="790"/>
                  </a:cubicBezTo>
                  <a:cubicBezTo>
                    <a:pt x="550" y="779"/>
                    <a:pt x="619" y="736"/>
                    <a:pt x="675" y="683"/>
                  </a:cubicBezTo>
                  <a:cubicBezTo>
                    <a:pt x="735" y="626"/>
                    <a:pt x="786" y="554"/>
                    <a:pt x="795" y="473"/>
                  </a:cubicBezTo>
                  <a:cubicBezTo>
                    <a:pt x="817" y="264"/>
                    <a:pt x="601" y="87"/>
                    <a:pt x="426" y="24"/>
                  </a:cubicBezTo>
                  <a:cubicBezTo>
                    <a:pt x="388" y="11"/>
                    <a:pt x="347" y="0"/>
                    <a:pt x="307" y="8"/>
                  </a:cubicBezTo>
                  <a:cubicBezTo>
                    <a:pt x="291" y="11"/>
                    <a:pt x="275" y="18"/>
                    <a:pt x="261" y="27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6" name="Freeform 1107">
              <a:extLst>
                <a:ext uri="{FF2B5EF4-FFF2-40B4-BE49-F238E27FC236}">
                  <a16:creationId xmlns:a16="http://schemas.microsoft.com/office/drawing/2014/main" id="{8CCF109A-CF23-4C81-9097-7555BC321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1059" y="1503411"/>
              <a:ext cx="1179063" cy="1355123"/>
            </a:xfrm>
            <a:custGeom>
              <a:avLst/>
              <a:gdLst>
                <a:gd name="T0" fmla="*/ 2147483647 w 221"/>
                <a:gd name="T1" fmla="*/ 2147483647 h 254"/>
                <a:gd name="T2" fmla="*/ 2147483647 w 221"/>
                <a:gd name="T3" fmla="*/ 2147483647 h 254"/>
                <a:gd name="T4" fmla="*/ 2147483647 w 221"/>
                <a:gd name="T5" fmla="*/ 2147483647 h 254"/>
                <a:gd name="T6" fmla="*/ 2147483647 w 221"/>
                <a:gd name="T7" fmla="*/ 2147483647 h 254"/>
                <a:gd name="T8" fmla="*/ 2147483647 w 221"/>
                <a:gd name="T9" fmla="*/ 2147483647 h 254"/>
                <a:gd name="T10" fmla="*/ 2147483647 w 221"/>
                <a:gd name="T11" fmla="*/ 2147483647 h 254"/>
                <a:gd name="T12" fmla="*/ 2147483647 w 221"/>
                <a:gd name="T13" fmla="*/ 2147483647 h 254"/>
                <a:gd name="T14" fmla="*/ 2147483647 w 221"/>
                <a:gd name="T15" fmla="*/ 2147483647 h 254"/>
                <a:gd name="T16" fmla="*/ 2147483647 w 221"/>
                <a:gd name="T17" fmla="*/ 2147483647 h 254"/>
                <a:gd name="T18" fmla="*/ 2147483647 w 221"/>
                <a:gd name="T19" fmla="*/ 2147483647 h 254"/>
                <a:gd name="T20" fmla="*/ 2147483647 w 221"/>
                <a:gd name="T21" fmla="*/ 2147483647 h 254"/>
                <a:gd name="T22" fmla="*/ 2147483647 w 221"/>
                <a:gd name="T23" fmla="*/ 2147483647 h 254"/>
                <a:gd name="T24" fmla="*/ 2147483647 w 221"/>
                <a:gd name="T25" fmla="*/ 2147483647 h 254"/>
                <a:gd name="T26" fmla="*/ 2147483647 w 221"/>
                <a:gd name="T27" fmla="*/ 2147483647 h 254"/>
                <a:gd name="T28" fmla="*/ 2147483647 w 221"/>
                <a:gd name="T29" fmla="*/ 2147483647 h 254"/>
                <a:gd name="T30" fmla="*/ 2147483647 w 221"/>
                <a:gd name="T31" fmla="*/ 2147483647 h 254"/>
                <a:gd name="T32" fmla="*/ 2147483647 w 221"/>
                <a:gd name="T33" fmla="*/ 2147483647 h 254"/>
                <a:gd name="T34" fmla="*/ 2147483647 w 221"/>
                <a:gd name="T35" fmla="*/ 2147483647 h 254"/>
                <a:gd name="T36" fmla="*/ 2147483647 w 221"/>
                <a:gd name="T37" fmla="*/ 2147483647 h 254"/>
                <a:gd name="T38" fmla="*/ 2147483647 w 221"/>
                <a:gd name="T39" fmla="*/ 2147483647 h 2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1"/>
                <a:gd name="T61" fmla="*/ 0 h 254"/>
                <a:gd name="T62" fmla="*/ 221 w 221"/>
                <a:gd name="T63" fmla="*/ 254 h 2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1" h="254">
                  <a:moveTo>
                    <a:pt x="52" y="47"/>
                  </a:moveTo>
                  <a:cubicBezTo>
                    <a:pt x="62" y="57"/>
                    <a:pt x="78" y="60"/>
                    <a:pt x="87" y="71"/>
                  </a:cubicBezTo>
                  <a:cubicBezTo>
                    <a:pt x="98" y="83"/>
                    <a:pt x="98" y="102"/>
                    <a:pt x="109" y="113"/>
                  </a:cubicBezTo>
                  <a:cubicBezTo>
                    <a:pt x="116" y="120"/>
                    <a:pt x="127" y="123"/>
                    <a:pt x="134" y="129"/>
                  </a:cubicBezTo>
                  <a:cubicBezTo>
                    <a:pt x="144" y="137"/>
                    <a:pt x="149" y="150"/>
                    <a:pt x="155" y="161"/>
                  </a:cubicBezTo>
                  <a:cubicBezTo>
                    <a:pt x="171" y="190"/>
                    <a:pt x="201" y="209"/>
                    <a:pt x="218" y="238"/>
                  </a:cubicBezTo>
                  <a:cubicBezTo>
                    <a:pt x="219" y="241"/>
                    <a:pt x="221" y="244"/>
                    <a:pt x="221" y="247"/>
                  </a:cubicBezTo>
                  <a:cubicBezTo>
                    <a:pt x="220" y="251"/>
                    <a:pt x="218" y="254"/>
                    <a:pt x="214" y="254"/>
                  </a:cubicBezTo>
                  <a:cubicBezTo>
                    <a:pt x="209" y="253"/>
                    <a:pt x="208" y="247"/>
                    <a:pt x="207" y="242"/>
                  </a:cubicBezTo>
                  <a:cubicBezTo>
                    <a:pt x="205" y="229"/>
                    <a:pt x="193" y="219"/>
                    <a:pt x="181" y="211"/>
                  </a:cubicBezTo>
                  <a:cubicBezTo>
                    <a:pt x="169" y="203"/>
                    <a:pt x="157" y="196"/>
                    <a:pt x="150" y="184"/>
                  </a:cubicBezTo>
                  <a:cubicBezTo>
                    <a:pt x="145" y="175"/>
                    <a:pt x="144" y="164"/>
                    <a:pt x="138" y="156"/>
                  </a:cubicBezTo>
                  <a:cubicBezTo>
                    <a:pt x="126" y="140"/>
                    <a:pt x="100" y="140"/>
                    <a:pt x="90" y="123"/>
                  </a:cubicBezTo>
                  <a:cubicBezTo>
                    <a:pt x="84" y="113"/>
                    <a:pt x="86" y="99"/>
                    <a:pt x="79" y="90"/>
                  </a:cubicBezTo>
                  <a:cubicBezTo>
                    <a:pt x="71" y="79"/>
                    <a:pt x="56" y="77"/>
                    <a:pt x="47" y="68"/>
                  </a:cubicBezTo>
                  <a:cubicBezTo>
                    <a:pt x="35" y="56"/>
                    <a:pt x="34" y="36"/>
                    <a:pt x="21" y="27"/>
                  </a:cubicBezTo>
                  <a:cubicBezTo>
                    <a:pt x="15" y="22"/>
                    <a:pt x="5" y="21"/>
                    <a:pt x="2" y="13"/>
                  </a:cubicBezTo>
                  <a:cubicBezTo>
                    <a:pt x="0" y="9"/>
                    <a:pt x="2" y="4"/>
                    <a:pt x="7" y="3"/>
                  </a:cubicBezTo>
                  <a:cubicBezTo>
                    <a:pt x="20" y="0"/>
                    <a:pt x="31" y="13"/>
                    <a:pt x="36" y="23"/>
                  </a:cubicBezTo>
                  <a:cubicBezTo>
                    <a:pt x="41" y="31"/>
                    <a:pt x="45" y="40"/>
                    <a:pt x="52" y="47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7" name="Freeform 1108">
              <a:extLst>
                <a:ext uri="{FF2B5EF4-FFF2-40B4-BE49-F238E27FC236}">
                  <a16:creationId xmlns:a16="http://schemas.microsoft.com/office/drawing/2014/main" id="{E09D83FD-0EDE-48FE-BC58-AF4139C0C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00" y="1658130"/>
              <a:ext cx="1264425" cy="1280431"/>
            </a:xfrm>
            <a:custGeom>
              <a:avLst/>
              <a:gdLst>
                <a:gd name="T0" fmla="*/ 2147483647 w 237"/>
                <a:gd name="T1" fmla="*/ 2147483647 h 240"/>
                <a:gd name="T2" fmla="*/ 2147483647 w 237"/>
                <a:gd name="T3" fmla="*/ 2147483647 h 240"/>
                <a:gd name="T4" fmla="*/ 2147483647 w 237"/>
                <a:gd name="T5" fmla="*/ 2147483647 h 240"/>
                <a:gd name="T6" fmla="*/ 2147483647 w 237"/>
                <a:gd name="T7" fmla="*/ 2147483647 h 240"/>
                <a:gd name="T8" fmla="*/ 2147483647 w 237"/>
                <a:gd name="T9" fmla="*/ 2147483647 h 240"/>
                <a:gd name="T10" fmla="*/ 2147483647 w 237"/>
                <a:gd name="T11" fmla="*/ 2147483647 h 240"/>
                <a:gd name="T12" fmla="*/ 2147483647 w 237"/>
                <a:gd name="T13" fmla="*/ 0 h 240"/>
                <a:gd name="T14" fmla="*/ 0 w 237"/>
                <a:gd name="T15" fmla="*/ 2147483647 h 240"/>
                <a:gd name="T16" fmla="*/ 2147483647 w 237"/>
                <a:gd name="T17" fmla="*/ 2147483647 h 240"/>
                <a:gd name="T18" fmla="*/ 2147483647 w 237"/>
                <a:gd name="T19" fmla="*/ 2147483647 h 240"/>
                <a:gd name="T20" fmla="*/ 2147483647 w 237"/>
                <a:gd name="T21" fmla="*/ 2147483647 h 240"/>
                <a:gd name="T22" fmla="*/ 2147483647 w 237"/>
                <a:gd name="T23" fmla="*/ 2147483647 h 240"/>
                <a:gd name="T24" fmla="*/ 2147483647 w 237"/>
                <a:gd name="T25" fmla="*/ 2147483647 h 240"/>
                <a:gd name="T26" fmla="*/ 2147483647 w 237"/>
                <a:gd name="T27" fmla="*/ 2147483647 h 240"/>
                <a:gd name="T28" fmla="*/ 2147483647 w 237"/>
                <a:gd name="T29" fmla="*/ 2147483647 h 240"/>
                <a:gd name="T30" fmla="*/ 2147483647 w 237"/>
                <a:gd name="T31" fmla="*/ 2147483647 h 240"/>
                <a:gd name="T32" fmla="*/ 2147483647 w 237"/>
                <a:gd name="T33" fmla="*/ 2147483647 h 240"/>
                <a:gd name="T34" fmla="*/ 2147483647 w 237"/>
                <a:gd name="T35" fmla="*/ 2147483647 h 240"/>
                <a:gd name="T36" fmla="*/ 2147483647 w 237"/>
                <a:gd name="T37" fmla="*/ 2147483647 h 240"/>
                <a:gd name="T38" fmla="*/ 2147483647 w 237"/>
                <a:gd name="T39" fmla="*/ 2147483647 h 2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7"/>
                <a:gd name="T61" fmla="*/ 0 h 240"/>
                <a:gd name="T62" fmla="*/ 237 w 237"/>
                <a:gd name="T63" fmla="*/ 240 h 24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7" h="240">
                  <a:moveTo>
                    <a:pt x="193" y="185"/>
                  </a:moveTo>
                  <a:cubicBezTo>
                    <a:pt x="184" y="174"/>
                    <a:pt x="182" y="158"/>
                    <a:pt x="172" y="148"/>
                  </a:cubicBezTo>
                  <a:cubicBezTo>
                    <a:pt x="161" y="137"/>
                    <a:pt x="142" y="135"/>
                    <a:pt x="132" y="123"/>
                  </a:cubicBezTo>
                  <a:cubicBezTo>
                    <a:pt x="126" y="115"/>
                    <a:pt x="124" y="104"/>
                    <a:pt x="118" y="96"/>
                  </a:cubicBezTo>
                  <a:cubicBezTo>
                    <a:pt x="111" y="86"/>
                    <a:pt x="98" y="80"/>
                    <a:pt x="88" y="73"/>
                  </a:cubicBezTo>
                  <a:cubicBezTo>
                    <a:pt x="60" y="54"/>
                    <a:pt x="44" y="23"/>
                    <a:pt x="17" y="4"/>
                  </a:cubicBezTo>
                  <a:cubicBezTo>
                    <a:pt x="14" y="2"/>
                    <a:pt x="11" y="0"/>
                    <a:pt x="7" y="0"/>
                  </a:cubicBezTo>
                  <a:cubicBezTo>
                    <a:pt x="4" y="0"/>
                    <a:pt x="0" y="3"/>
                    <a:pt x="0" y="6"/>
                  </a:cubicBezTo>
                  <a:cubicBezTo>
                    <a:pt x="1" y="11"/>
                    <a:pt x="7" y="12"/>
                    <a:pt x="11" y="14"/>
                  </a:cubicBezTo>
                  <a:cubicBezTo>
                    <a:pt x="25" y="18"/>
                    <a:pt x="33" y="30"/>
                    <a:pt x="40" y="43"/>
                  </a:cubicBezTo>
                  <a:cubicBezTo>
                    <a:pt x="47" y="55"/>
                    <a:pt x="53" y="68"/>
                    <a:pt x="65" y="76"/>
                  </a:cubicBezTo>
                  <a:cubicBezTo>
                    <a:pt x="73" y="81"/>
                    <a:pt x="84" y="83"/>
                    <a:pt x="92" y="90"/>
                  </a:cubicBezTo>
                  <a:cubicBezTo>
                    <a:pt x="107" y="103"/>
                    <a:pt x="104" y="129"/>
                    <a:pt x="120" y="141"/>
                  </a:cubicBezTo>
                  <a:cubicBezTo>
                    <a:pt x="130" y="148"/>
                    <a:pt x="144" y="147"/>
                    <a:pt x="153" y="155"/>
                  </a:cubicBezTo>
                  <a:cubicBezTo>
                    <a:pt x="163" y="163"/>
                    <a:pt x="163" y="179"/>
                    <a:pt x="172" y="189"/>
                  </a:cubicBezTo>
                  <a:cubicBezTo>
                    <a:pt x="182" y="201"/>
                    <a:pt x="202" y="204"/>
                    <a:pt x="210" y="218"/>
                  </a:cubicBezTo>
                  <a:cubicBezTo>
                    <a:pt x="214" y="224"/>
                    <a:pt x="215" y="234"/>
                    <a:pt x="222" y="238"/>
                  </a:cubicBezTo>
                  <a:cubicBezTo>
                    <a:pt x="227" y="240"/>
                    <a:pt x="231" y="239"/>
                    <a:pt x="233" y="234"/>
                  </a:cubicBezTo>
                  <a:cubicBezTo>
                    <a:pt x="237" y="221"/>
                    <a:pt x="225" y="209"/>
                    <a:pt x="216" y="203"/>
                  </a:cubicBezTo>
                  <a:cubicBezTo>
                    <a:pt x="208" y="198"/>
                    <a:pt x="199" y="193"/>
                    <a:pt x="193" y="185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8" name="Freeform 1109">
              <a:extLst>
                <a:ext uri="{FF2B5EF4-FFF2-40B4-BE49-F238E27FC236}">
                  <a16:creationId xmlns:a16="http://schemas.microsoft.com/office/drawing/2014/main" id="{3E166EA7-06E6-4E99-934D-39B719F6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8967" y="1748827"/>
              <a:ext cx="1179063" cy="1363126"/>
            </a:xfrm>
            <a:custGeom>
              <a:avLst/>
              <a:gdLst>
                <a:gd name="T0" fmla="*/ 2147483647 w 221"/>
                <a:gd name="T1" fmla="*/ 2147483647 h 255"/>
                <a:gd name="T2" fmla="*/ 2147483647 w 221"/>
                <a:gd name="T3" fmla="*/ 2147483647 h 255"/>
                <a:gd name="T4" fmla="*/ 2147483647 w 221"/>
                <a:gd name="T5" fmla="*/ 2147483647 h 255"/>
                <a:gd name="T6" fmla="*/ 2147483647 w 221"/>
                <a:gd name="T7" fmla="*/ 2147483647 h 255"/>
                <a:gd name="T8" fmla="*/ 2147483647 w 221"/>
                <a:gd name="T9" fmla="*/ 2147483647 h 255"/>
                <a:gd name="T10" fmla="*/ 2147483647 w 221"/>
                <a:gd name="T11" fmla="*/ 2147483647 h 255"/>
                <a:gd name="T12" fmla="*/ 2147483647 w 221"/>
                <a:gd name="T13" fmla="*/ 2147483647 h 255"/>
                <a:gd name="T14" fmla="*/ 2147483647 w 221"/>
                <a:gd name="T15" fmla="*/ 2147483647 h 255"/>
                <a:gd name="T16" fmla="*/ 2147483647 w 221"/>
                <a:gd name="T17" fmla="*/ 2147483647 h 255"/>
                <a:gd name="T18" fmla="*/ 2147483647 w 221"/>
                <a:gd name="T19" fmla="*/ 2147483647 h 255"/>
                <a:gd name="T20" fmla="*/ 2147483647 w 221"/>
                <a:gd name="T21" fmla="*/ 2147483647 h 255"/>
                <a:gd name="T22" fmla="*/ 2147483647 w 221"/>
                <a:gd name="T23" fmla="*/ 2147483647 h 255"/>
                <a:gd name="T24" fmla="*/ 2147483647 w 221"/>
                <a:gd name="T25" fmla="*/ 2147483647 h 255"/>
                <a:gd name="T26" fmla="*/ 2147483647 w 221"/>
                <a:gd name="T27" fmla="*/ 2147483647 h 255"/>
                <a:gd name="T28" fmla="*/ 2147483647 w 221"/>
                <a:gd name="T29" fmla="*/ 2147483647 h 255"/>
                <a:gd name="T30" fmla="*/ 2147483647 w 221"/>
                <a:gd name="T31" fmla="*/ 2147483647 h 255"/>
                <a:gd name="T32" fmla="*/ 2147483647 w 221"/>
                <a:gd name="T33" fmla="*/ 2147483647 h 255"/>
                <a:gd name="T34" fmla="*/ 2147483647 w 221"/>
                <a:gd name="T35" fmla="*/ 2147483647 h 255"/>
                <a:gd name="T36" fmla="*/ 2147483647 w 221"/>
                <a:gd name="T37" fmla="*/ 2147483647 h 255"/>
                <a:gd name="T38" fmla="*/ 2147483647 w 221"/>
                <a:gd name="T39" fmla="*/ 2147483647 h 2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1"/>
                <a:gd name="T61" fmla="*/ 0 h 255"/>
                <a:gd name="T62" fmla="*/ 221 w 221"/>
                <a:gd name="T63" fmla="*/ 255 h 2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1" h="255">
                  <a:moveTo>
                    <a:pt x="52" y="47"/>
                  </a:moveTo>
                  <a:cubicBezTo>
                    <a:pt x="62" y="57"/>
                    <a:pt x="77" y="60"/>
                    <a:pt x="87" y="71"/>
                  </a:cubicBezTo>
                  <a:cubicBezTo>
                    <a:pt x="97" y="83"/>
                    <a:pt x="98" y="102"/>
                    <a:pt x="109" y="113"/>
                  </a:cubicBezTo>
                  <a:cubicBezTo>
                    <a:pt x="116" y="120"/>
                    <a:pt x="126" y="123"/>
                    <a:pt x="134" y="130"/>
                  </a:cubicBezTo>
                  <a:cubicBezTo>
                    <a:pt x="144" y="138"/>
                    <a:pt x="148" y="150"/>
                    <a:pt x="155" y="161"/>
                  </a:cubicBezTo>
                  <a:cubicBezTo>
                    <a:pt x="171" y="190"/>
                    <a:pt x="201" y="209"/>
                    <a:pt x="217" y="238"/>
                  </a:cubicBezTo>
                  <a:cubicBezTo>
                    <a:pt x="219" y="241"/>
                    <a:pt x="221" y="244"/>
                    <a:pt x="220" y="248"/>
                  </a:cubicBezTo>
                  <a:cubicBezTo>
                    <a:pt x="220" y="251"/>
                    <a:pt x="217" y="255"/>
                    <a:pt x="214" y="254"/>
                  </a:cubicBezTo>
                  <a:cubicBezTo>
                    <a:pt x="209" y="254"/>
                    <a:pt x="208" y="247"/>
                    <a:pt x="207" y="243"/>
                  </a:cubicBezTo>
                  <a:cubicBezTo>
                    <a:pt x="204" y="229"/>
                    <a:pt x="192" y="219"/>
                    <a:pt x="181" y="211"/>
                  </a:cubicBezTo>
                  <a:cubicBezTo>
                    <a:pt x="169" y="204"/>
                    <a:pt x="156" y="196"/>
                    <a:pt x="150" y="184"/>
                  </a:cubicBezTo>
                  <a:cubicBezTo>
                    <a:pt x="145" y="175"/>
                    <a:pt x="144" y="164"/>
                    <a:pt x="138" y="156"/>
                  </a:cubicBezTo>
                  <a:cubicBezTo>
                    <a:pt x="126" y="140"/>
                    <a:pt x="100" y="140"/>
                    <a:pt x="90" y="123"/>
                  </a:cubicBezTo>
                  <a:cubicBezTo>
                    <a:pt x="84" y="113"/>
                    <a:pt x="85" y="100"/>
                    <a:pt x="79" y="90"/>
                  </a:cubicBezTo>
                  <a:cubicBezTo>
                    <a:pt x="71" y="79"/>
                    <a:pt x="56" y="77"/>
                    <a:pt x="46" y="68"/>
                  </a:cubicBezTo>
                  <a:cubicBezTo>
                    <a:pt x="35" y="56"/>
                    <a:pt x="34" y="36"/>
                    <a:pt x="21" y="27"/>
                  </a:cubicBezTo>
                  <a:cubicBezTo>
                    <a:pt x="14" y="23"/>
                    <a:pt x="5" y="21"/>
                    <a:pt x="2" y="13"/>
                  </a:cubicBezTo>
                  <a:cubicBezTo>
                    <a:pt x="0" y="9"/>
                    <a:pt x="2" y="4"/>
                    <a:pt x="7" y="3"/>
                  </a:cubicBezTo>
                  <a:cubicBezTo>
                    <a:pt x="20" y="0"/>
                    <a:pt x="30" y="13"/>
                    <a:pt x="36" y="23"/>
                  </a:cubicBezTo>
                  <a:cubicBezTo>
                    <a:pt x="41" y="32"/>
                    <a:pt x="45" y="41"/>
                    <a:pt x="52" y="47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9" name="Freeform 1110">
              <a:extLst>
                <a:ext uri="{FF2B5EF4-FFF2-40B4-BE49-F238E27FC236}">
                  <a16:creationId xmlns:a16="http://schemas.microsoft.com/office/drawing/2014/main" id="{BC540F47-3D51-40C2-8ADC-0775D508F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2908" y="1903546"/>
              <a:ext cx="1264425" cy="1283099"/>
            </a:xfrm>
            <a:custGeom>
              <a:avLst/>
              <a:gdLst>
                <a:gd name="T0" fmla="*/ 2147483647 w 237"/>
                <a:gd name="T1" fmla="*/ 2147483647 h 240"/>
                <a:gd name="T2" fmla="*/ 2147483647 w 237"/>
                <a:gd name="T3" fmla="*/ 2147483647 h 240"/>
                <a:gd name="T4" fmla="*/ 2147483647 w 237"/>
                <a:gd name="T5" fmla="*/ 2147483647 h 240"/>
                <a:gd name="T6" fmla="*/ 2147483647 w 237"/>
                <a:gd name="T7" fmla="*/ 2147483647 h 240"/>
                <a:gd name="T8" fmla="*/ 2147483647 w 237"/>
                <a:gd name="T9" fmla="*/ 2147483647 h 240"/>
                <a:gd name="T10" fmla="*/ 2147483647 w 237"/>
                <a:gd name="T11" fmla="*/ 2147483647 h 240"/>
                <a:gd name="T12" fmla="*/ 2147483647 w 237"/>
                <a:gd name="T13" fmla="*/ 0 h 240"/>
                <a:gd name="T14" fmla="*/ 0 w 237"/>
                <a:gd name="T15" fmla="*/ 2147483647 h 240"/>
                <a:gd name="T16" fmla="*/ 2147483647 w 237"/>
                <a:gd name="T17" fmla="*/ 2147483647 h 240"/>
                <a:gd name="T18" fmla="*/ 2147483647 w 237"/>
                <a:gd name="T19" fmla="*/ 2147483647 h 240"/>
                <a:gd name="T20" fmla="*/ 2147483647 w 237"/>
                <a:gd name="T21" fmla="*/ 2147483647 h 240"/>
                <a:gd name="T22" fmla="*/ 2147483647 w 237"/>
                <a:gd name="T23" fmla="*/ 2147483647 h 240"/>
                <a:gd name="T24" fmla="*/ 2147483647 w 237"/>
                <a:gd name="T25" fmla="*/ 2147483647 h 240"/>
                <a:gd name="T26" fmla="*/ 2147483647 w 237"/>
                <a:gd name="T27" fmla="*/ 2147483647 h 240"/>
                <a:gd name="T28" fmla="*/ 2147483647 w 237"/>
                <a:gd name="T29" fmla="*/ 2147483647 h 240"/>
                <a:gd name="T30" fmla="*/ 2147483647 w 237"/>
                <a:gd name="T31" fmla="*/ 2147483647 h 240"/>
                <a:gd name="T32" fmla="*/ 2147483647 w 237"/>
                <a:gd name="T33" fmla="*/ 2147483647 h 240"/>
                <a:gd name="T34" fmla="*/ 2147483647 w 237"/>
                <a:gd name="T35" fmla="*/ 2147483647 h 240"/>
                <a:gd name="T36" fmla="*/ 2147483647 w 237"/>
                <a:gd name="T37" fmla="*/ 2147483647 h 240"/>
                <a:gd name="T38" fmla="*/ 2147483647 w 237"/>
                <a:gd name="T39" fmla="*/ 2147483647 h 2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7"/>
                <a:gd name="T61" fmla="*/ 0 h 240"/>
                <a:gd name="T62" fmla="*/ 237 w 237"/>
                <a:gd name="T63" fmla="*/ 240 h 24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7" h="240">
                  <a:moveTo>
                    <a:pt x="192" y="185"/>
                  </a:moveTo>
                  <a:cubicBezTo>
                    <a:pt x="184" y="174"/>
                    <a:pt x="182" y="159"/>
                    <a:pt x="172" y="148"/>
                  </a:cubicBezTo>
                  <a:cubicBezTo>
                    <a:pt x="161" y="137"/>
                    <a:pt x="142" y="135"/>
                    <a:pt x="132" y="123"/>
                  </a:cubicBezTo>
                  <a:cubicBezTo>
                    <a:pt x="125" y="115"/>
                    <a:pt x="123" y="105"/>
                    <a:pt x="118" y="96"/>
                  </a:cubicBezTo>
                  <a:cubicBezTo>
                    <a:pt x="110" y="86"/>
                    <a:pt x="98" y="80"/>
                    <a:pt x="87" y="73"/>
                  </a:cubicBezTo>
                  <a:cubicBezTo>
                    <a:pt x="60" y="55"/>
                    <a:pt x="44" y="23"/>
                    <a:pt x="16" y="4"/>
                  </a:cubicBezTo>
                  <a:cubicBezTo>
                    <a:pt x="14" y="2"/>
                    <a:pt x="11" y="0"/>
                    <a:pt x="7" y="0"/>
                  </a:cubicBezTo>
                  <a:cubicBezTo>
                    <a:pt x="4" y="0"/>
                    <a:pt x="0" y="3"/>
                    <a:pt x="0" y="6"/>
                  </a:cubicBezTo>
                  <a:cubicBezTo>
                    <a:pt x="0" y="11"/>
                    <a:pt x="7" y="13"/>
                    <a:pt x="11" y="14"/>
                  </a:cubicBezTo>
                  <a:cubicBezTo>
                    <a:pt x="25" y="18"/>
                    <a:pt x="33" y="31"/>
                    <a:pt x="40" y="43"/>
                  </a:cubicBezTo>
                  <a:cubicBezTo>
                    <a:pt x="47" y="55"/>
                    <a:pt x="53" y="68"/>
                    <a:pt x="65" y="76"/>
                  </a:cubicBezTo>
                  <a:cubicBezTo>
                    <a:pt x="73" y="82"/>
                    <a:pt x="84" y="83"/>
                    <a:pt x="92" y="90"/>
                  </a:cubicBezTo>
                  <a:cubicBezTo>
                    <a:pt x="106" y="103"/>
                    <a:pt x="104" y="130"/>
                    <a:pt x="120" y="141"/>
                  </a:cubicBezTo>
                  <a:cubicBezTo>
                    <a:pt x="130" y="148"/>
                    <a:pt x="143" y="147"/>
                    <a:pt x="152" y="155"/>
                  </a:cubicBezTo>
                  <a:cubicBezTo>
                    <a:pt x="162" y="163"/>
                    <a:pt x="163" y="179"/>
                    <a:pt x="172" y="189"/>
                  </a:cubicBezTo>
                  <a:cubicBezTo>
                    <a:pt x="182" y="202"/>
                    <a:pt x="202" y="204"/>
                    <a:pt x="210" y="218"/>
                  </a:cubicBezTo>
                  <a:cubicBezTo>
                    <a:pt x="214" y="225"/>
                    <a:pt x="215" y="234"/>
                    <a:pt x="222" y="238"/>
                  </a:cubicBezTo>
                  <a:cubicBezTo>
                    <a:pt x="227" y="240"/>
                    <a:pt x="231" y="239"/>
                    <a:pt x="233" y="234"/>
                  </a:cubicBezTo>
                  <a:cubicBezTo>
                    <a:pt x="237" y="221"/>
                    <a:pt x="225" y="210"/>
                    <a:pt x="215" y="203"/>
                  </a:cubicBezTo>
                  <a:cubicBezTo>
                    <a:pt x="207" y="198"/>
                    <a:pt x="199" y="193"/>
                    <a:pt x="192" y="185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itle 1">
              <a:extLst>
                <a:ext uri="{FF2B5EF4-FFF2-40B4-BE49-F238E27FC236}">
                  <a16:creationId xmlns:a16="http://schemas.microsoft.com/office/drawing/2014/main" id="{D705D9AE-699B-4E07-A864-5A758A8B35D9}"/>
                </a:ext>
              </a:extLst>
            </p:cNvPr>
            <p:cNvSpPr txBox="1">
              <a:spLocks/>
            </p:cNvSpPr>
            <p:nvPr/>
          </p:nvSpPr>
          <p:spPr>
            <a:xfrm>
              <a:off x="8365185" y="2868627"/>
              <a:ext cx="3024051" cy="790581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2000" b="1" i="1" dirty="0" err="1">
                  <a:latin typeface="+mn-lt"/>
                </a:rPr>
                <a:t>Ҳар</a:t>
              </a:r>
              <a:r>
                <a:rPr lang="tr-TR" sz="2000" b="1" i="1" dirty="0">
                  <a:latin typeface="+mn-lt"/>
                </a:rPr>
                <a:t> </a:t>
              </a:r>
              <a:r>
                <a:rPr lang="ru-RU" sz="2000" b="1" i="1" dirty="0" err="1">
                  <a:latin typeface="+mn-lt"/>
                </a:rPr>
                <a:t>бир</a:t>
              </a:r>
              <a:r>
                <a:rPr lang="tr-TR" sz="2000" b="1" i="1" dirty="0">
                  <a:latin typeface="+mn-lt"/>
                </a:rPr>
                <a:t> </a:t>
              </a:r>
              <a:r>
                <a:rPr lang="ru-RU" sz="2000" b="1" i="1" dirty="0" err="1">
                  <a:latin typeface="+mn-lt"/>
                </a:rPr>
                <a:t>гуруҳ</a:t>
              </a:r>
              <a:r>
                <a:rPr lang="en-US" sz="2000" b="1" i="1" dirty="0">
                  <a:latin typeface="+mn-lt"/>
                </a:rPr>
                <a:t> </a:t>
              </a:r>
              <a:r>
                <a:rPr lang="ru-RU" sz="2000" b="1" i="1" dirty="0" err="1">
                  <a:latin typeface="+mn-lt"/>
                </a:rPr>
                <a:t>учун</a:t>
              </a:r>
              <a:r>
                <a:rPr lang="en-US" sz="2000" b="1" i="1" dirty="0">
                  <a:latin typeface="+mn-lt"/>
                </a:rPr>
                <a:t> </a:t>
              </a:r>
              <a:r>
                <a:rPr lang="ru-RU" sz="2000" b="1" i="1" dirty="0" err="1">
                  <a:latin typeface="+mn-lt"/>
                </a:rPr>
                <a:t>қ</a:t>
              </a:r>
              <a:r>
                <a:rPr lang="en-US" sz="2000" b="1" i="1" dirty="0">
                  <a:latin typeface="+mn-lt"/>
                </a:rPr>
                <a:t>o</a:t>
              </a:r>
              <a:r>
                <a:rPr lang="ru-RU" sz="2000" b="1" i="1" dirty="0" err="1">
                  <a:latin typeface="+mn-lt"/>
                </a:rPr>
                <a:t>ғ</a:t>
              </a:r>
              <a:r>
                <a:rPr lang="en-US" sz="2000" b="1" i="1" dirty="0">
                  <a:latin typeface="+mn-lt"/>
                </a:rPr>
                <a:t>o</a:t>
              </a:r>
              <a:r>
                <a:rPr lang="ru-RU" sz="2000" b="1" i="1" dirty="0" err="1">
                  <a:latin typeface="+mn-lt"/>
                </a:rPr>
                <a:t>злар</a:t>
              </a:r>
              <a:r>
                <a:rPr lang="en-US" sz="2000" b="1" i="1" dirty="0">
                  <a:latin typeface="+mn-lt"/>
                </a:rPr>
                <a:t>, </a:t>
              </a:r>
              <a:r>
                <a:rPr lang="ru-RU" sz="2000" b="1" i="1" dirty="0" err="1">
                  <a:latin typeface="+mn-lt"/>
                </a:rPr>
                <a:t>д</a:t>
              </a:r>
              <a:r>
                <a:rPr lang="en-US" sz="2000" b="1" i="1" dirty="0">
                  <a:latin typeface="+mn-lt"/>
                </a:rPr>
                <a:t>o</a:t>
              </a:r>
              <a:r>
                <a:rPr lang="ru-RU" sz="2000" b="1" i="1" dirty="0" err="1">
                  <a:latin typeface="+mn-lt"/>
                </a:rPr>
                <a:t>ска</a:t>
              </a:r>
              <a:r>
                <a:rPr lang="en-US" sz="2000" b="1" i="1" dirty="0">
                  <a:latin typeface="+mn-lt"/>
                </a:rPr>
                <a:t> </a:t>
              </a:r>
              <a:r>
                <a:rPr lang="ru-RU" sz="2000" b="1" i="1" dirty="0" err="1">
                  <a:latin typeface="+mn-lt"/>
                </a:rPr>
                <a:t>ва</a:t>
              </a:r>
              <a:r>
                <a:rPr lang="en-US" sz="2000" b="1" i="1" dirty="0">
                  <a:latin typeface="+mn-lt"/>
                </a:rPr>
                <a:t> </a:t>
              </a:r>
              <a:r>
                <a:rPr lang="ru-RU" sz="2000" b="1" i="1" dirty="0" err="1">
                  <a:latin typeface="+mn-lt"/>
                </a:rPr>
                <a:t>марк</a:t>
              </a:r>
              <a:r>
                <a:rPr lang="en-US" sz="2000" b="1" i="1" dirty="0">
                  <a:latin typeface="+mn-lt"/>
                </a:rPr>
                <a:t>e</a:t>
              </a:r>
              <a:r>
                <a:rPr lang="ru-RU" sz="2000" b="1" i="1" dirty="0" err="1">
                  <a:latin typeface="+mn-lt"/>
                </a:rPr>
                <a:t>рлар</a:t>
              </a:r>
              <a:r>
                <a:rPr lang="en-US" sz="2000" b="1" i="1" dirty="0">
                  <a:latin typeface="+mn-lt"/>
                </a:rPr>
                <a:t> </a:t>
              </a:r>
              <a:r>
                <a:rPr lang="ru-RU" sz="2000" b="1" i="1" dirty="0">
                  <a:latin typeface="+mn-lt"/>
                </a:rPr>
                <a:t>к</a:t>
              </a:r>
              <a:r>
                <a:rPr lang="en-US" sz="2000" b="1" i="1" dirty="0">
                  <a:latin typeface="+mn-lt"/>
                </a:rPr>
                <a:t>e</a:t>
              </a:r>
              <a:r>
                <a:rPr lang="ru-RU" sz="2000" b="1" i="1" dirty="0">
                  <a:latin typeface="+mn-lt"/>
                </a:rPr>
                <a:t>рак</a:t>
              </a:r>
              <a:r>
                <a:rPr lang="en-US" sz="2000" b="1" i="1" dirty="0">
                  <a:latin typeface="+mn-lt"/>
                </a:rPr>
                <a:t> </a:t>
              </a:r>
              <a:r>
                <a:rPr lang="ru-RU" sz="2000" b="1" i="1" dirty="0" err="1">
                  <a:latin typeface="+mn-lt"/>
                </a:rPr>
                <a:t>бўлади</a:t>
              </a:r>
              <a:r>
                <a:rPr lang="en-US" sz="2000" b="1" i="1" dirty="0">
                  <a:latin typeface="+mn-lt"/>
                </a:rPr>
                <a:t>.</a:t>
              </a:r>
              <a:r>
                <a:rPr lang="ru-RU" sz="2000" b="1" i="1" dirty="0">
                  <a:latin typeface="+mn-lt"/>
                </a:rPr>
                <a:t> </a:t>
              </a:r>
            </a:p>
          </p:txBody>
        </p:sp>
      </p:grpSp>
      <p:grpSp>
        <p:nvGrpSpPr>
          <p:cNvPr id="50182" name="Group 4">
            <a:extLst>
              <a:ext uri="{FF2B5EF4-FFF2-40B4-BE49-F238E27FC236}">
                <a16:creationId xmlns:a16="http://schemas.microsoft.com/office/drawing/2014/main" id="{71295652-307B-47DD-B740-9169EFE9A2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78900" y="4073525"/>
            <a:ext cx="2770188" cy="2238375"/>
            <a:chOff x="2787" y="1891"/>
            <a:chExt cx="666" cy="538"/>
          </a:xfrm>
        </p:grpSpPr>
        <p:sp>
          <p:nvSpPr>
            <p:cNvPr id="50183" name="AutoShape 3">
              <a:extLst>
                <a:ext uri="{FF2B5EF4-FFF2-40B4-BE49-F238E27FC236}">
                  <a16:creationId xmlns:a16="http://schemas.microsoft.com/office/drawing/2014/main" id="{79CA76DF-6010-431D-8ABE-D4D8D57C9F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87" y="1891"/>
              <a:ext cx="66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" name="Freeform 5">
              <a:extLst>
                <a:ext uri="{FF2B5EF4-FFF2-40B4-BE49-F238E27FC236}">
                  <a16:creationId xmlns:a16="http://schemas.microsoft.com/office/drawing/2014/main" id="{5B28F4B6-8C8C-4EED-B65F-1278E2C68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" y="2039"/>
              <a:ext cx="210" cy="388"/>
            </a:xfrm>
            <a:custGeom>
              <a:avLst/>
              <a:gdLst>
                <a:gd name="T0" fmla="*/ 8137 w 88"/>
                <a:gd name="T1" fmla="*/ 946 h 162"/>
                <a:gd name="T2" fmla="*/ 165 w 88"/>
                <a:gd name="T3" fmla="*/ 27742 h 162"/>
                <a:gd name="T4" fmla="*/ 394 w 88"/>
                <a:gd name="T5" fmla="*/ 28302 h 162"/>
                <a:gd name="T6" fmla="*/ 394 w 88"/>
                <a:gd name="T7" fmla="*/ 28302 h 162"/>
                <a:gd name="T8" fmla="*/ 776 w 88"/>
                <a:gd name="T9" fmla="*/ 27902 h 162"/>
                <a:gd name="T10" fmla="*/ 940 w 88"/>
                <a:gd name="T11" fmla="*/ 27742 h 162"/>
                <a:gd name="T12" fmla="*/ 7364 w 88"/>
                <a:gd name="T13" fmla="*/ 29651 h 162"/>
                <a:gd name="T14" fmla="*/ 7364 w 88"/>
                <a:gd name="T15" fmla="*/ 30046 h 162"/>
                <a:gd name="T16" fmla="*/ 7586 w 88"/>
                <a:gd name="T17" fmla="*/ 30568 h 162"/>
                <a:gd name="T18" fmla="*/ 7586 w 88"/>
                <a:gd name="T19" fmla="*/ 30568 h 162"/>
                <a:gd name="T20" fmla="*/ 7978 w 88"/>
                <a:gd name="T21" fmla="*/ 30173 h 162"/>
                <a:gd name="T22" fmla="*/ 16086 w 88"/>
                <a:gd name="T23" fmla="*/ 3396 h 162"/>
                <a:gd name="T24" fmla="*/ 15182 w 88"/>
                <a:gd name="T25" fmla="*/ 1883 h 162"/>
                <a:gd name="T26" fmla="*/ 9755 w 88"/>
                <a:gd name="T27" fmla="*/ 165 h 162"/>
                <a:gd name="T28" fmla="*/ 8137 w 88"/>
                <a:gd name="T29" fmla="*/ 946 h 1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162"/>
                <a:gd name="T47" fmla="*/ 88 w 88"/>
                <a:gd name="T48" fmla="*/ 162 h 1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162">
                  <a:moveTo>
                    <a:pt x="44" y="5"/>
                  </a:moveTo>
                  <a:cubicBezTo>
                    <a:pt x="1" y="147"/>
                    <a:pt x="1" y="147"/>
                    <a:pt x="1" y="147"/>
                  </a:cubicBezTo>
                  <a:cubicBezTo>
                    <a:pt x="0" y="148"/>
                    <a:pt x="1" y="149"/>
                    <a:pt x="2" y="150"/>
                  </a:cubicBezTo>
                  <a:cubicBezTo>
                    <a:pt x="2" y="150"/>
                    <a:pt x="2" y="150"/>
                    <a:pt x="2" y="150"/>
                  </a:cubicBezTo>
                  <a:cubicBezTo>
                    <a:pt x="3" y="150"/>
                    <a:pt x="4" y="149"/>
                    <a:pt x="4" y="148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39" y="160"/>
                    <a:pt x="40" y="161"/>
                    <a:pt x="41" y="162"/>
                  </a:cubicBezTo>
                  <a:cubicBezTo>
                    <a:pt x="41" y="162"/>
                    <a:pt x="41" y="162"/>
                    <a:pt x="41" y="162"/>
                  </a:cubicBezTo>
                  <a:cubicBezTo>
                    <a:pt x="42" y="162"/>
                    <a:pt x="43" y="161"/>
                    <a:pt x="43" y="160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4"/>
                    <a:pt x="85" y="11"/>
                    <a:pt x="82" y="10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49" y="0"/>
                    <a:pt x="45" y="1"/>
                    <a:pt x="44" y="5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" name="Freeform 6">
              <a:extLst>
                <a:ext uri="{FF2B5EF4-FFF2-40B4-BE49-F238E27FC236}">
                  <a16:creationId xmlns:a16="http://schemas.microsoft.com/office/drawing/2014/main" id="{5C2049D2-35F6-4451-9373-4C72C6E5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2054"/>
              <a:ext cx="143" cy="349"/>
            </a:xfrm>
            <a:custGeom>
              <a:avLst/>
              <a:gdLst>
                <a:gd name="T0" fmla="*/ 8771 w 60"/>
                <a:gd name="T1" fmla="*/ 165 h 146"/>
                <a:gd name="T2" fmla="*/ 7555 w 60"/>
                <a:gd name="T3" fmla="*/ 942 h 146"/>
                <a:gd name="T4" fmla="*/ 0 w 60"/>
                <a:gd name="T5" fmla="*/ 26318 h 146"/>
                <a:gd name="T6" fmla="*/ 3170 w 60"/>
                <a:gd name="T7" fmla="*/ 27234 h 146"/>
                <a:gd name="T8" fmla="*/ 11009 w 60"/>
                <a:gd name="T9" fmla="*/ 777 h 146"/>
                <a:gd name="T10" fmla="*/ 8771 w 60"/>
                <a:gd name="T11" fmla="*/ 16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46"/>
                <a:gd name="T20" fmla="*/ 60 w 60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46">
                  <a:moveTo>
                    <a:pt x="48" y="1"/>
                  </a:moveTo>
                  <a:cubicBezTo>
                    <a:pt x="45" y="0"/>
                    <a:pt x="42" y="2"/>
                    <a:pt x="41" y="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7" y="146"/>
                    <a:pt x="17" y="146"/>
                    <a:pt x="17" y="146"/>
                  </a:cubicBezTo>
                  <a:cubicBezTo>
                    <a:pt x="60" y="4"/>
                    <a:pt x="60" y="4"/>
                    <a:pt x="60" y="4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D2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Freeform 7">
              <a:extLst>
                <a:ext uri="{FF2B5EF4-FFF2-40B4-BE49-F238E27FC236}">
                  <a16:creationId xmlns:a16="http://schemas.microsoft.com/office/drawing/2014/main" id="{D8806F0C-8149-428C-835B-4479E68FD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2063"/>
              <a:ext cx="143" cy="352"/>
            </a:xfrm>
            <a:custGeom>
              <a:avLst/>
              <a:gdLst>
                <a:gd name="T0" fmla="*/ 0 w 60"/>
                <a:gd name="T1" fmla="*/ 26759 h 147"/>
                <a:gd name="T2" fmla="*/ 3289 w 60"/>
                <a:gd name="T3" fmla="*/ 27724 h 147"/>
                <a:gd name="T4" fmla="*/ 10844 w 60"/>
                <a:gd name="T5" fmla="*/ 2265 h 147"/>
                <a:gd name="T6" fmla="*/ 10236 w 60"/>
                <a:gd name="T7" fmla="*/ 781 h 147"/>
                <a:gd name="T8" fmla="*/ 7839 w 60"/>
                <a:gd name="T9" fmla="*/ 0 h 147"/>
                <a:gd name="T10" fmla="*/ 0 w 60"/>
                <a:gd name="T11" fmla="*/ 26759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47"/>
                <a:gd name="T20" fmla="*/ 60 w 60"/>
                <a:gd name="T21" fmla="*/ 147 h 1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47">
                  <a:moveTo>
                    <a:pt x="0" y="142"/>
                  </a:moveTo>
                  <a:cubicBezTo>
                    <a:pt x="18" y="147"/>
                    <a:pt x="18" y="147"/>
                    <a:pt x="18" y="147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60" y="9"/>
                    <a:pt x="59" y="5"/>
                    <a:pt x="56" y="4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E2E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" name="Freeform 8">
              <a:extLst>
                <a:ext uri="{FF2B5EF4-FFF2-40B4-BE49-F238E27FC236}">
                  <a16:creationId xmlns:a16="http://schemas.microsoft.com/office/drawing/2014/main" id="{591800B2-A306-40BB-82AA-EC32ECBA5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2075"/>
              <a:ext cx="45" cy="151"/>
            </a:xfrm>
            <a:custGeom>
              <a:avLst/>
              <a:gdLst>
                <a:gd name="T0" fmla="*/ 0 w 19"/>
                <a:gd name="T1" fmla="*/ 11948 h 63"/>
                <a:gd name="T2" fmla="*/ 3361 w 19"/>
                <a:gd name="T3" fmla="*/ 0 h 63"/>
                <a:gd name="T4" fmla="*/ 0 w 19"/>
                <a:gd name="T5" fmla="*/ 11948 h 63"/>
                <a:gd name="T6" fmla="*/ 0 60000 65536"/>
                <a:gd name="T7" fmla="*/ 0 60000 65536"/>
                <a:gd name="T8" fmla="*/ 0 60000 65536"/>
                <a:gd name="T9" fmla="*/ 0 w 19"/>
                <a:gd name="T10" fmla="*/ 0 h 63"/>
                <a:gd name="T11" fmla="*/ 19 w 19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63">
                  <a:moveTo>
                    <a:pt x="0" y="63"/>
                  </a:moveTo>
                  <a:cubicBezTo>
                    <a:pt x="0" y="63"/>
                    <a:pt x="10" y="18"/>
                    <a:pt x="19" y="0"/>
                  </a:cubicBezTo>
                  <a:cubicBezTo>
                    <a:pt x="17" y="11"/>
                    <a:pt x="16" y="17"/>
                    <a:pt x="0" y="63"/>
                  </a:cubicBezTo>
                  <a:close/>
                </a:path>
              </a:pathLst>
            </a:custGeom>
            <a:solidFill>
              <a:srgbClr val="A3A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" name="Freeform 9">
              <a:extLst>
                <a:ext uri="{FF2B5EF4-FFF2-40B4-BE49-F238E27FC236}">
                  <a16:creationId xmlns:a16="http://schemas.microsoft.com/office/drawing/2014/main" id="{1299CAE5-ADF6-482B-981E-6EA134FBF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111"/>
              <a:ext cx="43" cy="45"/>
            </a:xfrm>
            <a:custGeom>
              <a:avLst/>
              <a:gdLst>
                <a:gd name="T0" fmla="*/ 0 w 43"/>
                <a:gd name="T1" fmla="*/ 36 h 45"/>
                <a:gd name="T2" fmla="*/ 31 w 43"/>
                <a:gd name="T3" fmla="*/ 45 h 45"/>
                <a:gd name="T4" fmla="*/ 28 w 43"/>
                <a:gd name="T5" fmla="*/ 26 h 45"/>
                <a:gd name="T6" fmla="*/ 43 w 43"/>
                <a:gd name="T7" fmla="*/ 10 h 45"/>
                <a:gd name="T8" fmla="*/ 9 w 43"/>
                <a:gd name="T9" fmla="*/ 0 h 45"/>
                <a:gd name="T10" fmla="*/ 0 w 43"/>
                <a:gd name="T11" fmla="*/ 36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45"/>
                <a:gd name="T20" fmla="*/ 43 w 43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45">
                  <a:moveTo>
                    <a:pt x="0" y="36"/>
                  </a:moveTo>
                  <a:lnTo>
                    <a:pt x="31" y="45"/>
                  </a:lnTo>
                  <a:lnTo>
                    <a:pt x="28" y="26"/>
                  </a:lnTo>
                  <a:lnTo>
                    <a:pt x="43" y="10"/>
                  </a:lnTo>
                  <a:lnTo>
                    <a:pt x="9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" name="Rectangle 10">
              <a:extLst>
                <a:ext uri="{FF2B5EF4-FFF2-40B4-BE49-F238E27FC236}">
                  <a16:creationId xmlns:a16="http://schemas.microsoft.com/office/drawing/2014/main" id="{A10F5AD6-97D0-42FE-8BE6-24C423F19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0" y="1920"/>
              <a:ext cx="50" cy="507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0" name="Rectangle 11">
              <a:extLst>
                <a:ext uri="{FF2B5EF4-FFF2-40B4-BE49-F238E27FC236}">
                  <a16:creationId xmlns:a16="http://schemas.microsoft.com/office/drawing/2014/main" id="{4645EAF8-5426-4C45-A912-2BDAB2F2E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920"/>
              <a:ext cx="41" cy="507"/>
            </a:xfrm>
            <a:prstGeom prst="rect">
              <a:avLst/>
            </a:prstGeom>
            <a:solidFill>
              <a:srgbClr val="611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1" name="Rectangle 12">
              <a:extLst>
                <a:ext uri="{FF2B5EF4-FFF2-40B4-BE49-F238E27FC236}">
                  <a16:creationId xmlns:a16="http://schemas.microsoft.com/office/drawing/2014/main" id="{02557B46-7284-40A5-8DF9-B735FBABB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989"/>
              <a:ext cx="91" cy="19"/>
            </a:xfrm>
            <a:prstGeom prst="rect">
              <a:avLst/>
            </a:pr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2" name="Rectangle 13">
              <a:extLst>
                <a:ext uri="{FF2B5EF4-FFF2-40B4-BE49-F238E27FC236}">
                  <a16:creationId xmlns:a16="http://schemas.microsoft.com/office/drawing/2014/main" id="{631B394C-DB96-4170-95AC-20E2D6E66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2018"/>
              <a:ext cx="91" cy="19"/>
            </a:xfrm>
            <a:prstGeom prst="rect">
              <a:avLst/>
            </a:pr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3" name="Rectangle 14">
              <a:extLst>
                <a:ext uri="{FF2B5EF4-FFF2-40B4-BE49-F238E27FC236}">
                  <a16:creationId xmlns:a16="http://schemas.microsoft.com/office/drawing/2014/main" id="{91FA6564-FF9B-421E-9510-CE795A947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1968"/>
              <a:ext cx="64" cy="459"/>
            </a:xfrm>
            <a:prstGeom prst="rect">
              <a:avLst/>
            </a:pr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4" name="Rectangle 15">
              <a:extLst>
                <a:ext uri="{FF2B5EF4-FFF2-40B4-BE49-F238E27FC236}">
                  <a16:creationId xmlns:a16="http://schemas.microsoft.com/office/drawing/2014/main" id="{2994348E-F719-4A63-A511-5F9690D56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968"/>
              <a:ext cx="50" cy="459"/>
            </a:xfrm>
            <a:prstGeom prst="rect">
              <a:avLst/>
            </a:pr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5" name="Rectangle 16">
              <a:extLst>
                <a:ext uri="{FF2B5EF4-FFF2-40B4-BE49-F238E27FC236}">
                  <a16:creationId xmlns:a16="http://schemas.microsoft.com/office/drawing/2014/main" id="{DB44878C-8F48-4ECF-BB5E-EEE85D1BA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075"/>
              <a:ext cx="114" cy="17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6" name="Rectangle 17">
              <a:extLst>
                <a:ext uri="{FF2B5EF4-FFF2-40B4-BE49-F238E27FC236}">
                  <a16:creationId xmlns:a16="http://schemas.microsoft.com/office/drawing/2014/main" id="{2F2CD841-216C-4C72-83D3-6A1E6980E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101"/>
              <a:ext cx="114" cy="17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7" name="Rectangle 18">
              <a:extLst>
                <a:ext uri="{FF2B5EF4-FFF2-40B4-BE49-F238E27FC236}">
                  <a16:creationId xmlns:a16="http://schemas.microsoft.com/office/drawing/2014/main" id="{15708CF4-3959-460F-AA0A-D5A5BFE81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" y="1893"/>
              <a:ext cx="79" cy="534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8" name="Rectangle 19">
              <a:extLst>
                <a:ext uri="{FF2B5EF4-FFF2-40B4-BE49-F238E27FC236}">
                  <a16:creationId xmlns:a16="http://schemas.microsoft.com/office/drawing/2014/main" id="{F693BD2B-8C8D-40A4-A8A1-08B2DD959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1893"/>
              <a:ext cx="64" cy="534"/>
            </a:xfrm>
            <a:prstGeom prst="rect">
              <a:avLst/>
            </a:pr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199" name="Rectangle 20">
              <a:extLst>
                <a:ext uri="{FF2B5EF4-FFF2-40B4-BE49-F238E27FC236}">
                  <a16:creationId xmlns:a16="http://schemas.microsoft.com/office/drawing/2014/main" id="{CFD9978C-2F45-48E8-815D-E50EB9C31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018"/>
              <a:ext cx="143" cy="21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0" name="Rectangle 21">
              <a:extLst>
                <a:ext uri="{FF2B5EF4-FFF2-40B4-BE49-F238E27FC236}">
                  <a16:creationId xmlns:a16="http://schemas.microsoft.com/office/drawing/2014/main" id="{87E8CEB8-BBA4-4079-9848-63C2C062E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049"/>
              <a:ext cx="143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1" name="Rectangle 22">
              <a:extLst>
                <a:ext uri="{FF2B5EF4-FFF2-40B4-BE49-F238E27FC236}">
                  <a16:creationId xmlns:a16="http://schemas.microsoft.com/office/drawing/2014/main" id="{FDBF7A80-B501-4F6F-8D3B-12F0E46B3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19"/>
              <a:ext cx="143" cy="21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2" name="Rectangle 23">
              <a:extLst>
                <a:ext uri="{FF2B5EF4-FFF2-40B4-BE49-F238E27FC236}">
                  <a16:creationId xmlns:a16="http://schemas.microsoft.com/office/drawing/2014/main" id="{259E83A7-5403-4A2B-8E44-4FC4D7578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50"/>
              <a:ext cx="143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3" name="Rectangle 24">
              <a:extLst>
                <a:ext uri="{FF2B5EF4-FFF2-40B4-BE49-F238E27FC236}">
                  <a16:creationId xmlns:a16="http://schemas.microsoft.com/office/drawing/2014/main" id="{241061B7-8953-44CD-B232-8FA096144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3" y="1965"/>
              <a:ext cx="60" cy="462"/>
            </a:xfrm>
            <a:prstGeom prst="rect">
              <a:avLst/>
            </a:prstGeom>
            <a:solidFill>
              <a:srgbClr val="6F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4" name="Rectangle 25">
              <a:extLst>
                <a:ext uri="{FF2B5EF4-FFF2-40B4-BE49-F238E27FC236}">
                  <a16:creationId xmlns:a16="http://schemas.microsoft.com/office/drawing/2014/main" id="{73C5F8C3-C742-494C-81D3-03FB22953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1965"/>
              <a:ext cx="48" cy="462"/>
            </a:xfrm>
            <a:prstGeom prst="rect">
              <a:avLst/>
            </a:prstGeom>
            <a:solidFill>
              <a:srgbClr val="838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5" name="Rectangle 26">
              <a:extLst>
                <a:ext uri="{FF2B5EF4-FFF2-40B4-BE49-F238E27FC236}">
                  <a16:creationId xmlns:a16="http://schemas.microsoft.com/office/drawing/2014/main" id="{1536ABE4-2622-4CB1-8468-D674F81AF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073"/>
              <a:ext cx="108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6" name="Rectangle 27">
              <a:extLst>
                <a:ext uri="{FF2B5EF4-FFF2-40B4-BE49-F238E27FC236}">
                  <a16:creationId xmlns:a16="http://schemas.microsoft.com/office/drawing/2014/main" id="{E514EC37-4A76-4D51-8C10-12459C220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099"/>
              <a:ext cx="108" cy="17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7" name="Rectangle 28">
              <a:extLst>
                <a:ext uri="{FF2B5EF4-FFF2-40B4-BE49-F238E27FC236}">
                  <a16:creationId xmlns:a16="http://schemas.microsoft.com/office/drawing/2014/main" id="{BE2BC5E3-AF28-4A0E-8832-C3AA022AB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333"/>
              <a:ext cx="108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8" name="Rectangle 29">
              <a:extLst>
                <a:ext uri="{FF2B5EF4-FFF2-40B4-BE49-F238E27FC236}">
                  <a16:creationId xmlns:a16="http://schemas.microsoft.com/office/drawing/2014/main" id="{AB9D7B02-7B9B-4A7B-A414-9D7F00B9A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360"/>
              <a:ext cx="108" cy="16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09" name="Freeform 30">
              <a:extLst>
                <a:ext uri="{FF2B5EF4-FFF2-40B4-BE49-F238E27FC236}">
                  <a16:creationId xmlns:a16="http://schemas.microsoft.com/office/drawing/2014/main" id="{BADF29EE-EF72-4F65-AE66-A55202A1B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" y="2092"/>
              <a:ext cx="210" cy="335"/>
            </a:xfrm>
            <a:custGeom>
              <a:avLst/>
              <a:gdLst>
                <a:gd name="T0" fmla="*/ 0 w 88"/>
                <a:gd name="T1" fmla="*/ 2589 h 140"/>
                <a:gd name="T2" fmla="*/ 0 w 88"/>
                <a:gd name="T3" fmla="*/ 23608 h 140"/>
                <a:gd name="T4" fmla="*/ 2009 w 88"/>
                <a:gd name="T5" fmla="*/ 26293 h 140"/>
                <a:gd name="T6" fmla="*/ 14242 w 88"/>
                <a:gd name="T7" fmla="*/ 26293 h 140"/>
                <a:gd name="T8" fmla="*/ 16254 w 88"/>
                <a:gd name="T9" fmla="*/ 23608 h 140"/>
                <a:gd name="T10" fmla="*/ 16254 w 88"/>
                <a:gd name="T11" fmla="*/ 2589 h 140"/>
                <a:gd name="T12" fmla="*/ 14242 w 88"/>
                <a:gd name="T13" fmla="*/ 0 h 140"/>
                <a:gd name="T14" fmla="*/ 2009 w 88"/>
                <a:gd name="T15" fmla="*/ 0 h 140"/>
                <a:gd name="T16" fmla="*/ 0 w 88"/>
                <a:gd name="T17" fmla="*/ 2589 h 1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8"/>
                <a:gd name="T28" fmla="*/ 0 h 140"/>
                <a:gd name="T29" fmla="*/ 88 w 88"/>
                <a:gd name="T30" fmla="*/ 140 h 1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8" h="140">
                  <a:moveTo>
                    <a:pt x="0" y="14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34"/>
                    <a:pt x="5" y="140"/>
                    <a:pt x="11" y="140"/>
                  </a:cubicBezTo>
                  <a:cubicBezTo>
                    <a:pt x="77" y="140"/>
                    <a:pt x="77" y="140"/>
                    <a:pt x="77" y="140"/>
                  </a:cubicBezTo>
                  <a:cubicBezTo>
                    <a:pt x="83" y="140"/>
                    <a:pt x="88" y="134"/>
                    <a:pt x="88" y="126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6"/>
                    <a:pt x="83" y="0"/>
                    <a:pt x="7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0" name="Freeform 31">
              <a:extLst>
                <a:ext uri="{FF2B5EF4-FFF2-40B4-BE49-F238E27FC236}">
                  <a16:creationId xmlns:a16="http://schemas.microsoft.com/office/drawing/2014/main" id="{06500E64-A492-443C-A8DA-C67174C3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123"/>
              <a:ext cx="160" cy="277"/>
            </a:xfrm>
            <a:custGeom>
              <a:avLst/>
              <a:gdLst>
                <a:gd name="T0" fmla="*/ 160 w 160"/>
                <a:gd name="T1" fmla="*/ 0 h 277"/>
                <a:gd name="T2" fmla="*/ 0 w 160"/>
                <a:gd name="T3" fmla="*/ 0 h 277"/>
                <a:gd name="T4" fmla="*/ 0 w 160"/>
                <a:gd name="T5" fmla="*/ 277 h 277"/>
                <a:gd name="T6" fmla="*/ 160 w 160"/>
                <a:gd name="T7" fmla="*/ 72 h 277"/>
                <a:gd name="T8" fmla="*/ 160 w 160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277"/>
                <a:gd name="T17" fmla="*/ 160 w 160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277">
                  <a:moveTo>
                    <a:pt x="160" y="0"/>
                  </a:moveTo>
                  <a:lnTo>
                    <a:pt x="0" y="0"/>
                  </a:lnTo>
                  <a:lnTo>
                    <a:pt x="0" y="277"/>
                  </a:lnTo>
                  <a:lnTo>
                    <a:pt x="160" y="7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1" name="Freeform 32">
              <a:extLst>
                <a:ext uri="{FF2B5EF4-FFF2-40B4-BE49-F238E27FC236}">
                  <a16:creationId xmlns:a16="http://schemas.microsoft.com/office/drawing/2014/main" id="{6AE54FC2-F808-486E-BFB8-EA014021B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195"/>
              <a:ext cx="160" cy="205"/>
            </a:xfrm>
            <a:custGeom>
              <a:avLst/>
              <a:gdLst>
                <a:gd name="T0" fmla="*/ 160 w 160"/>
                <a:gd name="T1" fmla="*/ 205 h 205"/>
                <a:gd name="T2" fmla="*/ 160 w 160"/>
                <a:gd name="T3" fmla="*/ 0 h 205"/>
                <a:gd name="T4" fmla="*/ 0 w 160"/>
                <a:gd name="T5" fmla="*/ 205 h 205"/>
                <a:gd name="T6" fmla="*/ 0 w 160"/>
                <a:gd name="T7" fmla="*/ 205 h 205"/>
                <a:gd name="T8" fmla="*/ 160 w 160"/>
                <a:gd name="T9" fmla="*/ 205 h 2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205"/>
                <a:gd name="T17" fmla="*/ 160 w 160"/>
                <a:gd name="T18" fmla="*/ 205 h 2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205">
                  <a:moveTo>
                    <a:pt x="160" y="205"/>
                  </a:moveTo>
                  <a:lnTo>
                    <a:pt x="160" y="0"/>
                  </a:lnTo>
                  <a:lnTo>
                    <a:pt x="0" y="205"/>
                  </a:lnTo>
                  <a:lnTo>
                    <a:pt x="160" y="205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12" name="Oval 33">
              <a:extLst>
                <a:ext uri="{FF2B5EF4-FFF2-40B4-BE49-F238E27FC236}">
                  <a16:creationId xmlns:a16="http://schemas.microsoft.com/office/drawing/2014/main" id="{84CF580C-8BC3-41FA-8F55-D21F1D538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" y="2099"/>
              <a:ext cx="22" cy="19"/>
            </a:xfrm>
            <a:prstGeom prst="ellipse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213" name="Oval 34">
              <a:extLst>
                <a:ext uri="{FF2B5EF4-FFF2-40B4-BE49-F238E27FC236}">
                  <a16:creationId xmlns:a16="http://schemas.microsoft.com/office/drawing/2014/main" id="{0193B06D-F366-4253-AEA6-339E2D055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2403"/>
              <a:ext cx="19" cy="19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4">
            <a:extLst>
              <a:ext uri="{FF2B5EF4-FFF2-40B4-BE49-F238E27FC236}">
                <a16:creationId xmlns:a16="http://schemas.microsoft.com/office/drawing/2014/main" id="{100193D2-DC0C-4155-8E24-F41994C3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11250613" cy="4349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Ҳ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ч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ким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кўрмаган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билмаган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лларда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ида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я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қилиш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ракми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 (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2 -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вариант)</a:t>
            </a:r>
            <a:endParaRPr lang="en-US" dirty="0"/>
          </a:p>
        </p:txBody>
      </p:sp>
      <p:grpSp>
        <p:nvGrpSpPr>
          <p:cNvPr id="51203" name="Group 52">
            <a:extLst>
              <a:ext uri="{FF2B5EF4-FFF2-40B4-BE49-F238E27FC236}">
                <a16:creationId xmlns:a16="http://schemas.microsoft.com/office/drawing/2014/main" id="{3BFFF774-3E37-4CB1-805A-4C079EF02259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82700"/>
            <a:ext cx="7191375" cy="531813"/>
            <a:chOff x="443080" y="2679689"/>
            <a:chExt cx="11306008" cy="46037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3CE0B18-21F3-4232-9AC1-0D2EB8C1EA36}"/>
                </a:ext>
              </a:extLst>
            </p:cNvPr>
            <p:cNvSpPr/>
            <p:nvPr/>
          </p:nvSpPr>
          <p:spPr>
            <a:xfrm>
              <a:off x="637753" y="2759396"/>
              <a:ext cx="11111335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385BC43-B852-4CDD-9262-0A0C3F7B8C42}"/>
                </a:ext>
              </a:extLst>
            </p:cNvPr>
            <p:cNvSpPr/>
            <p:nvPr/>
          </p:nvSpPr>
          <p:spPr>
            <a:xfrm>
              <a:off x="443080" y="2679689"/>
              <a:ext cx="1120867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“</a:t>
              </a:r>
              <a:r>
                <a:rPr lang="ru-RU" sz="1600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Авт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o</a:t>
              </a:r>
              <a:r>
                <a:rPr lang="ru-RU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бус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 </a:t>
              </a:r>
              <a:r>
                <a:rPr lang="ru-RU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б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e</a:t>
              </a:r>
              <a:r>
                <a:rPr lang="ru-RU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кати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” </a:t>
              </a:r>
              <a:r>
                <a:rPr lang="ru-RU" sz="1600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усулида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инт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e</a:t>
              </a:r>
              <a:r>
                <a:rPr lang="ru-RU" sz="1600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рфа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o</a:t>
              </a:r>
              <a:r>
                <a:rPr lang="ru-RU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л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машқ</a:t>
              </a:r>
              <a:r>
                <a:rPr lang="tr-TR" sz="1600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.</a:t>
              </a:r>
              <a:endParaRPr lang="ru-RU" sz="1600" b="1" dirty="0">
                <a:solidFill>
                  <a:srgbClr val="4A127B"/>
                </a:solidFill>
                <a:ea typeface="Golos Text" panose="020B0503020202020204" pitchFamily="34" charset="0"/>
              </a:endParaRPr>
            </a:p>
          </p:txBody>
        </p:sp>
      </p:grpSp>
      <p:grpSp>
        <p:nvGrpSpPr>
          <p:cNvPr id="51204" name="Group 55">
            <a:extLst>
              <a:ext uri="{FF2B5EF4-FFF2-40B4-BE49-F238E27FC236}">
                <a16:creationId xmlns:a16="http://schemas.microsoft.com/office/drawing/2014/main" id="{5EAADB9A-C6D7-4AD0-9C57-2E6554C68760}"/>
              </a:ext>
            </a:extLst>
          </p:cNvPr>
          <p:cNvGrpSpPr>
            <a:grpSpLocks/>
          </p:cNvGrpSpPr>
          <p:nvPr/>
        </p:nvGrpSpPr>
        <p:grpSpPr bwMode="auto">
          <a:xfrm>
            <a:off x="7683500" y="977900"/>
            <a:ext cx="4457700" cy="4356100"/>
            <a:chOff x="7684178" y="977900"/>
            <a:chExt cx="4457500" cy="4356133"/>
          </a:xfrm>
        </p:grpSpPr>
        <p:sp>
          <p:nvSpPr>
            <p:cNvPr id="51251" name="Freeform 1101">
              <a:extLst>
                <a:ext uri="{FF2B5EF4-FFF2-40B4-BE49-F238E27FC236}">
                  <a16:creationId xmlns:a16="http://schemas.microsoft.com/office/drawing/2014/main" id="{D569CDCD-F0FD-4516-8993-38F341A12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178" y="1057927"/>
              <a:ext cx="4430824" cy="4276106"/>
            </a:xfrm>
            <a:custGeom>
              <a:avLst/>
              <a:gdLst>
                <a:gd name="T0" fmla="*/ 2147483647 w 830"/>
                <a:gd name="T1" fmla="*/ 2147483647 h 800"/>
                <a:gd name="T2" fmla="*/ 2147483647 w 830"/>
                <a:gd name="T3" fmla="*/ 2147483647 h 800"/>
                <a:gd name="T4" fmla="*/ 2147483647 w 830"/>
                <a:gd name="T5" fmla="*/ 2147483647 h 800"/>
                <a:gd name="T6" fmla="*/ 2147483647 w 830"/>
                <a:gd name="T7" fmla="*/ 2147483647 h 800"/>
                <a:gd name="T8" fmla="*/ 2147483647 w 830"/>
                <a:gd name="T9" fmla="*/ 2147483647 h 800"/>
                <a:gd name="T10" fmla="*/ 2147483647 w 830"/>
                <a:gd name="T11" fmla="*/ 2147483647 h 800"/>
                <a:gd name="T12" fmla="*/ 2147483647 w 830"/>
                <a:gd name="T13" fmla="*/ 2147483647 h 800"/>
                <a:gd name="T14" fmla="*/ 2147483647 w 830"/>
                <a:gd name="T15" fmla="*/ 2147483647 h 800"/>
                <a:gd name="T16" fmla="*/ 2147483647 w 830"/>
                <a:gd name="T17" fmla="*/ 2147483647 h 800"/>
                <a:gd name="T18" fmla="*/ 2147483647 w 830"/>
                <a:gd name="T19" fmla="*/ 2147483647 h 800"/>
                <a:gd name="T20" fmla="*/ 2147483647 w 830"/>
                <a:gd name="T21" fmla="*/ 2147483647 h 800"/>
                <a:gd name="T22" fmla="*/ 2147483647 w 830"/>
                <a:gd name="T23" fmla="*/ 2147483647 h 800"/>
                <a:gd name="T24" fmla="*/ 2147483647 w 830"/>
                <a:gd name="T25" fmla="*/ 2147483647 h 800"/>
                <a:gd name="T26" fmla="*/ 2147483647 w 830"/>
                <a:gd name="T27" fmla="*/ 2147483647 h 8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30"/>
                <a:gd name="T43" fmla="*/ 0 h 800"/>
                <a:gd name="T44" fmla="*/ 830 w 830"/>
                <a:gd name="T45" fmla="*/ 800 h 8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30" h="800">
                  <a:moveTo>
                    <a:pt x="302" y="18"/>
                  </a:moveTo>
                  <a:cubicBezTo>
                    <a:pt x="251" y="43"/>
                    <a:pt x="213" y="98"/>
                    <a:pt x="212" y="155"/>
                  </a:cubicBezTo>
                  <a:cubicBezTo>
                    <a:pt x="211" y="181"/>
                    <a:pt x="216" y="210"/>
                    <a:pt x="200" y="231"/>
                  </a:cubicBezTo>
                  <a:cubicBezTo>
                    <a:pt x="178" y="258"/>
                    <a:pt x="136" y="250"/>
                    <a:pt x="101" y="257"/>
                  </a:cubicBezTo>
                  <a:cubicBezTo>
                    <a:pt x="60" y="266"/>
                    <a:pt x="26" y="302"/>
                    <a:pt x="13" y="343"/>
                  </a:cubicBezTo>
                  <a:cubicBezTo>
                    <a:pt x="0" y="383"/>
                    <a:pt x="6" y="428"/>
                    <a:pt x="21" y="468"/>
                  </a:cubicBezTo>
                  <a:cubicBezTo>
                    <a:pt x="36" y="508"/>
                    <a:pt x="60" y="544"/>
                    <a:pt x="86" y="579"/>
                  </a:cubicBezTo>
                  <a:cubicBezTo>
                    <a:pt x="128" y="636"/>
                    <a:pt x="175" y="690"/>
                    <a:pt x="233" y="732"/>
                  </a:cubicBezTo>
                  <a:cubicBezTo>
                    <a:pt x="291" y="773"/>
                    <a:pt x="361" y="800"/>
                    <a:pt x="432" y="799"/>
                  </a:cubicBezTo>
                  <a:cubicBezTo>
                    <a:pt x="509" y="797"/>
                    <a:pt x="582" y="761"/>
                    <a:pt x="644" y="714"/>
                  </a:cubicBezTo>
                  <a:cubicBezTo>
                    <a:pt x="709" y="664"/>
                    <a:pt x="767" y="598"/>
                    <a:pt x="785" y="518"/>
                  </a:cubicBezTo>
                  <a:cubicBezTo>
                    <a:pt x="830" y="313"/>
                    <a:pt x="633" y="114"/>
                    <a:pt x="467" y="33"/>
                  </a:cubicBezTo>
                  <a:cubicBezTo>
                    <a:pt x="430" y="15"/>
                    <a:pt x="390" y="0"/>
                    <a:pt x="350" y="4"/>
                  </a:cubicBezTo>
                  <a:cubicBezTo>
                    <a:pt x="333" y="5"/>
                    <a:pt x="317" y="10"/>
                    <a:pt x="302" y="18"/>
                  </a:cubicBez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2" name="Freeform 1102">
              <a:extLst>
                <a:ext uri="{FF2B5EF4-FFF2-40B4-BE49-F238E27FC236}">
                  <a16:creationId xmlns:a16="http://schemas.microsoft.com/office/drawing/2014/main" id="{BABD8472-E8FD-465F-B025-7A9DBC7D0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210" y="977900"/>
              <a:ext cx="4361468" cy="4270771"/>
            </a:xfrm>
            <a:custGeom>
              <a:avLst/>
              <a:gdLst>
                <a:gd name="T0" fmla="*/ 2147483647 w 817"/>
                <a:gd name="T1" fmla="*/ 2147483647 h 799"/>
                <a:gd name="T2" fmla="*/ 2147483647 w 817"/>
                <a:gd name="T3" fmla="*/ 2147483647 h 799"/>
                <a:gd name="T4" fmla="*/ 2147483647 w 817"/>
                <a:gd name="T5" fmla="*/ 2147483647 h 799"/>
                <a:gd name="T6" fmla="*/ 2147483647 w 817"/>
                <a:gd name="T7" fmla="*/ 2147483647 h 799"/>
                <a:gd name="T8" fmla="*/ 2147483647 w 817"/>
                <a:gd name="T9" fmla="*/ 2147483647 h 799"/>
                <a:gd name="T10" fmla="*/ 2147483647 w 817"/>
                <a:gd name="T11" fmla="*/ 2147483647 h 799"/>
                <a:gd name="T12" fmla="*/ 2147483647 w 817"/>
                <a:gd name="T13" fmla="*/ 2147483647 h 799"/>
                <a:gd name="T14" fmla="*/ 2147483647 w 817"/>
                <a:gd name="T15" fmla="*/ 2147483647 h 799"/>
                <a:gd name="T16" fmla="*/ 2147483647 w 817"/>
                <a:gd name="T17" fmla="*/ 2147483647 h 799"/>
                <a:gd name="T18" fmla="*/ 2147483647 w 817"/>
                <a:gd name="T19" fmla="*/ 2147483647 h 799"/>
                <a:gd name="T20" fmla="*/ 2147483647 w 817"/>
                <a:gd name="T21" fmla="*/ 2147483647 h 799"/>
                <a:gd name="T22" fmla="*/ 2147483647 w 817"/>
                <a:gd name="T23" fmla="*/ 2147483647 h 799"/>
                <a:gd name="T24" fmla="*/ 2147483647 w 817"/>
                <a:gd name="T25" fmla="*/ 2147483647 h 799"/>
                <a:gd name="T26" fmla="*/ 2147483647 w 817"/>
                <a:gd name="T27" fmla="*/ 2147483647 h 79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17"/>
                <a:gd name="T43" fmla="*/ 0 h 799"/>
                <a:gd name="T44" fmla="*/ 817 w 817"/>
                <a:gd name="T45" fmla="*/ 799 h 79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17" h="799">
                  <a:moveTo>
                    <a:pt x="261" y="27"/>
                  </a:moveTo>
                  <a:cubicBezTo>
                    <a:pt x="213" y="58"/>
                    <a:pt x="181" y="117"/>
                    <a:pt x="186" y="173"/>
                  </a:cubicBezTo>
                  <a:cubicBezTo>
                    <a:pt x="188" y="199"/>
                    <a:pt x="196" y="227"/>
                    <a:pt x="182" y="250"/>
                  </a:cubicBezTo>
                  <a:cubicBezTo>
                    <a:pt x="164" y="279"/>
                    <a:pt x="120" y="276"/>
                    <a:pt x="87" y="287"/>
                  </a:cubicBezTo>
                  <a:cubicBezTo>
                    <a:pt x="46" y="300"/>
                    <a:pt x="17" y="339"/>
                    <a:pt x="9" y="381"/>
                  </a:cubicBezTo>
                  <a:cubicBezTo>
                    <a:pt x="0" y="423"/>
                    <a:pt x="10" y="467"/>
                    <a:pt x="29" y="505"/>
                  </a:cubicBezTo>
                  <a:cubicBezTo>
                    <a:pt x="49" y="543"/>
                    <a:pt x="77" y="576"/>
                    <a:pt x="106" y="608"/>
                  </a:cubicBezTo>
                  <a:cubicBezTo>
                    <a:pt x="154" y="660"/>
                    <a:pt x="207" y="709"/>
                    <a:pt x="269" y="744"/>
                  </a:cubicBezTo>
                  <a:cubicBezTo>
                    <a:pt x="331" y="779"/>
                    <a:pt x="403" y="799"/>
                    <a:pt x="473" y="790"/>
                  </a:cubicBezTo>
                  <a:cubicBezTo>
                    <a:pt x="550" y="779"/>
                    <a:pt x="619" y="736"/>
                    <a:pt x="675" y="683"/>
                  </a:cubicBezTo>
                  <a:cubicBezTo>
                    <a:pt x="735" y="626"/>
                    <a:pt x="786" y="554"/>
                    <a:pt x="795" y="473"/>
                  </a:cubicBezTo>
                  <a:cubicBezTo>
                    <a:pt x="817" y="264"/>
                    <a:pt x="601" y="87"/>
                    <a:pt x="426" y="24"/>
                  </a:cubicBezTo>
                  <a:cubicBezTo>
                    <a:pt x="388" y="11"/>
                    <a:pt x="347" y="0"/>
                    <a:pt x="307" y="8"/>
                  </a:cubicBezTo>
                  <a:cubicBezTo>
                    <a:pt x="291" y="11"/>
                    <a:pt x="275" y="18"/>
                    <a:pt x="261" y="27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3" name="Freeform 1107">
              <a:extLst>
                <a:ext uri="{FF2B5EF4-FFF2-40B4-BE49-F238E27FC236}">
                  <a16:creationId xmlns:a16="http://schemas.microsoft.com/office/drawing/2014/main" id="{48904064-069A-4E9B-95E0-89E35F6CA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1059" y="1503411"/>
              <a:ext cx="1179063" cy="1355123"/>
            </a:xfrm>
            <a:custGeom>
              <a:avLst/>
              <a:gdLst>
                <a:gd name="T0" fmla="*/ 2147483647 w 221"/>
                <a:gd name="T1" fmla="*/ 2147483647 h 254"/>
                <a:gd name="T2" fmla="*/ 2147483647 w 221"/>
                <a:gd name="T3" fmla="*/ 2147483647 h 254"/>
                <a:gd name="T4" fmla="*/ 2147483647 w 221"/>
                <a:gd name="T5" fmla="*/ 2147483647 h 254"/>
                <a:gd name="T6" fmla="*/ 2147483647 w 221"/>
                <a:gd name="T7" fmla="*/ 2147483647 h 254"/>
                <a:gd name="T8" fmla="*/ 2147483647 w 221"/>
                <a:gd name="T9" fmla="*/ 2147483647 h 254"/>
                <a:gd name="T10" fmla="*/ 2147483647 w 221"/>
                <a:gd name="T11" fmla="*/ 2147483647 h 254"/>
                <a:gd name="T12" fmla="*/ 2147483647 w 221"/>
                <a:gd name="T13" fmla="*/ 2147483647 h 254"/>
                <a:gd name="T14" fmla="*/ 2147483647 w 221"/>
                <a:gd name="T15" fmla="*/ 2147483647 h 254"/>
                <a:gd name="T16" fmla="*/ 2147483647 w 221"/>
                <a:gd name="T17" fmla="*/ 2147483647 h 254"/>
                <a:gd name="T18" fmla="*/ 2147483647 w 221"/>
                <a:gd name="T19" fmla="*/ 2147483647 h 254"/>
                <a:gd name="T20" fmla="*/ 2147483647 w 221"/>
                <a:gd name="T21" fmla="*/ 2147483647 h 254"/>
                <a:gd name="T22" fmla="*/ 2147483647 w 221"/>
                <a:gd name="T23" fmla="*/ 2147483647 h 254"/>
                <a:gd name="T24" fmla="*/ 2147483647 w 221"/>
                <a:gd name="T25" fmla="*/ 2147483647 h 254"/>
                <a:gd name="T26" fmla="*/ 2147483647 w 221"/>
                <a:gd name="T27" fmla="*/ 2147483647 h 254"/>
                <a:gd name="T28" fmla="*/ 2147483647 w 221"/>
                <a:gd name="T29" fmla="*/ 2147483647 h 254"/>
                <a:gd name="T30" fmla="*/ 2147483647 w 221"/>
                <a:gd name="T31" fmla="*/ 2147483647 h 254"/>
                <a:gd name="T32" fmla="*/ 2147483647 w 221"/>
                <a:gd name="T33" fmla="*/ 2147483647 h 254"/>
                <a:gd name="T34" fmla="*/ 2147483647 w 221"/>
                <a:gd name="T35" fmla="*/ 2147483647 h 254"/>
                <a:gd name="T36" fmla="*/ 2147483647 w 221"/>
                <a:gd name="T37" fmla="*/ 2147483647 h 254"/>
                <a:gd name="T38" fmla="*/ 2147483647 w 221"/>
                <a:gd name="T39" fmla="*/ 2147483647 h 2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1"/>
                <a:gd name="T61" fmla="*/ 0 h 254"/>
                <a:gd name="T62" fmla="*/ 221 w 221"/>
                <a:gd name="T63" fmla="*/ 254 h 25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1" h="254">
                  <a:moveTo>
                    <a:pt x="52" y="47"/>
                  </a:moveTo>
                  <a:cubicBezTo>
                    <a:pt x="62" y="57"/>
                    <a:pt x="78" y="60"/>
                    <a:pt x="87" y="71"/>
                  </a:cubicBezTo>
                  <a:cubicBezTo>
                    <a:pt x="98" y="83"/>
                    <a:pt x="98" y="102"/>
                    <a:pt x="109" y="113"/>
                  </a:cubicBezTo>
                  <a:cubicBezTo>
                    <a:pt x="116" y="120"/>
                    <a:pt x="127" y="123"/>
                    <a:pt x="134" y="129"/>
                  </a:cubicBezTo>
                  <a:cubicBezTo>
                    <a:pt x="144" y="137"/>
                    <a:pt x="149" y="150"/>
                    <a:pt x="155" y="161"/>
                  </a:cubicBezTo>
                  <a:cubicBezTo>
                    <a:pt x="171" y="190"/>
                    <a:pt x="201" y="209"/>
                    <a:pt x="218" y="238"/>
                  </a:cubicBezTo>
                  <a:cubicBezTo>
                    <a:pt x="219" y="241"/>
                    <a:pt x="221" y="244"/>
                    <a:pt x="221" y="247"/>
                  </a:cubicBezTo>
                  <a:cubicBezTo>
                    <a:pt x="220" y="251"/>
                    <a:pt x="218" y="254"/>
                    <a:pt x="214" y="254"/>
                  </a:cubicBezTo>
                  <a:cubicBezTo>
                    <a:pt x="209" y="253"/>
                    <a:pt x="208" y="247"/>
                    <a:pt x="207" y="242"/>
                  </a:cubicBezTo>
                  <a:cubicBezTo>
                    <a:pt x="205" y="229"/>
                    <a:pt x="193" y="219"/>
                    <a:pt x="181" y="211"/>
                  </a:cubicBezTo>
                  <a:cubicBezTo>
                    <a:pt x="169" y="203"/>
                    <a:pt x="157" y="196"/>
                    <a:pt x="150" y="184"/>
                  </a:cubicBezTo>
                  <a:cubicBezTo>
                    <a:pt x="145" y="175"/>
                    <a:pt x="144" y="164"/>
                    <a:pt x="138" y="156"/>
                  </a:cubicBezTo>
                  <a:cubicBezTo>
                    <a:pt x="126" y="140"/>
                    <a:pt x="100" y="140"/>
                    <a:pt x="90" y="123"/>
                  </a:cubicBezTo>
                  <a:cubicBezTo>
                    <a:pt x="84" y="113"/>
                    <a:pt x="86" y="99"/>
                    <a:pt x="79" y="90"/>
                  </a:cubicBezTo>
                  <a:cubicBezTo>
                    <a:pt x="71" y="79"/>
                    <a:pt x="56" y="77"/>
                    <a:pt x="47" y="68"/>
                  </a:cubicBezTo>
                  <a:cubicBezTo>
                    <a:pt x="35" y="56"/>
                    <a:pt x="34" y="36"/>
                    <a:pt x="21" y="27"/>
                  </a:cubicBezTo>
                  <a:cubicBezTo>
                    <a:pt x="15" y="22"/>
                    <a:pt x="5" y="21"/>
                    <a:pt x="2" y="13"/>
                  </a:cubicBezTo>
                  <a:cubicBezTo>
                    <a:pt x="0" y="9"/>
                    <a:pt x="2" y="4"/>
                    <a:pt x="7" y="3"/>
                  </a:cubicBezTo>
                  <a:cubicBezTo>
                    <a:pt x="20" y="0"/>
                    <a:pt x="31" y="13"/>
                    <a:pt x="36" y="23"/>
                  </a:cubicBezTo>
                  <a:cubicBezTo>
                    <a:pt x="41" y="31"/>
                    <a:pt x="45" y="40"/>
                    <a:pt x="52" y="47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4" name="Freeform 1108">
              <a:extLst>
                <a:ext uri="{FF2B5EF4-FFF2-40B4-BE49-F238E27FC236}">
                  <a16:creationId xmlns:a16="http://schemas.microsoft.com/office/drawing/2014/main" id="{46897FB4-696B-41D4-99FC-0D596EE7F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00" y="1658130"/>
              <a:ext cx="1264425" cy="1280431"/>
            </a:xfrm>
            <a:custGeom>
              <a:avLst/>
              <a:gdLst>
                <a:gd name="T0" fmla="*/ 2147483647 w 237"/>
                <a:gd name="T1" fmla="*/ 2147483647 h 240"/>
                <a:gd name="T2" fmla="*/ 2147483647 w 237"/>
                <a:gd name="T3" fmla="*/ 2147483647 h 240"/>
                <a:gd name="T4" fmla="*/ 2147483647 w 237"/>
                <a:gd name="T5" fmla="*/ 2147483647 h 240"/>
                <a:gd name="T6" fmla="*/ 2147483647 w 237"/>
                <a:gd name="T7" fmla="*/ 2147483647 h 240"/>
                <a:gd name="T8" fmla="*/ 2147483647 w 237"/>
                <a:gd name="T9" fmla="*/ 2147483647 h 240"/>
                <a:gd name="T10" fmla="*/ 2147483647 w 237"/>
                <a:gd name="T11" fmla="*/ 2147483647 h 240"/>
                <a:gd name="T12" fmla="*/ 2147483647 w 237"/>
                <a:gd name="T13" fmla="*/ 0 h 240"/>
                <a:gd name="T14" fmla="*/ 0 w 237"/>
                <a:gd name="T15" fmla="*/ 2147483647 h 240"/>
                <a:gd name="T16" fmla="*/ 2147483647 w 237"/>
                <a:gd name="T17" fmla="*/ 2147483647 h 240"/>
                <a:gd name="T18" fmla="*/ 2147483647 w 237"/>
                <a:gd name="T19" fmla="*/ 2147483647 h 240"/>
                <a:gd name="T20" fmla="*/ 2147483647 w 237"/>
                <a:gd name="T21" fmla="*/ 2147483647 h 240"/>
                <a:gd name="T22" fmla="*/ 2147483647 w 237"/>
                <a:gd name="T23" fmla="*/ 2147483647 h 240"/>
                <a:gd name="T24" fmla="*/ 2147483647 w 237"/>
                <a:gd name="T25" fmla="*/ 2147483647 h 240"/>
                <a:gd name="T26" fmla="*/ 2147483647 w 237"/>
                <a:gd name="T27" fmla="*/ 2147483647 h 240"/>
                <a:gd name="T28" fmla="*/ 2147483647 w 237"/>
                <a:gd name="T29" fmla="*/ 2147483647 h 240"/>
                <a:gd name="T30" fmla="*/ 2147483647 w 237"/>
                <a:gd name="T31" fmla="*/ 2147483647 h 240"/>
                <a:gd name="T32" fmla="*/ 2147483647 w 237"/>
                <a:gd name="T33" fmla="*/ 2147483647 h 240"/>
                <a:gd name="T34" fmla="*/ 2147483647 w 237"/>
                <a:gd name="T35" fmla="*/ 2147483647 h 240"/>
                <a:gd name="T36" fmla="*/ 2147483647 w 237"/>
                <a:gd name="T37" fmla="*/ 2147483647 h 240"/>
                <a:gd name="T38" fmla="*/ 2147483647 w 237"/>
                <a:gd name="T39" fmla="*/ 2147483647 h 2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7"/>
                <a:gd name="T61" fmla="*/ 0 h 240"/>
                <a:gd name="T62" fmla="*/ 237 w 237"/>
                <a:gd name="T63" fmla="*/ 240 h 24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7" h="240">
                  <a:moveTo>
                    <a:pt x="193" y="185"/>
                  </a:moveTo>
                  <a:cubicBezTo>
                    <a:pt x="184" y="174"/>
                    <a:pt x="182" y="158"/>
                    <a:pt x="172" y="148"/>
                  </a:cubicBezTo>
                  <a:cubicBezTo>
                    <a:pt x="161" y="137"/>
                    <a:pt x="142" y="135"/>
                    <a:pt x="132" y="123"/>
                  </a:cubicBezTo>
                  <a:cubicBezTo>
                    <a:pt x="126" y="115"/>
                    <a:pt x="124" y="104"/>
                    <a:pt x="118" y="96"/>
                  </a:cubicBezTo>
                  <a:cubicBezTo>
                    <a:pt x="111" y="86"/>
                    <a:pt x="98" y="80"/>
                    <a:pt x="88" y="73"/>
                  </a:cubicBezTo>
                  <a:cubicBezTo>
                    <a:pt x="60" y="54"/>
                    <a:pt x="44" y="23"/>
                    <a:pt x="17" y="4"/>
                  </a:cubicBezTo>
                  <a:cubicBezTo>
                    <a:pt x="14" y="2"/>
                    <a:pt x="11" y="0"/>
                    <a:pt x="7" y="0"/>
                  </a:cubicBezTo>
                  <a:cubicBezTo>
                    <a:pt x="4" y="0"/>
                    <a:pt x="0" y="3"/>
                    <a:pt x="0" y="6"/>
                  </a:cubicBezTo>
                  <a:cubicBezTo>
                    <a:pt x="1" y="11"/>
                    <a:pt x="7" y="12"/>
                    <a:pt x="11" y="14"/>
                  </a:cubicBezTo>
                  <a:cubicBezTo>
                    <a:pt x="25" y="18"/>
                    <a:pt x="33" y="30"/>
                    <a:pt x="40" y="43"/>
                  </a:cubicBezTo>
                  <a:cubicBezTo>
                    <a:pt x="47" y="55"/>
                    <a:pt x="53" y="68"/>
                    <a:pt x="65" y="76"/>
                  </a:cubicBezTo>
                  <a:cubicBezTo>
                    <a:pt x="73" y="81"/>
                    <a:pt x="84" y="83"/>
                    <a:pt x="92" y="90"/>
                  </a:cubicBezTo>
                  <a:cubicBezTo>
                    <a:pt x="107" y="103"/>
                    <a:pt x="104" y="129"/>
                    <a:pt x="120" y="141"/>
                  </a:cubicBezTo>
                  <a:cubicBezTo>
                    <a:pt x="130" y="148"/>
                    <a:pt x="144" y="147"/>
                    <a:pt x="153" y="155"/>
                  </a:cubicBezTo>
                  <a:cubicBezTo>
                    <a:pt x="163" y="163"/>
                    <a:pt x="163" y="179"/>
                    <a:pt x="172" y="189"/>
                  </a:cubicBezTo>
                  <a:cubicBezTo>
                    <a:pt x="182" y="201"/>
                    <a:pt x="202" y="204"/>
                    <a:pt x="210" y="218"/>
                  </a:cubicBezTo>
                  <a:cubicBezTo>
                    <a:pt x="214" y="224"/>
                    <a:pt x="215" y="234"/>
                    <a:pt x="222" y="238"/>
                  </a:cubicBezTo>
                  <a:cubicBezTo>
                    <a:pt x="227" y="240"/>
                    <a:pt x="231" y="239"/>
                    <a:pt x="233" y="234"/>
                  </a:cubicBezTo>
                  <a:cubicBezTo>
                    <a:pt x="237" y="221"/>
                    <a:pt x="225" y="209"/>
                    <a:pt x="216" y="203"/>
                  </a:cubicBezTo>
                  <a:cubicBezTo>
                    <a:pt x="208" y="198"/>
                    <a:pt x="199" y="193"/>
                    <a:pt x="193" y="185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5" name="Freeform 1109">
              <a:extLst>
                <a:ext uri="{FF2B5EF4-FFF2-40B4-BE49-F238E27FC236}">
                  <a16:creationId xmlns:a16="http://schemas.microsoft.com/office/drawing/2014/main" id="{6B0A9C6E-0F4E-41E8-B7BD-B4852CD69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8967" y="1748827"/>
              <a:ext cx="1179063" cy="1363126"/>
            </a:xfrm>
            <a:custGeom>
              <a:avLst/>
              <a:gdLst>
                <a:gd name="T0" fmla="*/ 2147483647 w 221"/>
                <a:gd name="T1" fmla="*/ 2147483647 h 255"/>
                <a:gd name="T2" fmla="*/ 2147483647 w 221"/>
                <a:gd name="T3" fmla="*/ 2147483647 h 255"/>
                <a:gd name="T4" fmla="*/ 2147483647 w 221"/>
                <a:gd name="T5" fmla="*/ 2147483647 h 255"/>
                <a:gd name="T6" fmla="*/ 2147483647 w 221"/>
                <a:gd name="T7" fmla="*/ 2147483647 h 255"/>
                <a:gd name="T8" fmla="*/ 2147483647 w 221"/>
                <a:gd name="T9" fmla="*/ 2147483647 h 255"/>
                <a:gd name="T10" fmla="*/ 2147483647 w 221"/>
                <a:gd name="T11" fmla="*/ 2147483647 h 255"/>
                <a:gd name="T12" fmla="*/ 2147483647 w 221"/>
                <a:gd name="T13" fmla="*/ 2147483647 h 255"/>
                <a:gd name="T14" fmla="*/ 2147483647 w 221"/>
                <a:gd name="T15" fmla="*/ 2147483647 h 255"/>
                <a:gd name="T16" fmla="*/ 2147483647 w 221"/>
                <a:gd name="T17" fmla="*/ 2147483647 h 255"/>
                <a:gd name="T18" fmla="*/ 2147483647 w 221"/>
                <a:gd name="T19" fmla="*/ 2147483647 h 255"/>
                <a:gd name="T20" fmla="*/ 2147483647 w 221"/>
                <a:gd name="T21" fmla="*/ 2147483647 h 255"/>
                <a:gd name="T22" fmla="*/ 2147483647 w 221"/>
                <a:gd name="T23" fmla="*/ 2147483647 h 255"/>
                <a:gd name="T24" fmla="*/ 2147483647 w 221"/>
                <a:gd name="T25" fmla="*/ 2147483647 h 255"/>
                <a:gd name="T26" fmla="*/ 2147483647 w 221"/>
                <a:gd name="T27" fmla="*/ 2147483647 h 255"/>
                <a:gd name="T28" fmla="*/ 2147483647 w 221"/>
                <a:gd name="T29" fmla="*/ 2147483647 h 255"/>
                <a:gd name="T30" fmla="*/ 2147483647 w 221"/>
                <a:gd name="T31" fmla="*/ 2147483647 h 255"/>
                <a:gd name="T32" fmla="*/ 2147483647 w 221"/>
                <a:gd name="T33" fmla="*/ 2147483647 h 255"/>
                <a:gd name="T34" fmla="*/ 2147483647 w 221"/>
                <a:gd name="T35" fmla="*/ 2147483647 h 255"/>
                <a:gd name="T36" fmla="*/ 2147483647 w 221"/>
                <a:gd name="T37" fmla="*/ 2147483647 h 255"/>
                <a:gd name="T38" fmla="*/ 2147483647 w 221"/>
                <a:gd name="T39" fmla="*/ 2147483647 h 2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1"/>
                <a:gd name="T61" fmla="*/ 0 h 255"/>
                <a:gd name="T62" fmla="*/ 221 w 221"/>
                <a:gd name="T63" fmla="*/ 255 h 2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1" h="255">
                  <a:moveTo>
                    <a:pt x="52" y="47"/>
                  </a:moveTo>
                  <a:cubicBezTo>
                    <a:pt x="62" y="57"/>
                    <a:pt x="77" y="60"/>
                    <a:pt x="87" y="71"/>
                  </a:cubicBezTo>
                  <a:cubicBezTo>
                    <a:pt x="97" y="83"/>
                    <a:pt x="98" y="102"/>
                    <a:pt x="109" y="113"/>
                  </a:cubicBezTo>
                  <a:cubicBezTo>
                    <a:pt x="116" y="120"/>
                    <a:pt x="126" y="123"/>
                    <a:pt x="134" y="130"/>
                  </a:cubicBezTo>
                  <a:cubicBezTo>
                    <a:pt x="144" y="138"/>
                    <a:pt x="148" y="150"/>
                    <a:pt x="155" y="161"/>
                  </a:cubicBezTo>
                  <a:cubicBezTo>
                    <a:pt x="171" y="190"/>
                    <a:pt x="201" y="209"/>
                    <a:pt x="217" y="238"/>
                  </a:cubicBezTo>
                  <a:cubicBezTo>
                    <a:pt x="219" y="241"/>
                    <a:pt x="221" y="244"/>
                    <a:pt x="220" y="248"/>
                  </a:cubicBezTo>
                  <a:cubicBezTo>
                    <a:pt x="220" y="251"/>
                    <a:pt x="217" y="255"/>
                    <a:pt x="214" y="254"/>
                  </a:cubicBezTo>
                  <a:cubicBezTo>
                    <a:pt x="209" y="254"/>
                    <a:pt x="208" y="247"/>
                    <a:pt x="207" y="243"/>
                  </a:cubicBezTo>
                  <a:cubicBezTo>
                    <a:pt x="204" y="229"/>
                    <a:pt x="192" y="219"/>
                    <a:pt x="181" y="211"/>
                  </a:cubicBezTo>
                  <a:cubicBezTo>
                    <a:pt x="169" y="204"/>
                    <a:pt x="156" y="196"/>
                    <a:pt x="150" y="184"/>
                  </a:cubicBezTo>
                  <a:cubicBezTo>
                    <a:pt x="145" y="175"/>
                    <a:pt x="144" y="164"/>
                    <a:pt x="138" y="156"/>
                  </a:cubicBezTo>
                  <a:cubicBezTo>
                    <a:pt x="126" y="140"/>
                    <a:pt x="100" y="140"/>
                    <a:pt x="90" y="123"/>
                  </a:cubicBezTo>
                  <a:cubicBezTo>
                    <a:pt x="84" y="113"/>
                    <a:pt x="85" y="100"/>
                    <a:pt x="79" y="90"/>
                  </a:cubicBezTo>
                  <a:cubicBezTo>
                    <a:pt x="71" y="79"/>
                    <a:pt x="56" y="77"/>
                    <a:pt x="46" y="68"/>
                  </a:cubicBezTo>
                  <a:cubicBezTo>
                    <a:pt x="35" y="56"/>
                    <a:pt x="34" y="36"/>
                    <a:pt x="21" y="27"/>
                  </a:cubicBezTo>
                  <a:cubicBezTo>
                    <a:pt x="14" y="23"/>
                    <a:pt x="5" y="21"/>
                    <a:pt x="2" y="13"/>
                  </a:cubicBezTo>
                  <a:cubicBezTo>
                    <a:pt x="0" y="9"/>
                    <a:pt x="2" y="4"/>
                    <a:pt x="7" y="3"/>
                  </a:cubicBezTo>
                  <a:cubicBezTo>
                    <a:pt x="20" y="0"/>
                    <a:pt x="30" y="13"/>
                    <a:pt x="36" y="23"/>
                  </a:cubicBezTo>
                  <a:cubicBezTo>
                    <a:pt x="41" y="32"/>
                    <a:pt x="45" y="41"/>
                    <a:pt x="52" y="47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Freeform 1110">
              <a:extLst>
                <a:ext uri="{FF2B5EF4-FFF2-40B4-BE49-F238E27FC236}">
                  <a16:creationId xmlns:a16="http://schemas.microsoft.com/office/drawing/2014/main" id="{E54645C5-E442-48A6-B0A8-E0B8D8C00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2908" y="1903546"/>
              <a:ext cx="1264425" cy="1283099"/>
            </a:xfrm>
            <a:custGeom>
              <a:avLst/>
              <a:gdLst>
                <a:gd name="T0" fmla="*/ 2147483647 w 237"/>
                <a:gd name="T1" fmla="*/ 2147483647 h 240"/>
                <a:gd name="T2" fmla="*/ 2147483647 w 237"/>
                <a:gd name="T3" fmla="*/ 2147483647 h 240"/>
                <a:gd name="T4" fmla="*/ 2147483647 w 237"/>
                <a:gd name="T5" fmla="*/ 2147483647 h 240"/>
                <a:gd name="T6" fmla="*/ 2147483647 w 237"/>
                <a:gd name="T7" fmla="*/ 2147483647 h 240"/>
                <a:gd name="T8" fmla="*/ 2147483647 w 237"/>
                <a:gd name="T9" fmla="*/ 2147483647 h 240"/>
                <a:gd name="T10" fmla="*/ 2147483647 w 237"/>
                <a:gd name="T11" fmla="*/ 2147483647 h 240"/>
                <a:gd name="T12" fmla="*/ 2147483647 w 237"/>
                <a:gd name="T13" fmla="*/ 0 h 240"/>
                <a:gd name="T14" fmla="*/ 0 w 237"/>
                <a:gd name="T15" fmla="*/ 2147483647 h 240"/>
                <a:gd name="T16" fmla="*/ 2147483647 w 237"/>
                <a:gd name="T17" fmla="*/ 2147483647 h 240"/>
                <a:gd name="T18" fmla="*/ 2147483647 w 237"/>
                <a:gd name="T19" fmla="*/ 2147483647 h 240"/>
                <a:gd name="T20" fmla="*/ 2147483647 w 237"/>
                <a:gd name="T21" fmla="*/ 2147483647 h 240"/>
                <a:gd name="T22" fmla="*/ 2147483647 w 237"/>
                <a:gd name="T23" fmla="*/ 2147483647 h 240"/>
                <a:gd name="T24" fmla="*/ 2147483647 w 237"/>
                <a:gd name="T25" fmla="*/ 2147483647 h 240"/>
                <a:gd name="T26" fmla="*/ 2147483647 w 237"/>
                <a:gd name="T27" fmla="*/ 2147483647 h 240"/>
                <a:gd name="T28" fmla="*/ 2147483647 w 237"/>
                <a:gd name="T29" fmla="*/ 2147483647 h 240"/>
                <a:gd name="T30" fmla="*/ 2147483647 w 237"/>
                <a:gd name="T31" fmla="*/ 2147483647 h 240"/>
                <a:gd name="T32" fmla="*/ 2147483647 w 237"/>
                <a:gd name="T33" fmla="*/ 2147483647 h 240"/>
                <a:gd name="T34" fmla="*/ 2147483647 w 237"/>
                <a:gd name="T35" fmla="*/ 2147483647 h 240"/>
                <a:gd name="T36" fmla="*/ 2147483647 w 237"/>
                <a:gd name="T37" fmla="*/ 2147483647 h 240"/>
                <a:gd name="T38" fmla="*/ 2147483647 w 237"/>
                <a:gd name="T39" fmla="*/ 2147483647 h 2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7"/>
                <a:gd name="T61" fmla="*/ 0 h 240"/>
                <a:gd name="T62" fmla="*/ 237 w 237"/>
                <a:gd name="T63" fmla="*/ 240 h 24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7" h="240">
                  <a:moveTo>
                    <a:pt x="192" y="185"/>
                  </a:moveTo>
                  <a:cubicBezTo>
                    <a:pt x="184" y="174"/>
                    <a:pt x="182" y="159"/>
                    <a:pt x="172" y="148"/>
                  </a:cubicBezTo>
                  <a:cubicBezTo>
                    <a:pt x="161" y="137"/>
                    <a:pt x="142" y="135"/>
                    <a:pt x="132" y="123"/>
                  </a:cubicBezTo>
                  <a:cubicBezTo>
                    <a:pt x="125" y="115"/>
                    <a:pt x="123" y="105"/>
                    <a:pt x="118" y="96"/>
                  </a:cubicBezTo>
                  <a:cubicBezTo>
                    <a:pt x="110" y="86"/>
                    <a:pt x="98" y="80"/>
                    <a:pt x="87" y="73"/>
                  </a:cubicBezTo>
                  <a:cubicBezTo>
                    <a:pt x="60" y="55"/>
                    <a:pt x="44" y="23"/>
                    <a:pt x="16" y="4"/>
                  </a:cubicBezTo>
                  <a:cubicBezTo>
                    <a:pt x="14" y="2"/>
                    <a:pt x="11" y="0"/>
                    <a:pt x="7" y="0"/>
                  </a:cubicBezTo>
                  <a:cubicBezTo>
                    <a:pt x="4" y="0"/>
                    <a:pt x="0" y="3"/>
                    <a:pt x="0" y="6"/>
                  </a:cubicBezTo>
                  <a:cubicBezTo>
                    <a:pt x="0" y="11"/>
                    <a:pt x="7" y="13"/>
                    <a:pt x="11" y="14"/>
                  </a:cubicBezTo>
                  <a:cubicBezTo>
                    <a:pt x="25" y="18"/>
                    <a:pt x="33" y="31"/>
                    <a:pt x="40" y="43"/>
                  </a:cubicBezTo>
                  <a:cubicBezTo>
                    <a:pt x="47" y="55"/>
                    <a:pt x="53" y="68"/>
                    <a:pt x="65" y="76"/>
                  </a:cubicBezTo>
                  <a:cubicBezTo>
                    <a:pt x="73" y="82"/>
                    <a:pt x="84" y="83"/>
                    <a:pt x="92" y="90"/>
                  </a:cubicBezTo>
                  <a:cubicBezTo>
                    <a:pt x="106" y="103"/>
                    <a:pt x="104" y="130"/>
                    <a:pt x="120" y="141"/>
                  </a:cubicBezTo>
                  <a:cubicBezTo>
                    <a:pt x="130" y="148"/>
                    <a:pt x="143" y="147"/>
                    <a:pt x="152" y="155"/>
                  </a:cubicBezTo>
                  <a:cubicBezTo>
                    <a:pt x="162" y="163"/>
                    <a:pt x="163" y="179"/>
                    <a:pt x="172" y="189"/>
                  </a:cubicBezTo>
                  <a:cubicBezTo>
                    <a:pt x="182" y="202"/>
                    <a:pt x="202" y="204"/>
                    <a:pt x="210" y="218"/>
                  </a:cubicBezTo>
                  <a:cubicBezTo>
                    <a:pt x="214" y="225"/>
                    <a:pt x="215" y="234"/>
                    <a:pt x="222" y="238"/>
                  </a:cubicBezTo>
                  <a:cubicBezTo>
                    <a:pt x="227" y="240"/>
                    <a:pt x="231" y="239"/>
                    <a:pt x="233" y="234"/>
                  </a:cubicBezTo>
                  <a:cubicBezTo>
                    <a:pt x="237" y="221"/>
                    <a:pt x="225" y="210"/>
                    <a:pt x="215" y="203"/>
                  </a:cubicBezTo>
                  <a:cubicBezTo>
                    <a:pt x="207" y="198"/>
                    <a:pt x="199" y="193"/>
                    <a:pt x="192" y="185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AE01345A-A9C1-4F36-8DB4-E10838EB44EE}"/>
                </a:ext>
              </a:extLst>
            </p:cNvPr>
            <p:cNvSpPr txBox="1">
              <a:spLocks/>
            </p:cNvSpPr>
            <p:nvPr/>
          </p:nvSpPr>
          <p:spPr>
            <a:xfrm>
              <a:off x="8365185" y="2868627"/>
              <a:ext cx="3024051" cy="790581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2000" b="1" i="1" dirty="0" err="1"/>
                <a:t>Ҳар</a:t>
              </a:r>
              <a:r>
                <a:rPr lang="tr-TR" sz="2000" b="1" i="1" dirty="0"/>
                <a:t> </a:t>
              </a:r>
              <a:r>
                <a:rPr lang="ru-RU" sz="2000" b="1" i="1" dirty="0" err="1"/>
                <a:t>бир</a:t>
              </a:r>
              <a:r>
                <a:rPr lang="tr-TR" sz="2000" b="1" i="1" dirty="0"/>
                <a:t> </a:t>
              </a:r>
              <a:r>
                <a:rPr lang="ru-RU" sz="2000" b="1" i="1" dirty="0" err="1"/>
                <a:t>гуруҳ</a:t>
              </a:r>
              <a:r>
                <a:rPr lang="en-US" sz="2000" b="1" i="1" dirty="0"/>
                <a:t> </a:t>
              </a:r>
              <a:r>
                <a:rPr lang="ru-RU" sz="2000" b="1" i="1" dirty="0" err="1"/>
                <a:t>учун</a:t>
              </a:r>
              <a:r>
                <a:rPr lang="en-US" sz="2000" b="1" i="1" dirty="0"/>
                <a:t> </a:t>
              </a:r>
              <a:r>
                <a:rPr lang="ru-RU" sz="2000" b="1" i="1" dirty="0" err="1"/>
                <a:t>қ</a:t>
              </a:r>
              <a:r>
                <a:rPr lang="en-US" sz="2000" b="1" i="1" dirty="0"/>
                <a:t>o</a:t>
              </a:r>
              <a:r>
                <a:rPr lang="ru-RU" sz="2000" b="1" i="1" dirty="0" err="1"/>
                <a:t>ғ</a:t>
              </a:r>
              <a:r>
                <a:rPr lang="en-US" sz="2000" b="1" i="1" dirty="0"/>
                <a:t>o</a:t>
              </a:r>
              <a:r>
                <a:rPr lang="ru-RU" sz="2000" b="1" i="1" dirty="0" err="1"/>
                <a:t>злар</a:t>
              </a:r>
              <a:r>
                <a:rPr lang="en-US" sz="2000" b="1" i="1" dirty="0"/>
                <a:t>, </a:t>
              </a:r>
              <a:r>
                <a:rPr lang="ru-RU" sz="2000" b="1" i="1" dirty="0" err="1"/>
                <a:t>д</a:t>
              </a:r>
              <a:r>
                <a:rPr lang="en-US" sz="2000" b="1" i="1" dirty="0"/>
                <a:t>o</a:t>
              </a:r>
              <a:r>
                <a:rPr lang="ru-RU" sz="2000" b="1" i="1" dirty="0" err="1"/>
                <a:t>ска</a:t>
              </a:r>
              <a:r>
                <a:rPr lang="en-US" sz="2000" b="1" i="1" dirty="0"/>
                <a:t> </a:t>
              </a:r>
              <a:r>
                <a:rPr lang="ru-RU" sz="2000" b="1" i="1" dirty="0" err="1"/>
                <a:t>ва</a:t>
              </a:r>
              <a:r>
                <a:rPr lang="en-US" sz="2000" b="1" i="1" dirty="0"/>
                <a:t> </a:t>
              </a:r>
              <a:r>
                <a:rPr lang="ru-RU" sz="2000" b="1" i="1" dirty="0" err="1"/>
                <a:t>марк</a:t>
              </a:r>
              <a:r>
                <a:rPr lang="en-US" sz="2000" b="1" i="1" dirty="0"/>
                <a:t>e</a:t>
              </a:r>
              <a:r>
                <a:rPr lang="ru-RU" sz="2000" b="1" i="1" dirty="0" err="1"/>
                <a:t>рлар</a:t>
              </a:r>
              <a:r>
                <a:rPr lang="en-US" sz="2000" b="1" i="1" dirty="0"/>
                <a:t> </a:t>
              </a:r>
              <a:r>
                <a:rPr lang="ru-RU" sz="2000" b="1" i="1" dirty="0"/>
                <a:t>к</a:t>
              </a:r>
              <a:r>
                <a:rPr lang="en-US" sz="2000" b="1" i="1" dirty="0"/>
                <a:t>e</a:t>
              </a:r>
              <a:r>
                <a:rPr lang="ru-RU" sz="2000" b="1" i="1" dirty="0"/>
                <a:t>рак</a:t>
              </a:r>
              <a:r>
                <a:rPr lang="en-US" sz="2000" b="1" i="1" dirty="0"/>
                <a:t> </a:t>
              </a:r>
              <a:r>
                <a:rPr lang="ru-RU" sz="2000" b="1" i="1" dirty="0" err="1"/>
                <a:t>бўлади</a:t>
              </a:r>
              <a:r>
                <a:rPr lang="en-US" sz="2000" b="1" i="1" dirty="0"/>
                <a:t>.</a:t>
              </a:r>
              <a:r>
                <a:rPr lang="ru-RU" sz="2000" b="1" i="1" dirty="0"/>
                <a:t> 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ru-RU" sz="2000" b="1" i="1" dirty="0">
                  <a:latin typeface="+mn-lt"/>
                </a:rPr>
                <a:t> </a:t>
              </a:r>
            </a:p>
          </p:txBody>
        </p:sp>
      </p:grpSp>
      <p:grpSp>
        <p:nvGrpSpPr>
          <p:cNvPr id="51205" name="Group 4">
            <a:extLst>
              <a:ext uri="{FF2B5EF4-FFF2-40B4-BE49-F238E27FC236}">
                <a16:creationId xmlns:a16="http://schemas.microsoft.com/office/drawing/2014/main" id="{C0B1FED3-5CF1-40BC-8C32-75FCB4BAC4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78900" y="4073525"/>
            <a:ext cx="2770188" cy="2238375"/>
            <a:chOff x="2787" y="1891"/>
            <a:chExt cx="666" cy="538"/>
          </a:xfrm>
        </p:grpSpPr>
        <p:sp>
          <p:nvSpPr>
            <p:cNvPr id="51220" name="AutoShape 3">
              <a:extLst>
                <a:ext uri="{FF2B5EF4-FFF2-40B4-BE49-F238E27FC236}">
                  <a16:creationId xmlns:a16="http://schemas.microsoft.com/office/drawing/2014/main" id="{874A9CF4-908B-4332-829A-0841A373917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87" y="1891"/>
              <a:ext cx="66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1" name="Freeform 5">
              <a:extLst>
                <a:ext uri="{FF2B5EF4-FFF2-40B4-BE49-F238E27FC236}">
                  <a16:creationId xmlns:a16="http://schemas.microsoft.com/office/drawing/2014/main" id="{6A756F87-DDCD-4A1D-88A1-57048283F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" y="2039"/>
              <a:ext cx="210" cy="388"/>
            </a:xfrm>
            <a:custGeom>
              <a:avLst/>
              <a:gdLst>
                <a:gd name="T0" fmla="*/ 8137 w 88"/>
                <a:gd name="T1" fmla="*/ 946 h 162"/>
                <a:gd name="T2" fmla="*/ 165 w 88"/>
                <a:gd name="T3" fmla="*/ 27742 h 162"/>
                <a:gd name="T4" fmla="*/ 394 w 88"/>
                <a:gd name="T5" fmla="*/ 28302 h 162"/>
                <a:gd name="T6" fmla="*/ 394 w 88"/>
                <a:gd name="T7" fmla="*/ 28302 h 162"/>
                <a:gd name="T8" fmla="*/ 776 w 88"/>
                <a:gd name="T9" fmla="*/ 27902 h 162"/>
                <a:gd name="T10" fmla="*/ 940 w 88"/>
                <a:gd name="T11" fmla="*/ 27742 h 162"/>
                <a:gd name="T12" fmla="*/ 7364 w 88"/>
                <a:gd name="T13" fmla="*/ 29651 h 162"/>
                <a:gd name="T14" fmla="*/ 7364 w 88"/>
                <a:gd name="T15" fmla="*/ 30046 h 162"/>
                <a:gd name="T16" fmla="*/ 7586 w 88"/>
                <a:gd name="T17" fmla="*/ 30568 h 162"/>
                <a:gd name="T18" fmla="*/ 7586 w 88"/>
                <a:gd name="T19" fmla="*/ 30568 h 162"/>
                <a:gd name="T20" fmla="*/ 7978 w 88"/>
                <a:gd name="T21" fmla="*/ 30173 h 162"/>
                <a:gd name="T22" fmla="*/ 16086 w 88"/>
                <a:gd name="T23" fmla="*/ 3396 h 162"/>
                <a:gd name="T24" fmla="*/ 15182 w 88"/>
                <a:gd name="T25" fmla="*/ 1883 h 162"/>
                <a:gd name="T26" fmla="*/ 9755 w 88"/>
                <a:gd name="T27" fmla="*/ 165 h 162"/>
                <a:gd name="T28" fmla="*/ 8137 w 88"/>
                <a:gd name="T29" fmla="*/ 946 h 1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162"/>
                <a:gd name="T47" fmla="*/ 88 w 88"/>
                <a:gd name="T48" fmla="*/ 162 h 1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162">
                  <a:moveTo>
                    <a:pt x="44" y="5"/>
                  </a:moveTo>
                  <a:cubicBezTo>
                    <a:pt x="1" y="147"/>
                    <a:pt x="1" y="147"/>
                    <a:pt x="1" y="147"/>
                  </a:cubicBezTo>
                  <a:cubicBezTo>
                    <a:pt x="0" y="148"/>
                    <a:pt x="1" y="149"/>
                    <a:pt x="2" y="150"/>
                  </a:cubicBezTo>
                  <a:cubicBezTo>
                    <a:pt x="2" y="150"/>
                    <a:pt x="2" y="150"/>
                    <a:pt x="2" y="150"/>
                  </a:cubicBezTo>
                  <a:cubicBezTo>
                    <a:pt x="3" y="150"/>
                    <a:pt x="4" y="149"/>
                    <a:pt x="4" y="148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39" y="160"/>
                    <a:pt x="40" y="161"/>
                    <a:pt x="41" y="162"/>
                  </a:cubicBezTo>
                  <a:cubicBezTo>
                    <a:pt x="41" y="162"/>
                    <a:pt x="41" y="162"/>
                    <a:pt x="41" y="162"/>
                  </a:cubicBezTo>
                  <a:cubicBezTo>
                    <a:pt x="42" y="162"/>
                    <a:pt x="43" y="161"/>
                    <a:pt x="43" y="160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4"/>
                    <a:pt x="85" y="11"/>
                    <a:pt x="82" y="10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49" y="0"/>
                    <a:pt x="45" y="1"/>
                    <a:pt x="44" y="5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2" name="Freeform 6">
              <a:extLst>
                <a:ext uri="{FF2B5EF4-FFF2-40B4-BE49-F238E27FC236}">
                  <a16:creationId xmlns:a16="http://schemas.microsoft.com/office/drawing/2014/main" id="{E8A3FFC9-0551-4AE6-A843-1A0249558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2054"/>
              <a:ext cx="143" cy="349"/>
            </a:xfrm>
            <a:custGeom>
              <a:avLst/>
              <a:gdLst>
                <a:gd name="T0" fmla="*/ 8771 w 60"/>
                <a:gd name="T1" fmla="*/ 165 h 146"/>
                <a:gd name="T2" fmla="*/ 7555 w 60"/>
                <a:gd name="T3" fmla="*/ 942 h 146"/>
                <a:gd name="T4" fmla="*/ 0 w 60"/>
                <a:gd name="T5" fmla="*/ 26318 h 146"/>
                <a:gd name="T6" fmla="*/ 3170 w 60"/>
                <a:gd name="T7" fmla="*/ 27234 h 146"/>
                <a:gd name="T8" fmla="*/ 11009 w 60"/>
                <a:gd name="T9" fmla="*/ 777 h 146"/>
                <a:gd name="T10" fmla="*/ 8771 w 60"/>
                <a:gd name="T11" fmla="*/ 16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46"/>
                <a:gd name="T20" fmla="*/ 60 w 60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46">
                  <a:moveTo>
                    <a:pt x="48" y="1"/>
                  </a:moveTo>
                  <a:cubicBezTo>
                    <a:pt x="45" y="0"/>
                    <a:pt x="42" y="2"/>
                    <a:pt x="41" y="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7" y="146"/>
                    <a:pt x="17" y="146"/>
                    <a:pt x="17" y="146"/>
                  </a:cubicBezTo>
                  <a:cubicBezTo>
                    <a:pt x="60" y="4"/>
                    <a:pt x="60" y="4"/>
                    <a:pt x="60" y="4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D2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3" name="Freeform 7">
              <a:extLst>
                <a:ext uri="{FF2B5EF4-FFF2-40B4-BE49-F238E27FC236}">
                  <a16:creationId xmlns:a16="http://schemas.microsoft.com/office/drawing/2014/main" id="{31E1EFA0-0BB0-4A13-9E21-C16963AFD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2063"/>
              <a:ext cx="143" cy="352"/>
            </a:xfrm>
            <a:custGeom>
              <a:avLst/>
              <a:gdLst>
                <a:gd name="T0" fmla="*/ 0 w 60"/>
                <a:gd name="T1" fmla="*/ 26759 h 147"/>
                <a:gd name="T2" fmla="*/ 3289 w 60"/>
                <a:gd name="T3" fmla="*/ 27724 h 147"/>
                <a:gd name="T4" fmla="*/ 10844 w 60"/>
                <a:gd name="T5" fmla="*/ 2265 h 147"/>
                <a:gd name="T6" fmla="*/ 10236 w 60"/>
                <a:gd name="T7" fmla="*/ 781 h 147"/>
                <a:gd name="T8" fmla="*/ 7839 w 60"/>
                <a:gd name="T9" fmla="*/ 0 h 147"/>
                <a:gd name="T10" fmla="*/ 0 w 60"/>
                <a:gd name="T11" fmla="*/ 26759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47"/>
                <a:gd name="T20" fmla="*/ 60 w 60"/>
                <a:gd name="T21" fmla="*/ 147 h 1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47">
                  <a:moveTo>
                    <a:pt x="0" y="142"/>
                  </a:moveTo>
                  <a:cubicBezTo>
                    <a:pt x="18" y="147"/>
                    <a:pt x="18" y="147"/>
                    <a:pt x="18" y="147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60" y="9"/>
                    <a:pt x="59" y="5"/>
                    <a:pt x="56" y="4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E2E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4" name="Freeform 8">
              <a:extLst>
                <a:ext uri="{FF2B5EF4-FFF2-40B4-BE49-F238E27FC236}">
                  <a16:creationId xmlns:a16="http://schemas.microsoft.com/office/drawing/2014/main" id="{75F18A87-CAC6-4CFE-83B2-0F61110AC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2075"/>
              <a:ext cx="45" cy="151"/>
            </a:xfrm>
            <a:custGeom>
              <a:avLst/>
              <a:gdLst>
                <a:gd name="T0" fmla="*/ 0 w 19"/>
                <a:gd name="T1" fmla="*/ 11948 h 63"/>
                <a:gd name="T2" fmla="*/ 3361 w 19"/>
                <a:gd name="T3" fmla="*/ 0 h 63"/>
                <a:gd name="T4" fmla="*/ 0 w 19"/>
                <a:gd name="T5" fmla="*/ 11948 h 63"/>
                <a:gd name="T6" fmla="*/ 0 60000 65536"/>
                <a:gd name="T7" fmla="*/ 0 60000 65536"/>
                <a:gd name="T8" fmla="*/ 0 60000 65536"/>
                <a:gd name="T9" fmla="*/ 0 w 19"/>
                <a:gd name="T10" fmla="*/ 0 h 63"/>
                <a:gd name="T11" fmla="*/ 19 w 19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63">
                  <a:moveTo>
                    <a:pt x="0" y="63"/>
                  </a:moveTo>
                  <a:cubicBezTo>
                    <a:pt x="0" y="63"/>
                    <a:pt x="10" y="18"/>
                    <a:pt x="19" y="0"/>
                  </a:cubicBezTo>
                  <a:cubicBezTo>
                    <a:pt x="17" y="11"/>
                    <a:pt x="16" y="17"/>
                    <a:pt x="0" y="63"/>
                  </a:cubicBezTo>
                  <a:close/>
                </a:path>
              </a:pathLst>
            </a:custGeom>
            <a:solidFill>
              <a:srgbClr val="A3A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5" name="Freeform 9">
              <a:extLst>
                <a:ext uri="{FF2B5EF4-FFF2-40B4-BE49-F238E27FC236}">
                  <a16:creationId xmlns:a16="http://schemas.microsoft.com/office/drawing/2014/main" id="{CC557DDC-FB36-4FC5-912E-E1A6DF9EB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111"/>
              <a:ext cx="43" cy="45"/>
            </a:xfrm>
            <a:custGeom>
              <a:avLst/>
              <a:gdLst>
                <a:gd name="T0" fmla="*/ 0 w 43"/>
                <a:gd name="T1" fmla="*/ 36 h 45"/>
                <a:gd name="T2" fmla="*/ 31 w 43"/>
                <a:gd name="T3" fmla="*/ 45 h 45"/>
                <a:gd name="T4" fmla="*/ 28 w 43"/>
                <a:gd name="T5" fmla="*/ 26 h 45"/>
                <a:gd name="T6" fmla="*/ 43 w 43"/>
                <a:gd name="T7" fmla="*/ 10 h 45"/>
                <a:gd name="T8" fmla="*/ 9 w 43"/>
                <a:gd name="T9" fmla="*/ 0 h 45"/>
                <a:gd name="T10" fmla="*/ 0 w 43"/>
                <a:gd name="T11" fmla="*/ 36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45"/>
                <a:gd name="T20" fmla="*/ 43 w 43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45">
                  <a:moveTo>
                    <a:pt x="0" y="36"/>
                  </a:moveTo>
                  <a:lnTo>
                    <a:pt x="31" y="45"/>
                  </a:lnTo>
                  <a:lnTo>
                    <a:pt x="28" y="26"/>
                  </a:lnTo>
                  <a:lnTo>
                    <a:pt x="43" y="10"/>
                  </a:lnTo>
                  <a:lnTo>
                    <a:pt x="9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Rectangle 10">
              <a:extLst>
                <a:ext uri="{FF2B5EF4-FFF2-40B4-BE49-F238E27FC236}">
                  <a16:creationId xmlns:a16="http://schemas.microsoft.com/office/drawing/2014/main" id="{83DC5C60-0773-490E-95A8-707DE2394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0" y="1920"/>
              <a:ext cx="50" cy="507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27" name="Rectangle 11">
              <a:extLst>
                <a:ext uri="{FF2B5EF4-FFF2-40B4-BE49-F238E27FC236}">
                  <a16:creationId xmlns:a16="http://schemas.microsoft.com/office/drawing/2014/main" id="{4175FBDB-5800-4696-A1C7-D2DC61E75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920"/>
              <a:ext cx="41" cy="507"/>
            </a:xfrm>
            <a:prstGeom prst="rect">
              <a:avLst/>
            </a:prstGeom>
            <a:solidFill>
              <a:srgbClr val="611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28" name="Rectangle 12">
              <a:extLst>
                <a:ext uri="{FF2B5EF4-FFF2-40B4-BE49-F238E27FC236}">
                  <a16:creationId xmlns:a16="http://schemas.microsoft.com/office/drawing/2014/main" id="{BDE32B87-7E61-407B-8345-B6342347D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989"/>
              <a:ext cx="91" cy="19"/>
            </a:xfrm>
            <a:prstGeom prst="rect">
              <a:avLst/>
            </a:pr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29" name="Rectangle 13">
              <a:extLst>
                <a:ext uri="{FF2B5EF4-FFF2-40B4-BE49-F238E27FC236}">
                  <a16:creationId xmlns:a16="http://schemas.microsoft.com/office/drawing/2014/main" id="{61AA518D-D98F-4395-B91B-28FEFB036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2018"/>
              <a:ext cx="91" cy="19"/>
            </a:xfrm>
            <a:prstGeom prst="rect">
              <a:avLst/>
            </a:pr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0" name="Rectangle 14">
              <a:extLst>
                <a:ext uri="{FF2B5EF4-FFF2-40B4-BE49-F238E27FC236}">
                  <a16:creationId xmlns:a16="http://schemas.microsoft.com/office/drawing/2014/main" id="{A08BCC1D-05F0-4778-9158-34DCB52E6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1968"/>
              <a:ext cx="64" cy="459"/>
            </a:xfrm>
            <a:prstGeom prst="rect">
              <a:avLst/>
            </a:pr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1" name="Rectangle 15">
              <a:extLst>
                <a:ext uri="{FF2B5EF4-FFF2-40B4-BE49-F238E27FC236}">
                  <a16:creationId xmlns:a16="http://schemas.microsoft.com/office/drawing/2014/main" id="{98754757-CC12-49A6-B2E5-2AD9B9260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968"/>
              <a:ext cx="50" cy="459"/>
            </a:xfrm>
            <a:prstGeom prst="rect">
              <a:avLst/>
            </a:pr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2" name="Rectangle 16">
              <a:extLst>
                <a:ext uri="{FF2B5EF4-FFF2-40B4-BE49-F238E27FC236}">
                  <a16:creationId xmlns:a16="http://schemas.microsoft.com/office/drawing/2014/main" id="{BE2318F5-1929-481C-848F-A2292C99F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075"/>
              <a:ext cx="114" cy="17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3" name="Rectangle 17">
              <a:extLst>
                <a:ext uri="{FF2B5EF4-FFF2-40B4-BE49-F238E27FC236}">
                  <a16:creationId xmlns:a16="http://schemas.microsoft.com/office/drawing/2014/main" id="{5F0AB222-752E-4834-9C85-D61187AE7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101"/>
              <a:ext cx="114" cy="17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4" name="Rectangle 18">
              <a:extLst>
                <a:ext uri="{FF2B5EF4-FFF2-40B4-BE49-F238E27FC236}">
                  <a16:creationId xmlns:a16="http://schemas.microsoft.com/office/drawing/2014/main" id="{5DFC1241-2614-49B7-B37A-A061C96E0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" y="1893"/>
              <a:ext cx="79" cy="534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5" name="Rectangle 19">
              <a:extLst>
                <a:ext uri="{FF2B5EF4-FFF2-40B4-BE49-F238E27FC236}">
                  <a16:creationId xmlns:a16="http://schemas.microsoft.com/office/drawing/2014/main" id="{0DD6A522-D07C-4AA1-9596-43C16894C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1893"/>
              <a:ext cx="64" cy="534"/>
            </a:xfrm>
            <a:prstGeom prst="rect">
              <a:avLst/>
            </a:pr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6" name="Rectangle 20">
              <a:extLst>
                <a:ext uri="{FF2B5EF4-FFF2-40B4-BE49-F238E27FC236}">
                  <a16:creationId xmlns:a16="http://schemas.microsoft.com/office/drawing/2014/main" id="{CF875A7C-CB62-478F-9077-BF3272ACA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018"/>
              <a:ext cx="143" cy="21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7" name="Rectangle 21">
              <a:extLst>
                <a:ext uri="{FF2B5EF4-FFF2-40B4-BE49-F238E27FC236}">
                  <a16:creationId xmlns:a16="http://schemas.microsoft.com/office/drawing/2014/main" id="{DD229B88-436F-44FA-9105-EFE37A078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049"/>
              <a:ext cx="143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8" name="Rectangle 22">
              <a:extLst>
                <a:ext uri="{FF2B5EF4-FFF2-40B4-BE49-F238E27FC236}">
                  <a16:creationId xmlns:a16="http://schemas.microsoft.com/office/drawing/2014/main" id="{BEDCDC95-FDB9-4536-8B42-6BD700D13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19"/>
              <a:ext cx="143" cy="21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39" name="Rectangle 23">
              <a:extLst>
                <a:ext uri="{FF2B5EF4-FFF2-40B4-BE49-F238E27FC236}">
                  <a16:creationId xmlns:a16="http://schemas.microsoft.com/office/drawing/2014/main" id="{2C846EBA-3723-4E1E-8F48-132F16554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50"/>
              <a:ext cx="143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40" name="Rectangle 24">
              <a:extLst>
                <a:ext uri="{FF2B5EF4-FFF2-40B4-BE49-F238E27FC236}">
                  <a16:creationId xmlns:a16="http://schemas.microsoft.com/office/drawing/2014/main" id="{37B6BE90-5F37-4517-8747-965212634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3" y="1965"/>
              <a:ext cx="60" cy="462"/>
            </a:xfrm>
            <a:prstGeom prst="rect">
              <a:avLst/>
            </a:prstGeom>
            <a:solidFill>
              <a:srgbClr val="6F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41" name="Rectangle 25">
              <a:extLst>
                <a:ext uri="{FF2B5EF4-FFF2-40B4-BE49-F238E27FC236}">
                  <a16:creationId xmlns:a16="http://schemas.microsoft.com/office/drawing/2014/main" id="{088BADB4-2134-4090-9E64-7D1B58967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1965"/>
              <a:ext cx="48" cy="462"/>
            </a:xfrm>
            <a:prstGeom prst="rect">
              <a:avLst/>
            </a:prstGeom>
            <a:solidFill>
              <a:srgbClr val="838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42" name="Rectangle 26">
              <a:extLst>
                <a:ext uri="{FF2B5EF4-FFF2-40B4-BE49-F238E27FC236}">
                  <a16:creationId xmlns:a16="http://schemas.microsoft.com/office/drawing/2014/main" id="{7647E9CC-2A52-4AA9-9CEB-BA27473FD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073"/>
              <a:ext cx="108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43" name="Rectangle 27">
              <a:extLst>
                <a:ext uri="{FF2B5EF4-FFF2-40B4-BE49-F238E27FC236}">
                  <a16:creationId xmlns:a16="http://schemas.microsoft.com/office/drawing/2014/main" id="{2BECA160-F8BF-476E-BEEF-4C0B624B1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099"/>
              <a:ext cx="108" cy="17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44" name="Rectangle 28">
              <a:extLst>
                <a:ext uri="{FF2B5EF4-FFF2-40B4-BE49-F238E27FC236}">
                  <a16:creationId xmlns:a16="http://schemas.microsoft.com/office/drawing/2014/main" id="{C3BD56C2-4343-4833-9043-009027CE4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333"/>
              <a:ext cx="108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45" name="Rectangle 29">
              <a:extLst>
                <a:ext uri="{FF2B5EF4-FFF2-40B4-BE49-F238E27FC236}">
                  <a16:creationId xmlns:a16="http://schemas.microsoft.com/office/drawing/2014/main" id="{D5B5854C-9672-47ED-94D9-7C30A94BE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360"/>
              <a:ext cx="108" cy="16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46" name="Freeform 30">
              <a:extLst>
                <a:ext uri="{FF2B5EF4-FFF2-40B4-BE49-F238E27FC236}">
                  <a16:creationId xmlns:a16="http://schemas.microsoft.com/office/drawing/2014/main" id="{114B0600-D402-4B35-829F-C4C86F3BB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" y="2092"/>
              <a:ext cx="210" cy="335"/>
            </a:xfrm>
            <a:custGeom>
              <a:avLst/>
              <a:gdLst>
                <a:gd name="T0" fmla="*/ 0 w 88"/>
                <a:gd name="T1" fmla="*/ 2589 h 140"/>
                <a:gd name="T2" fmla="*/ 0 w 88"/>
                <a:gd name="T3" fmla="*/ 23608 h 140"/>
                <a:gd name="T4" fmla="*/ 2009 w 88"/>
                <a:gd name="T5" fmla="*/ 26293 h 140"/>
                <a:gd name="T6" fmla="*/ 14242 w 88"/>
                <a:gd name="T7" fmla="*/ 26293 h 140"/>
                <a:gd name="T8" fmla="*/ 16254 w 88"/>
                <a:gd name="T9" fmla="*/ 23608 h 140"/>
                <a:gd name="T10" fmla="*/ 16254 w 88"/>
                <a:gd name="T11" fmla="*/ 2589 h 140"/>
                <a:gd name="T12" fmla="*/ 14242 w 88"/>
                <a:gd name="T13" fmla="*/ 0 h 140"/>
                <a:gd name="T14" fmla="*/ 2009 w 88"/>
                <a:gd name="T15" fmla="*/ 0 h 140"/>
                <a:gd name="T16" fmla="*/ 0 w 88"/>
                <a:gd name="T17" fmla="*/ 2589 h 1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8"/>
                <a:gd name="T28" fmla="*/ 0 h 140"/>
                <a:gd name="T29" fmla="*/ 88 w 88"/>
                <a:gd name="T30" fmla="*/ 140 h 1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8" h="140">
                  <a:moveTo>
                    <a:pt x="0" y="14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34"/>
                    <a:pt x="5" y="140"/>
                    <a:pt x="11" y="140"/>
                  </a:cubicBezTo>
                  <a:cubicBezTo>
                    <a:pt x="77" y="140"/>
                    <a:pt x="77" y="140"/>
                    <a:pt x="77" y="140"/>
                  </a:cubicBezTo>
                  <a:cubicBezTo>
                    <a:pt x="83" y="140"/>
                    <a:pt x="88" y="134"/>
                    <a:pt x="88" y="126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6"/>
                    <a:pt x="83" y="0"/>
                    <a:pt x="7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7" name="Freeform 31">
              <a:extLst>
                <a:ext uri="{FF2B5EF4-FFF2-40B4-BE49-F238E27FC236}">
                  <a16:creationId xmlns:a16="http://schemas.microsoft.com/office/drawing/2014/main" id="{2BFA4ABF-255B-4BC7-AD1E-1FCA89185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123"/>
              <a:ext cx="160" cy="277"/>
            </a:xfrm>
            <a:custGeom>
              <a:avLst/>
              <a:gdLst>
                <a:gd name="T0" fmla="*/ 160 w 160"/>
                <a:gd name="T1" fmla="*/ 0 h 277"/>
                <a:gd name="T2" fmla="*/ 0 w 160"/>
                <a:gd name="T3" fmla="*/ 0 h 277"/>
                <a:gd name="T4" fmla="*/ 0 w 160"/>
                <a:gd name="T5" fmla="*/ 277 h 277"/>
                <a:gd name="T6" fmla="*/ 160 w 160"/>
                <a:gd name="T7" fmla="*/ 72 h 277"/>
                <a:gd name="T8" fmla="*/ 160 w 160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277"/>
                <a:gd name="T17" fmla="*/ 160 w 160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277">
                  <a:moveTo>
                    <a:pt x="160" y="0"/>
                  </a:moveTo>
                  <a:lnTo>
                    <a:pt x="0" y="0"/>
                  </a:lnTo>
                  <a:lnTo>
                    <a:pt x="0" y="277"/>
                  </a:lnTo>
                  <a:lnTo>
                    <a:pt x="160" y="7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8" name="Freeform 32">
              <a:extLst>
                <a:ext uri="{FF2B5EF4-FFF2-40B4-BE49-F238E27FC236}">
                  <a16:creationId xmlns:a16="http://schemas.microsoft.com/office/drawing/2014/main" id="{3BC3E103-92A9-44D8-B24C-946F6AC9D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195"/>
              <a:ext cx="160" cy="205"/>
            </a:xfrm>
            <a:custGeom>
              <a:avLst/>
              <a:gdLst>
                <a:gd name="T0" fmla="*/ 160 w 160"/>
                <a:gd name="T1" fmla="*/ 205 h 205"/>
                <a:gd name="T2" fmla="*/ 160 w 160"/>
                <a:gd name="T3" fmla="*/ 0 h 205"/>
                <a:gd name="T4" fmla="*/ 0 w 160"/>
                <a:gd name="T5" fmla="*/ 205 h 205"/>
                <a:gd name="T6" fmla="*/ 0 w 160"/>
                <a:gd name="T7" fmla="*/ 205 h 205"/>
                <a:gd name="T8" fmla="*/ 160 w 160"/>
                <a:gd name="T9" fmla="*/ 205 h 2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205"/>
                <a:gd name="T17" fmla="*/ 160 w 160"/>
                <a:gd name="T18" fmla="*/ 205 h 2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205">
                  <a:moveTo>
                    <a:pt x="160" y="205"/>
                  </a:moveTo>
                  <a:lnTo>
                    <a:pt x="160" y="0"/>
                  </a:lnTo>
                  <a:lnTo>
                    <a:pt x="0" y="205"/>
                  </a:lnTo>
                  <a:lnTo>
                    <a:pt x="160" y="205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9" name="Oval 33">
              <a:extLst>
                <a:ext uri="{FF2B5EF4-FFF2-40B4-BE49-F238E27FC236}">
                  <a16:creationId xmlns:a16="http://schemas.microsoft.com/office/drawing/2014/main" id="{6E3DB185-7D1B-45F2-8E2F-D44408689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" y="2099"/>
              <a:ext cx="22" cy="19"/>
            </a:xfrm>
            <a:prstGeom prst="ellipse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250" name="Oval 34">
              <a:extLst>
                <a:ext uri="{FF2B5EF4-FFF2-40B4-BE49-F238E27FC236}">
                  <a16:creationId xmlns:a16="http://schemas.microsoft.com/office/drawing/2014/main" id="{193C27FF-2935-4D8F-AFE3-DD3ACD70F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2403"/>
              <a:ext cx="19" cy="19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  <p:sp>
        <p:nvSpPr>
          <p:cNvPr id="51206" name="Rectangle 95">
            <a:extLst>
              <a:ext uri="{FF2B5EF4-FFF2-40B4-BE49-F238E27FC236}">
                <a16:creationId xmlns:a16="http://schemas.microsoft.com/office/drawing/2014/main" id="{0425E3B3-F67C-44C8-AD98-F4E2B83E1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1908175"/>
            <a:ext cx="621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en-US" altLang="en-US" b="1">
                <a:solidFill>
                  <a:srgbClr val="3A07DF"/>
                </a:solidFill>
              </a:rPr>
              <a:t>X</a:t>
            </a:r>
            <a:r>
              <a:rPr lang="ru-RU" altLang="en-US" b="1">
                <a:solidFill>
                  <a:srgbClr val="3A07DF"/>
                </a:solidFill>
              </a:rPr>
              <a:t>ул</a:t>
            </a:r>
            <a:r>
              <a:rPr lang="en-US" altLang="en-US" b="1">
                <a:solidFill>
                  <a:srgbClr val="3A07DF"/>
                </a:solidFill>
              </a:rPr>
              <a:t>o</a:t>
            </a:r>
            <a:r>
              <a:rPr lang="ru-RU" altLang="en-US" b="1">
                <a:solidFill>
                  <a:srgbClr val="3A07DF"/>
                </a:solidFill>
              </a:rPr>
              <a:t>са</a:t>
            </a:r>
            <a:r>
              <a:rPr lang="tr-TR" altLang="en-US" b="1">
                <a:solidFill>
                  <a:srgbClr val="3A07DF"/>
                </a:solidFill>
              </a:rPr>
              <a:t>:</a:t>
            </a:r>
            <a:endParaRPr lang="en-US" altLang="en-US" b="1">
              <a:solidFill>
                <a:srgbClr val="3A07DF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>
                <a:solidFill>
                  <a:schemeClr val="tx2"/>
                </a:solidFill>
              </a:rPr>
              <a:t>Ҳ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ч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ким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кузатмаганда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ҳам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нун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ва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лгиланган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идаларга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ри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я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қилиш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рак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чунки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бу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вижд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нлилик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там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йилига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м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с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лади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шунингд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к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салбий</a:t>
            </a:r>
            <a:r>
              <a:rPr lang="tr-TR" altLang="en-US">
                <a:solidFill>
                  <a:schemeClr val="tx2"/>
                </a:solidFill>
              </a:rPr>
              <a:t> o</a:t>
            </a:r>
            <a:r>
              <a:rPr lang="ru-RU" altLang="en-US">
                <a:solidFill>
                  <a:schemeClr val="tx2"/>
                </a:solidFill>
              </a:rPr>
              <a:t>қибатлардан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масалан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б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шқаларга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ёки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ўзига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зарар</a:t>
            </a:r>
            <a:r>
              <a:rPr lang="tr-TR" altLang="en-US">
                <a:solidFill>
                  <a:schemeClr val="tx2"/>
                </a:solidFill>
              </a:rPr>
              <a:t> e</a:t>
            </a:r>
            <a:r>
              <a:rPr lang="ru-RU" altLang="en-US">
                <a:solidFill>
                  <a:schemeClr val="tx2"/>
                </a:solidFill>
              </a:rPr>
              <a:t>тказишдан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чишга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ёрдам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ради</a:t>
            </a:r>
            <a:r>
              <a:rPr lang="tr-TR" altLang="en-US">
                <a:solidFill>
                  <a:schemeClr val="tx2"/>
                </a:solidFill>
              </a:rPr>
              <a:t>.</a:t>
            </a:r>
            <a:endParaRPr lang="en-US" altLang="en-US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>
                <a:solidFill>
                  <a:schemeClr val="tx2"/>
                </a:solidFill>
              </a:rPr>
              <a:t>Шунингд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к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к</a:t>
            </a:r>
            <a:r>
              <a:rPr lang="en-US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йинчалик</a:t>
            </a:r>
            <a:r>
              <a:rPr lang="en-US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низ</a:t>
            </a:r>
            <a:r>
              <a:rPr lang="tr-TR" altLang="en-US">
                <a:solidFill>
                  <a:schemeClr val="tx2"/>
                </a:solidFill>
              </a:rPr>
              <a:t>o </a:t>
            </a:r>
            <a:r>
              <a:rPr lang="ru-RU" altLang="en-US">
                <a:solidFill>
                  <a:schemeClr val="tx2"/>
                </a:solidFill>
              </a:rPr>
              <a:t>юзага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лганда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агар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сиз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нунга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амал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қилган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бўлсангиз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сизнинг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п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зициянгиз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кучлир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қ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бўлади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бундан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ташқари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агар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кимдир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сизни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қилмаган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ишингизда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айбласа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қ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нун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сизни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ва</a:t>
            </a:r>
            <a:r>
              <a:rPr lang="tr-TR" altLang="en-US">
                <a:solidFill>
                  <a:schemeClr val="tx2"/>
                </a:solidFill>
              </a:rPr>
              <a:t> o</a:t>
            </a:r>
            <a:r>
              <a:rPr lang="ru-RU" altLang="en-US">
                <a:solidFill>
                  <a:schemeClr val="tx2"/>
                </a:solidFill>
              </a:rPr>
              <a:t>брўингизни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ҳим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я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қилиши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мумкин</a:t>
            </a:r>
            <a:r>
              <a:rPr lang="tr-TR" altLang="en-US">
                <a:solidFill>
                  <a:schemeClr val="tx2"/>
                </a:solidFill>
              </a:rPr>
              <a:t>.</a:t>
            </a:r>
            <a:endParaRPr lang="ru-RU" altLang="en-US" sz="1600">
              <a:solidFill>
                <a:schemeClr val="tx2"/>
              </a:solidFill>
            </a:endParaRPr>
          </a:p>
        </p:txBody>
      </p:sp>
      <p:sp>
        <p:nvSpPr>
          <p:cNvPr id="51207" name="object 12">
            <a:extLst>
              <a:ext uri="{FF2B5EF4-FFF2-40B4-BE49-F238E27FC236}">
                <a16:creationId xmlns:a16="http://schemas.microsoft.com/office/drawing/2014/main" id="{8A479769-C8AF-4A77-BD57-6C6FACAE4E53}"/>
              </a:ext>
            </a:extLst>
          </p:cNvPr>
          <p:cNvSpPr>
            <a:spLocks/>
          </p:cNvSpPr>
          <p:nvPr/>
        </p:nvSpPr>
        <p:spPr bwMode="auto">
          <a:xfrm>
            <a:off x="444500" y="1889125"/>
            <a:ext cx="688975" cy="685800"/>
          </a:xfrm>
          <a:custGeom>
            <a:avLst/>
            <a:gdLst>
              <a:gd name="T0" fmla="*/ 2037088 w 381000"/>
              <a:gd name="T1" fmla="*/ 0 h 379730"/>
              <a:gd name="T2" fmla="*/ 1570179 w 381000"/>
              <a:gd name="T3" fmla="*/ 53310 h 379730"/>
              <a:gd name="T4" fmla="*/ 1141471 w 381000"/>
              <a:gd name="T5" fmla="*/ 205191 h 379730"/>
              <a:gd name="T6" fmla="*/ 763227 w 381000"/>
              <a:gd name="T7" fmla="*/ 443501 h 379730"/>
              <a:gd name="T8" fmla="*/ 447696 w 381000"/>
              <a:gd name="T9" fmla="*/ 756114 h 379730"/>
              <a:gd name="T10" fmla="*/ 207152 w 381000"/>
              <a:gd name="T11" fmla="*/ 1130923 h 379730"/>
              <a:gd name="T12" fmla="*/ 53829 w 381000"/>
              <a:gd name="T13" fmla="*/ 1555780 h 379730"/>
              <a:gd name="T14" fmla="*/ 0 w 381000"/>
              <a:gd name="T15" fmla="*/ 2018564 h 379730"/>
              <a:gd name="T16" fmla="*/ 53829 w 381000"/>
              <a:gd name="T17" fmla="*/ 2481354 h 379730"/>
              <a:gd name="T18" fmla="*/ 207152 w 381000"/>
              <a:gd name="T19" fmla="*/ 2906219 h 379730"/>
              <a:gd name="T20" fmla="*/ 447696 w 381000"/>
              <a:gd name="T21" fmla="*/ 3281020 h 379730"/>
              <a:gd name="T22" fmla="*/ 763227 w 381000"/>
              <a:gd name="T23" fmla="*/ 3593640 h 379730"/>
              <a:gd name="T24" fmla="*/ 1141471 w 381000"/>
              <a:gd name="T25" fmla="*/ 3831949 h 379730"/>
              <a:gd name="T26" fmla="*/ 1570179 w 381000"/>
              <a:gd name="T27" fmla="*/ 3983828 h 379730"/>
              <a:gd name="T28" fmla="*/ 2037088 w 381000"/>
              <a:gd name="T29" fmla="*/ 4037134 h 379730"/>
              <a:gd name="T30" fmla="*/ 2503978 w 381000"/>
              <a:gd name="T31" fmla="*/ 3983828 h 379730"/>
              <a:gd name="T32" fmla="*/ 2932686 w 381000"/>
              <a:gd name="T33" fmla="*/ 3831949 h 379730"/>
              <a:gd name="T34" fmla="*/ 3310928 w 381000"/>
              <a:gd name="T35" fmla="*/ 3593640 h 379730"/>
              <a:gd name="T36" fmla="*/ 3626462 w 381000"/>
              <a:gd name="T37" fmla="*/ 3281020 h 379730"/>
              <a:gd name="T38" fmla="*/ 3867006 w 381000"/>
              <a:gd name="T39" fmla="*/ 2906219 h 379730"/>
              <a:gd name="T40" fmla="*/ 4020327 w 381000"/>
              <a:gd name="T41" fmla="*/ 2481354 h 379730"/>
              <a:gd name="T42" fmla="*/ 4074168 w 381000"/>
              <a:gd name="T43" fmla="*/ 2018564 h 379730"/>
              <a:gd name="T44" fmla="*/ 4020327 w 381000"/>
              <a:gd name="T45" fmla="*/ 1555780 h 379730"/>
              <a:gd name="T46" fmla="*/ 3867006 w 381000"/>
              <a:gd name="T47" fmla="*/ 1130923 h 379730"/>
              <a:gd name="T48" fmla="*/ 3626462 w 381000"/>
              <a:gd name="T49" fmla="*/ 756114 h 379730"/>
              <a:gd name="T50" fmla="*/ 3310928 w 381000"/>
              <a:gd name="T51" fmla="*/ 443501 h 379730"/>
              <a:gd name="T52" fmla="*/ 2932686 w 381000"/>
              <a:gd name="T53" fmla="*/ 205191 h 379730"/>
              <a:gd name="T54" fmla="*/ 2503978 w 381000"/>
              <a:gd name="T55" fmla="*/ 53310 h 379730"/>
              <a:gd name="T56" fmla="*/ 2037088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1208" name="Group 97">
            <a:extLst>
              <a:ext uri="{FF2B5EF4-FFF2-40B4-BE49-F238E27FC236}">
                <a16:creationId xmlns:a16="http://schemas.microsoft.com/office/drawing/2014/main" id="{B5B7707C-5827-4F42-AE14-BA2FA0BD936A}"/>
              </a:ext>
            </a:extLst>
          </p:cNvPr>
          <p:cNvGrpSpPr>
            <a:grpSpLocks/>
          </p:cNvGrpSpPr>
          <p:nvPr/>
        </p:nvGrpSpPr>
        <p:grpSpPr bwMode="auto">
          <a:xfrm>
            <a:off x="438150" y="1925638"/>
            <a:ext cx="565150" cy="555625"/>
            <a:chOff x="4038979" y="1309506"/>
            <a:chExt cx="790715" cy="776714"/>
          </a:xfrm>
        </p:grpSpPr>
        <p:sp>
          <p:nvSpPr>
            <p:cNvPr id="51209" name="Freeform: Shape 98">
              <a:extLst>
                <a:ext uri="{FF2B5EF4-FFF2-40B4-BE49-F238E27FC236}">
                  <a16:creationId xmlns:a16="http://schemas.microsoft.com/office/drawing/2014/main" id="{11A602B7-D596-49A9-8921-C4619DCEE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819" y="1725505"/>
              <a:ext cx="173212" cy="173212"/>
            </a:xfrm>
            <a:custGeom>
              <a:avLst/>
              <a:gdLst>
                <a:gd name="T0" fmla="*/ 163583 w 173212"/>
                <a:gd name="T1" fmla="*/ 87225 h 173212"/>
                <a:gd name="T2" fmla="*/ 87225 w 173212"/>
                <a:gd name="T3" fmla="*/ 163583 h 173212"/>
                <a:gd name="T4" fmla="*/ 10867 w 173212"/>
                <a:gd name="T5" fmla="*/ 87225 h 173212"/>
                <a:gd name="T6" fmla="*/ 87225 w 173212"/>
                <a:gd name="T7" fmla="*/ 10867 h 173212"/>
                <a:gd name="T8" fmla="*/ 163583 w 173212"/>
                <a:gd name="T9" fmla="*/ 87225 h 173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212"/>
                <a:gd name="T16" fmla="*/ 0 h 173212"/>
                <a:gd name="T17" fmla="*/ 173212 w 173212"/>
                <a:gd name="T18" fmla="*/ 173212 h 1732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212" h="173212">
                  <a:moveTo>
                    <a:pt x="163583" y="87225"/>
                  </a:moveTo>
                  <a:cubicBezTo>
                    <a:pt x="163583" y="129396"/>
                    <a:pt x="129396" y="163583"/>
                    <a:pt x="87225" y="163583"/>
                  </a:cubicBezTo>
                  <a:cubicBezTo>
                    <a:pt x="45053" y="163583"/>
                    <a:pt x="10867" y="129396"/>
                    <a:pt x="10867" y="87225"/>
                  </a:cubicBezTo>
                  <a:cubicBezTo>
                    <a:pt x="10867" y="45054"/>
                    <a:pt x="45054" y="10867"/>
                    <a:pt x="87225" y="10867"/>
                  </a:cubicBezTo>
                  <a:cubicBezTo>
                    <a:pt x="129396" y="10867"/>
                    <a:pt x="163583" y="45054"/>
                    <a:pt x="163583" y="87225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0" name="Freeform: Shape 99">
              <a:extLst>
                <a:ext uri="{FF2B5EF4-FFF2-40B4-BE49-F238E27FC236}">
                  <a16:creationId xmlns:a16="http://schemas.microsoft.com/office/drawing/2014/main" id="{107BC302-18A6-4AB8-911F-B9EFAB836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979" y="1927442"/>
              <a:ext cx="274253" cy="158778"/>
            </a:xfrm>
            <a:custGeom>
              <a:avLst/>
              <a:gdLst>
                <a:gd name="T0" fmla="*/ 271552 w 274253"/>
                <a:gd name="T1" fmla="*/ 141210 h 158778"/>
                <a:gd name="T2" fmla="*/ 141209 w 274253"/>
                <a:gd name="T3" fmla="*/ 10867 h 158778"/>
                <a:gd name="T4" fmla="*/ 10867 w 274253"/>
                <a:gd name="T5" fmla="*/ 141210 h 158778"/>
                <a:gd name="T6" fmla="*/ 10867 w 274253"/>
                <a:gd name="T7" fmla="*/ 160985 h 158778"/>
                <a:gd name="T8" fmla="*/ 271696 w 274253"/>
                <a:gd name="T9" fmla="*/ 160985 h 158778"/>
                <a:gd name="T10" fmla="*/ 271696 w 274253"/>
                <a:gd name="T11" fmla="*/ 141210 h 1587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253"/>
                <a:gd name="T19" fmla="*/ 0 h 158778"/>
                <a:gd name="T20" fmla="*/ 274253 w 274253"/>
                <a:gd name="T21" fmla="*/ 158778 h 1587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253" h="158778">
                  <a:moveTo>
                    <a:pt x="271552" y="141210"/>
                  </a:moveTo>
                  <a:cubicBezTo>
                    <a:pt x="271552" y="69182"/>
                    <a:pt x="213237" y="10867"/>
                    <a:pt x="141209" y="10867"/>
                  </a:cubicBezTo>
                  <a:cubicBezTo>
                    <a:pt x="69182" y="10867"/>
                    <a:pt x="10867" y="69182"/>
                    <a:pt x="10867" y="141210"/>
                  </a:cubicBezTo>
                  <a:lnTo>
                    <a:pt x="10867" y="160985"/>
                  </a:lnTo>
                  <a:lnTo>
                    <a:pt x="271696" y="160985"/>
                  </a:lnTo>
                  <a:lnTo>
                    <a:pt x="271696" y="141210"/>
                  </a:ln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1" name="Freeform: Shape 100">
              <a:extLst>
                <a:ext uri="{FF2B5EF4-FFF2-40B4-BE49-F238E27FC236}">
                  <a16:creationId xmlns:a16="http://schemas.microsoft.com/office/drawing/2014/main" id="{E2106554-D904-4478-B59D-6DEDBD3C2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426" y="1725505"/>
              <a:ext cx="173212" cy="173212"/>
            </a:xfrm>
            <a:custGeom>
              <a:avLst/>
              <a:gdLst>
                <a:gd name="T0" fmla="*/ 163583 w 173212"/>
                <a:gd name="T1" fmla="*/ 87225 h 173212"/>
                <a:gd name="T2" fmla="*/ 87225 w 173212"/>
                <a:gd name="T3" fmla="*/ 163583 h 173212"/>
                <a:gd name="T4" fmla="*/ 10867 w 173212"/>
                <a:gd name="T5" fmla="*/ 87225 h 173212"/>
                <a:gd name="T6" fmla="*/ 87225 w 173212"/>
                <a:gd name="T7" fmla="*/ 10867 h 173212"/>
                <a:gd name="T8" fmla="*/ 163583 w 173212"/>
                <a:gd name="T9" fmla="*/ 87225 h 173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212"/>
                <a:gd name="T16" fmla="*/ 0 h 173212"/>
                <a:gd name="T17" fmla="*/ 173212 w 173212"/>
                <a:gd name="T18" fmla="*/ 173212 h 1732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212" h="173212">
                  <a:moveTo>
                    <a:pt x="163583" y="87225"/>
                  </a:moveTo>
                  <a:cubicBezTo>
                    <a:pt x="163583" y="129396"/>
                    <a:pt x="129396" y="163583"/>
                    <a:pt x="87225" y="163583"/>
                  </a:cubicBezTo>
                  <a:cubicBezTo>
                    <a:pt x="45053" y="163583"/>
                    <a:pt x="10867" y="129396"/>
                    <a:pt x="10867" y="87225"/>
                  </a:cubicBezTo>
                  <a:cubicBezTo>
                    <a:pt x="10867" y="45054"/>
                    <a:pt x="45053" y="10867"/>
                    <a:pt x="87225" y="10867"/>
                  </a:cubicBezTo>
                  <a:cubicBezTo>
                    <a:pt x="129396" y="10867"/>
                    <a:pt x="163583" y="45054"/>
                    <a:pt x="163583" y="87225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2" name="Freeform: Shape 101">
              <a:extLst>
                <a:ext uri="{FF2B5EF4-FFF2-40B4-BE49-F238E27FC236}">
                  <a16:creationId xmlns:a16="http://schemas.microsoft.com/office/drawing/2014/main" id="{A65A8715-0C08-463B-90E3-3BE988820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441" y="1927442"/>
              <a:ext cx="274253" cy="158778"/>
            </a:xfrm>
            <a:custGeom>
              <a:avLst/>
              <a:gdLst>
                <a:gd name="T0" fmla="*/ 271552 w 274253"/>
                <a:gd name="T1" fmla="*/ 141210 h 158778"/>
                <a:gd name="T2" fmla="*/ 141210 w 274253"/>
                <a:gd name="T3" fmla="*/ 10867 h 158778"/>
                <a:gd name="T4" fmla="*/ 10867 w 274253"/>
                <a:gd name="T5" fmla="*/ 141210 h 158778"/>
                <a:gd name="T6" fmla="*/ 10867 w 274253"/>
                <a:gd name="T7" fmla="*/ 160985 h 158778"/>
                <a:gd name="T8" fmla="*/ 271696 w 274253"/>
                <a:gd name="T9" fmla="*/ 160985 h 158778"/>
                <a:gd name="T10" fmla="*/ 271696 w 274253"/>
                <a:gd name="T11" fmla="*/ 141210 h 1587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253"/>
                <a:gd name="T19" fmla="*/ 0 h 158778"/>
                <a:gd name="T20" fmla="*/ 274253 w 274253"/>
                <a:gd name="T21" fmla="*/ 158778 h 1587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253" h="158778">
                  <a:moveTo>
                    <a:pt x="271552" y="141210"/>
                  </a:moveTo>
                  <a:cubicBezTo>
                    <a:pt x="271552" y="69182"/>
                    <a:pt x="213237" y="10867"/>
                    <a:pt x="141210" y="10867"/>
                  </a:cubicBezTo>
                  <a:cubicBezTo>
                    <a:pt x="69182" y="10867"/>
                    <a:pt x="10867" y="69182"/>
                    <a:pt x="10867" y="141210"/>
                  </a:cubicBezTo>
                  <a:lnTo>
                    <a:pt x="10867" y="160985"/>
                  </a:lnTo>
                  <a:lnTo>
                    <a:pt x="271696" y="160985"/>
                  </a:lnTo>
                  <a:lnTo>
                    <a:pt x="271696" y="141210"/>
                  </a:ln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3" name="Freeform: Shape 102">
              <a:extLst>
                <a:ext uri="{FF2B5EF4-FFF2-40B4-BE49-F238E27FC236}">
                  <a16:creationId xmlns:a16="http://schemas.microsoft.com/office/drawing/2014/main" id="{A918E3E3-13B0-4BAB-837E-0D30E3E73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06" y="1393370"/>
              <a:ext cx="129909" cy="86606"/>
            </a:xfrm>
            <a:custGeom>
              <a:avLst/>
              <a:gdLst>
                <a:gd name="T0" fmla="*/ 10867 w 129909"/>
                <a:gd name="T1" fmla="*/ 52005 h 86606"/>
                <a:gd name="T2" fmla="*/ 51139 w 129909"/>
                <a:gd name="T3" fmla="*/ 84049 h 86606"/>
                <a:gd name="T4" fmla="*/ 130961 w 129909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29909"/>
                <a:gd name="T10" fmla="*/ 0 h 86606"/>
                <a:gd name="T11" fmla="*/ 129909 w 129909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909" h="86606">
                  <a:moveTo>
                    <a:pt x="10867" y="52005"/>
                  </a:moveTo>
                  <a:lnTo>
                    <a:pt x="51139" y="84049"/>
                  </a:lnTo>
                  <a:lnTo>
                    <a:pt x="130961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4" name="Freeform: Shape 103">
              <a:extLst>
                <a:ext uri="{FF2B5EF4-FFF2-40B4-BE49-F238E27FC236}">
                  <a16:creationId xmlns:a16="http://schemas.microsoft.com/office/drawing/2014/main" id="{37BBB121-D7AA-41A6-B2F5-E92B21249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170" y="1309506"/>
              <a:ext cx="259819" cy="259819"/>
            </a:xfrm>
            <a:custGeom>
              <a:avLst/>
              <a:gdLst>
                <a:gd name="T0" fmla="*/ 251639 w 259818"/>
                <a:gd name="T1" fmla="*/ 131256 h 259818"/>
                <a:gd name="T2" fmla="*/ 131256 w 259818"/>
                <a:gd name="T3" fmla="*/ 251639 h 259818"/>
                <a:gd name="T4" fmla="*/ 10867 w 259818"/>
                <a:gd name="T5" fmla="*/ 131256 h 259818"/>
                <a:gd name="T6" fmla="*/ 131256 w 259818"/>
                <a:gd name="T7" fmla="*/ 10867 h 259818"/>
                <a:gd name="T8" fmla="*/ 251639 w 259818"/>
                <a:gd name="T9" fmla="*/ 131256 h 2598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818"/>
                <a:gd name="T16" fmla="*/ 0 h 259818"/>
                <a:gd name="T17" fmla="*/ 259818 w 259818"/>
                <a:gd name="T18" fmla="*/ 259818 h 2598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818" h="259818">
                  <a:moveTo>
                    <a:pt x="251633" y="131250"/>
                  </a:moveTo>
                  <a:cubicBezTo>
                    <a:pt x="251633" y="197735"/>
                    <a:pt x="197735" y="251633"/>
                    <a:pt x="131250" y="251633"/>
                  </a:cubicBezTo>
                  <a:cubicBezTo>
                    <a:pt x="64765" y="251633"/>
                    <a:pt x="10867" y="197735"/>
                    <a:pt x="10867" y="131250"/>
                  </a:cubicBezTo>
                  <a:cubicBezTo>
                    <a:pt x="10867" y="64764"/>
                    <a:pt x="64765" y="10867"/>
                    <a:pt x="131250" y="10867"/>
                  </a:cubicBezTo>
                  <a:cubicBezTo>
                    <a:pt x="197735" y="10867"/>
                    <a:pt x="251633" y="64764"/>
                    <a:pt x="251633" y="131250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5" name="Freeform: Shape 104">
              <a:extLst>
                <a:ext uri="{FF2B5EF4-FFF2-40B4-BE49-F238E27FC236}">
                  <a16:creationId xmlns:a16="http://schemas.microsoft.com/office/drawing/2014/main" id="{B0F0C84C-8485-49B7-89C3-3F35BE6D6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591" y="1366089"/>
              <a:ext cx="43303" cy="274253"/>
            </a:xfrm>
            <a:custGeom>
              <a:avLst/>
              <a:gdLst>
                <a:gd name="T0" fmla="*/ 10867 w 43303"/>
                <a:gd name="T1" fmla="*/ 10867 h 274253"/>
                <a:gd name="T2" fmla="*/ 37859 w 43303"/>
                <a:gd name="T3" fmla="*/ 37860 h 274253"/>
                <a:gd name="T4" fmla="*/ 37859 w 43303"/>
                <a:gd name="T5" fmla="*/ 241240 h 274253"/>
                <a:gd name="T6" fmla="*/ 10867 w 43303"/>
                <a:gd name="T7" fmla="*/ 268232 h 274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303"/>
                <a:gd name="T13" fmla="*/ 0 h 274253"/>
                <a:gd name="T14" fmla="*/ 43303 w 43303"/>
                <a:gd name="T15" fmla="*/ 274253 h 274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303" h="274253">
                  <a:moveTo>
                    <a:pt x="10867" y="10867"/>
                  </a:moveTo>
                  <a:cubicBezTo>
                    <a:pt x="25735" y="10867"/>
                    <a:pt x="37859" y="22992"/>
                    <a:pt x="37859" y="37860"/>
                  </a:cubicBezTo>
                  <a:lnTo>
                    <a:pt x="37859" y="241240"/>
                  </a:lnTo>
                  <a:cubicBezTo>
                    <a:pt x="37859" y="256107"/>
                    <a:pt x="25735" y="268232"/>
                    <a:pt x="10867" y="268232"/>
                  </a:cubicBez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6" name="Freeform: Shape 105">
              <a:extLst>
                <a:ext uri="{FF2B5EF4-FFF2-40B4-BE49-F238E27FC236}">
                  <a16:creationId xmlns:a16="http://schemas.microsoft.com/office/drawing/2014/main" id="{C315D6A0-2A7B-4D63-A7DA-E6E4663C9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378" y="1366234"/>
              <a:ext cx="43303" cy="274253"/>
            </a:xfrm>
            <a:custGeom>
              <a:avLst/>
              <a:gdLst>
                <a:gd name="T0" fmla="*/ 37859 w 43303"/>
                <a:gd name="T1" fmla="*/ 268232 h 274253"/>
                <a:gd name="T2" fmla="*/ 10867 w 43303"/>
                <a:gd name="T3" fmla="*/ 241240 h 274253"/>
                <a:gd name="T4" fmla="*/ 10867 w 43303"/>
                <a:gd name="T5" fmla="*/ 37860 h 274253"/>
                <a:gd name="T6" fmla="*/ 37859 w 43303"/>
                <a:gd name="T7" fmla="*/ 10867 h 274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303"/>
                <a:gd name="T13" fmla="*/ 0 h 274253"/>
                <a:gd name="T14" fmla="*/ 43303 w 43303"/>
                <a:gd name="T15" fmla="*/ 274253 h 274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303" h="274253">
                  <a:moveTo>
                    <a:pt x="37859" y="268232"/>
                  </a:moveTo>
                  <a:cubicBezTo>
                    <a:pt x="22992" y="268232"/>
                    <a:pt x="10867" y="256107"/>
                    <a:pt x="10867" y="241240"/>
                  </a:cubicBezTo>
                  <a:lnTo>
                    <a:pt x="10867" y="37860"/>
                  </a:lnTo>
                  <a:cubicBezTo>
                    <a:pt x="10867" y="22992"/>
                    <a:pt x="22992" y="10867"/>
                    <a:pt x="37859" y="10867"/>
                  </a:cubicBez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7" name="Freeform: Shape 106">
              <a:extLst>
                <a:ext uri="{FF2B5EF4-FFF2-40B4-BE49-F238E27FC236}">
                  <a16:creationId xmlns:a16="http://schemas.microsoft.com/office/drawing/2014/main" id="{CEE0DF8A-DCC0-4FEF-8472-63326164C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162" y="1623598"/>
              <a:ext cx="202081" cy="14434"/>
            </a:xfrm>
            <a:custGeom>
              <a:avLst/>
              <a:gdLst>
                <a:gd name="T0" fmla="*/ 197504 w 202081"/>
                <a:gd name="T1" fmla="*/ 10867 h 14434"/>
                <a:gd name="T2" fmla="*/ 10867 w 202081"/>
                <a:gd name="T3" fmla="*/ 10867 h 14434"/>
                <a:gd name="T4" fmla="*/ 0 60000 65536"/>
                <a:gd name="T5" fmla="*/ 0 60000 65536"/>
                <a:gd name="T6" fmla="*/ 0 w 202081"/>
                <a:gd name="T7" fmla="*/ 0 h 14434"/>
                <a:gd name="T8" fmla="*/ 202081 w 202081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2081" h="14434">
                  <a:moveTo>
                    <a:pt x="197504" y="10867"/>
                  </a:move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8" name="Freeform: Shape 107">
              <a:extLst>
                <a:ext uri="{FF2B5EF4-FFF2-40B4-BE49-F238E27FC236}">
                  <a16:creationId xmlns:a16="http://schemas.microsoft.com/office/drawing/2014/main" id="{FE88D730-8E58-4A0A-A0A3-D7E25A1E9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049" y="1623598"/>
              <a:ext cx="115475" cy="86606"/>
            </a:xfrm>
            <a:custGeom>
              <a:avLst/>
              <a:gdLst>
                <a:gd name="T0" fmla="*/ 28188 w 115474"/>
                <a:gd name="T1" fmla="*/ 10867 h 86606"/>
                <a:gd name="T2" fmla="*/ 10867 w 115474"/>
                <a:gd name="T3" fmla="*/ 77698 h 86606"/>
                <a:gd name="T4" fmla="*/ 118987 w 115474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15474"/>
                <a:gd name="T10" fmla="*/ 0 h 86606"/>
                <a:gd name="T11" fmla="*/ 115474 w 115474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474" h="86606">
                  <a:moveTo>
                    <a:pt x="28188" y="10867"/>
                  </a:moveTo>
                  <a:lnTo>
                    <a:pt x="10867" y="77698"/>
                  </a:lnTo>
                  <a:lnTo>
                    <a:pt x="118981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19" name="Freeform: Shape 108">
              <a:extLst>
                <a:ext uri="{FF2B5EF4-FFF2-40B4-BE49-F238E27FC236}">
                  <a16:creationId xmlns:a16="http://schemas.microsoft.com/office/drawing/2014/main" id="{5F49E3FE-62F9-42A1-A963-97D53B0F5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799" y="1623598"/>
              <a:ext cx="115475" cy="86606"/>
            </a:xfrm>
            <a:custGeom>
              <a:avLst/>
              <a:gdLst>
                <a:gd name="T0" fmla="*/ 101666 w 115474"/>
                <a:gd name="T1" fmla="*/ 10867 h 86606"/>
                <a:gd name="T2" fmla="*/ 118987 w 115474"/>
                <a:gd name="T3" fmla="*/ 77698 h 86606"/>
                <a:gd name="T4" fmla="*/ 10867 w 115474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15474"/>
                <a:gd name="T10" fmla="*/ 0 h 86606"/>
                <a:gd name="T11" fmla="*/ 115474 w 115474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474" h="86606">
                  <a:moveTo>
                    <a:pt x="101660" y="10867"/>
                  </a:moveTo>
                  <a:lnTo>
                    <a:pt x="118981" y="7769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Placeholder 1">
            <a:extLst>
              <a:ext uri="{FF2B5EF4-FFF2-40B4-BE49-F238E27FC236}">
                <a16:creationId xmlns:a16="http://schemas.microsoft.com/office/drawing/2014/main" id="{32EC09FD-9BA9-4D2B-BE5D-AF08DD08A8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tr-TR" altLang="en-US" sz="3200"/>
              <a:t>O</a:t>
            </a:r>
            <a:r>
              <a:rPr lang="ru-RU" altLang="en-US" sz="3200"/>
              <a:t>дамлар</a:t>
            </a:r>
            <a:r>
              <a:rPr lang="tr-TR" altLang="en-US" sz="3200"/>
              <a:t> </a:t>
            </a:r>
            <a:r>
              <a:rPr lang="ru-RU" altLang="en-US" sz="3200"/>
              <a:t>қ</a:t>
            </a:r>
            <a:r>
              <a:rPr lang="tr-TR" altLang="en-US" sz="3200"/>
              <a:t>o</a:t>
            </a:r>
            <a:r>
              <a:rPr lang="ru-RU" altLang="en-US" sz="3200"/>
              <a:t>нунларни</a:t>
            </a:r>
            <a:r>
              <a:rPr lang="tr-TR" altLang="en-US" sz="3200"/>
              <a:t> </a:t>
            </a:r>
            <a:r>
              <a:rPr lang="ru-RU" altLang="en-US" sz="3200"/>
              <a:t>бузган</a:t>
            </a:r>
            <a:r>
              <a:rPr lang="de-DE" altLang="en-US" sz="3200"/>
              <a:t> </a:t>
            </a:r>
            <a:r>
              <a:rPr lang="ru-RU" altLang="en-US" sz="3200"/>
              <a:t>ҳ</a:t>
            </a:r>
            <a:r>
              <a:rPr lang="de-DE" altLang="en-US" sz="3200"/>
              <a:t>o</a:t>
            </a:r>
            <a:r>
              <a:rPr lang="ru-RU" altLang="en-US" sz="3200"/>
              <a:t>лларда</a:t>
            </a:r>
            <a:r>
              <a:rPr lang="tr-TR" altLang="en-US" sz="3200"/>
              <a:t> </a:t>
            </a:r>
            <a:r>
              <a:rPr lang="ru-RU" altLang="en-US" sz="3200"/>
              <a:t>нима</a:t>
            </a:r>
            <a:r>
              <a:rPr lang="tr-TR" altLang="en-US" sz="3200"/>
              <a:t> </a:t>
            </a:r>
            <a:r>
              <a:rPr lang="ru-RU" altLang="en-US" sz="3200"/>
              <a:t>бўлади</a:t>
            </a:r>
            <a:r>
              <a:rPr lang="tr-TR" altLang="en-US" sz="3200"/>
              <a:t>?</a:t>
            </a:r>
            <a:endParaRPr lang="ru-RU" altLang="en-US" sz="32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560E28-D781-4FFF-B7F3-CC148F94E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405D4C-6DA1-4178-A537-BAB2461B9E6F}"/>
              </a:ext>
            </a:extLst>
          </p:cNvPr>
          <p:cNvGraphicFramePr>
            <a:graphicFrameLocks noGrp="1"/>
          </p:cNvGraphicFramePr>
          <p:nvPr/>
        </p:nvGraphicFramePr>
        <p:xfrm>
          <a:off x="454025" y="873125"/>
          <a:ext cx="7832725" cy="540543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8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0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8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374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5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 -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Мавзу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Нима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учун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қ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нунларга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ри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я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chemeClr val="bg1"/>
                          </a:solidFill>
                        </a:rPr>
                        <a:t>қилиш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</a:rPr>
                        <a:t>рак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дамларга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қ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нунлар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нима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учун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рак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қ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нун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устув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рлиги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нима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Ҳ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ч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ким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кўрмаган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</a:rPr>
                        <a:t>билмаган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</a:rPr>
                        <a:t>ҳ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</a:rPr>
                        <a:t>лларда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қ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қ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нунларга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ри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я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қилиш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ракми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  <a:hlinkClick r:id="rId2" action="ppaction://hlinksldjump"/>
                        </a:rPr>
                        <a:t>15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дамлар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қ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нунларни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бузган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</a:rPr>
                        <a:t>ҳ</a:t>
                      </a:r>
                      <a:r>
                        <a:rPr lang="de-DE" sz="1400" baseline="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</a:rPr>
                        <a:t>лларда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нима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бўлади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?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Ҳамма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дамларни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қ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нунларга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бўйсунишга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кўндириш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мумкинми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790"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374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6 -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Мавзу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. Ша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снинг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ижтим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ий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р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ллари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улар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ўртасидаги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қарама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қаршиликлар</a:t>
                      </a:r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74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Инс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ннинг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ижтим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ий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ллари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уларнинг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турли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вазиятларда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ўзар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б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ғлиқлиги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амалий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мис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ллар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бўйича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).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Ша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x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снинг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ижтим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ий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ллари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ўртасида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зиддият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юзага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лганда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нима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с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дир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бўлади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33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874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дамларнинг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ижтим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ий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ллари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ўртасидаги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зиддиятларга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мис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ллар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уларнинг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қибатлари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уларни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бартараф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z-Cyrl-UZ" sz="1400" dirty="0">
                          <a:solidFill>
                            <a:schemeClr val="bg1"/>
                          </a:solidFill>
                        </a:rPr>
                        <a:t>э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тиш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йўллари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39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0790"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374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Мавзу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. 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Шафф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флик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chemeClr val="bg1"/>
                          </a:solidFill>
                        </a:rPr>
                        <a:t>нима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chemeClr val="bg1"/>
                          </a:solidFill>
                        </a:rPr>
                        <a:t>учун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</a:rPr>
                        <a:t>рак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? </a:t>
                      </a: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chemeClr val="bg1"/>
                          </a:solidFill>
                          <a:hlinkClick r:id="rId3" action="ppaction://hlinksldjump"/>
                        </a:rPr>
                        <a:t>50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715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Шафф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флик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нима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у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нима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учун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рак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?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амалий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мис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ллар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бўйича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).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52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Ҳал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ллик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тўғрилик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шафф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флик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ўртасидаги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б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ғлиқлик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60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Кундалик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ҳаётда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ишда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ва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уйда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шафф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фликка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мис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ллар</a:t>
                      </a:r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63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0790">
                <a:tc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374">
                <a:tc gridSpan="2">
                  <a:txBody>
                    <a:bodyPr/>
                    <a:lstStyle/>
                    <a:p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Билимларни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т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ru-RU" sz="1400" b="1" dirty="0" err="1">
                          <a:solidFill>
                            <a:schemeClr val="bg1"/>
                          </a:solidFill>
                        </a:rPr>
                        <a:t>кшириб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baseline="0" dirty="0" err="1">
                          <a:solidFill>
                            <a:schemeClr val="bg1"/>
                          </a:solidFill>
                        </a:rPr>
                        <a:t>кўриш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68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Наз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</a:rPr>
                        <a:t>рат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</a:rPr>
                        <a:t>сав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ru-RU" sz="1400" baseline="0" dirty="0" err="1">
                          <a:solidFill>
                            <a:schemeClr val="bg1"/>
                          </a:solidFill>
                        </a:rPr>
                        <a:t>ллари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69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5374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Тест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143993" marR="0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70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71997" marT="36002" marB="36002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4891" name="Title 1">
            <a:extLst>
              <a:ext uri="{FF2B5EF4-FFF2-40B4-BE49-F238E27FC236}">
                <a16:creationId xmlns:a16="http://schemas.microsoft.com/office/drawing/2014/main" id="{F5222145-4A81-4C3A-B9DF-D8E1328C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Мундарижа.</a:t>
            </a:r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1769EF79-51E5-428C-8DD7-DA16AC54EB89}"/>
              </a:ext>
            </a:extLst>
          </p:cNvPr>
          <p:cNvSpPr/>
          <p:nvPr/>
        </p:nvSpPr>
        <p:spPr>
          <a:xfrm>
            <a:off x="454025" y="887413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4E704C3F-7196-4818-A74A-8D7E9251C5B1}"/>
              </a:ext>
            </a:extLst>
          </p:cNvPr>
          <p:cNvSpPr/>
          <p:nvPr/>
        </p:nvSpPr>
        <p:spPr>
          <a:xfrm>
            <a:off x="454025" y="1181100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id="{6083400A-3577-4A68-B624-C4D6B9A6F89E}"/>
              </a:ext>
            </a:extLst>
          </p:cNvPr>
          <p:cNvSpPr/>
          <p:nvPr/>
        </p:nvSpPr>
        <p:spPr>
          <a:xfrm>
            <a:off x="454025" y="1743075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6F5A94A6-00A0-4797-8A25-538934BBDC84}"/>
              </a:ext>
            </a:extLst>
          </p:cNvPr>
          <p:cNvSpPr/>
          <p:nvPr/>
        </p:nvSpPr>
        <p:spPr>
          <a:xfrm>
            <a:off x="454025" y="2027238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8A62E95A-129B-4F59-A962-01F55F0FACF3}"/>
              </a:ext>
            </a:extLst>
          </p:cNvPr>
          <p:cNvSpPr/>
          <p:nvPr/>
        </p:nvSpPr>
        <p:spPr>
          <a:xfrm>
            <a:off x="454025" y="2446338"/>
            <a:ext cx="7832725" cy="252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28745AE2-EC2D-4254-875D-D4D8BC685E5E}"/>
              </a:ext>
            </a:extLst>
          </p:cNvPr>
          <p:cNvSpPr/>
          <p:nvPr/>
        </p:nvSpPr>
        <p:spPr>
          <a:xfrm>
            <a:off x="454025" y="2763838"/>
            <a:ext cx="783272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28">
            <a:hlinkClick r:id="rId10" action="ppaction://hlinksldjump"/>
            <a:extLst>
              <a:ext uri="{FF2B5EF4-FFF2-40B4-BE49-F238E27FC236}">
                <a16:creationId xmlns:a16="http://schemas.microsoft.com/office/drawing/2014/main" id="{B504848E-2528-41DE-BCE9-29726A6AF3F6}"/>
              </a:ext>
            </a:extLst>
          </p:cNvPr>
          <p:cNvSpPr/>
          <p:nvPr/>
        </p:nvSpPr>
        <p:spPr>
          <a:xfrm>
            <a:off x="454025" y="3232150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>
            <a:hlinkClick r:id="rId11" action="ppaction://hlinksldjump"/>
            <a:extLst>
              <a:ext uri="{FF2B5EF4-FFF2-40B4-BE49-F238E27FC236}">
                <a16:creationId xmlns:a16="http://schemas.microsoft.com/office/drawing/2014/main" id="{819627AC-5085-4534-BDF4-C5A62E8F1A0D}"/>
              </a:ext>
            </a:extLst>
          </p:cNvPr>
          <p:cNvSpPr/>
          <p:nvPr/>
        </p:nvSpPr>
        <p:spPr>
          <a:xfrm>
            <a:off x="454025" y="3524250"/>
            <a:ext cx="7832725" cy="455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3608F4-9639-44B6-8AED-7323E3D53D5D}"/>
              </a:ext>
            </a:extLst>
          </p:cNvPr>
          <p:cNvSpPr/>
          <p:nvPr/>
        </p:nvSpPr>
        <p:spPr>
          <a:xfrm>
            <a:off x="454025" y="4143375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Rectangle 31">
            <a:hlinkClick r:id="rId12" action="ppaction://hlinksldjump"/>
            <a:extLst>
              <a:ext uri="{FF2B5EF4-FFF2-40B4-BE49-F238E27FC236}">
                <a16:creationId xmlns:a16="http://schemas.microsoft.com/office/drawing/2014/main" id="{C2A9098F-D31F-4535-918D-8B81AA26FDED}"/>
              </a:ext>
            </a:extLst>
          </p:cNvPr>
          <p:cNvSpPr/>
          <p:nvPr/>
        </p:nvSpPr>
        <p:spPr>
          <a:xfrm>
            <a:off x="454025" y="4440238"/>
            <a:ext cx="783272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3" name="Rectangle 32">
            <a:hlinkClick r:id="rId13" action="ppaction://hlinksldjump"/>
            <a:extLst>
              <a:ext uri="{FF2B5EF4-FFF2-40B4-BE49-F238E27FC236}">
                <a16:creationId xmlns:a16="http://schemas.microsoft.com/office/drawing/2014/main" id="{E1662854-1AA0-4BC4-AFE8-2E56A803D6DC}"/>
              </a:ext>
            </a:extLst>
          </p:cNvPr>
          <p:cNvSpPr/>
          <p:nvPr/>
        </p:nvSpPr>
        <p:spPr>
          <a:xfrm>
            <a:off x="454025" y="4930775"/>
            <a:ext cx="7832725" cy="252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>
            <a:hlinkClick r:id="rId14" action="ppaction://hlinksldjump"/>
            <a:extLst>
              <a:ext uri="{FF2B5EF4-FFF2-40B4-BE49-F238E27FC236}">
                <a16:creationId xmlns:a16="http://schemas.microsoft.com/office/drawing/2014/main" id="{65B44ADF-4227-4E73-9315-502BBB537FCF}"/>
              </a:ext>
            </a:extLst>
          </p:cNvPr>
          <p:cNvSpPr/>
          <p:nvPr/>
        </p:nvSpPr>
        <p:spPr>
          <a:xfrm>
            <a:off x="454025" y="5205413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ectangle 34">
            <a:hlinkClick r:id="rId15" action="ppaction://hlinksldjump"/>
            <a:extLst>
              <a:ext uri="{FF2B5EF4-FFF2-40B4-BE49-F238E27FC236}">
                <a16:creationId xmlns:a16="http://schemas.microsoft.com/office/drawing/2014/main" id="{281D6CA7-8C54-410B-9095-6AA208B422E9}"/>
              </a:ext>
            </a:extLst>
          </p:cNvPr>
          <p:cNvSpPr/>
          <p:nvPr/>
        </p:nvSpPr>
        <p:spPr>
          <a:xfrm>
            <a:off x="454025" y="5635625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Rectangle 35">
            <a:hlinkClick r:id="rId16" action="ppaction://hlinksldjump"/>
            <a:extLst>
              <a:ext uri="{FF2B5EF4-FFF2-40B4-BE49-F238E27FC236}">
                <a16:creationId xmlns:a16="http://schemas.microsoft.com/office/drawing/2014/main" id="{A79DF09A-6A39-41CB-9C32-68F24766EA8B}"/>
              </a:ext>
            </a:extLst>
          </p:cNvPr>
          <p:cNvSpPr/>
          <p:nvPr/>
        </p:nvSpPr>
        <p:spPr>
          <a:xfrm>
            <a:off x="454025" y="5918200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>
            <a:hlinkClick r:id="rId17" action="ppaction://hlinksldjump"/>
            <a:extLst>
              <a:ext uri="{FF2B5EF4-FFF2-40B4-BE49-F238E27FC236}">
                <a16:creationId xmlns:a16="http://schemas.microsoft.com/office/drawing/2014/main" id="{73C22FE2-94E3-49FF-8685-D3A0940F545C}"/>
              </a:ext>
            </a:extLst>
          </p:cNvPr>
          <p:cNvSpPr/>
          <p:nvPr/>
        </p:nvSpPr>
        <p:spPr>
          <a:xfrm>
            <a:off x="454025" y="6207125"/>
            <a:ext cx="7832725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>
            <a:extLst>
              <a:ext uri="{FF2B5EF4-FFF2-40B4-BE49-F238E27FC236}">
                <a16:creationId xmlns:a16="http://schemas.microsoft.com/office/drawing/2014/main" id="{310BFADD-AB4D-4650-A94C-D8CF168BA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нунларни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бузган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лларда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бўлади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53251" name="Group 21">
            <a:extLst>
              <a:ext uri="{FF2B5EF4-FFF2-40B4-BE49-F238E27FC236}">
                <a16:creationId xmlns:a16="http://schemas.microsoft.com/office/drawing/2014/main" id="{965AF425-2CB9-4CBF-AFE5-F03DEF969331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82700"/>
            <a:ext cx="7191375" cy="800100"/>
            <a:chOff x="443080" y="2679689"/>
            <a:chExt cx="11306008" cy="4603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095BCE3-2AB0-4087-85F3-9EBDCE9E5E7B}"/>
                </a:ext>
              </a:extLst>
            </p:cNvPr>
            <p:cNvSpPr/>
            <p:nvPr/>
          </p:nvSpPr>
          <p:spPr>
            <a:xfrm>
              <a:off x="637753" y="2759159"/>
              <a:ext cx="11111335" cy="3809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8A074E4-1383-4504-BFE4-A0D56885C2FF}"/>
                </a:ext>
              </a:extLst>
            </p:cNvPr>
            <p:cNvSpPr/>
            <p:nvPr/>
          </p:nvSpPr>
          <p:spPr>
            <a:xfrm>
              <a:off x="443080" y="2679689"/>
              <a:ext cx="11208672" cy="3809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нун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бузилган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тақдирда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ша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x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с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қуйидагилар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жав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бгар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бўлиши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мумкин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:</a:t>
              </a:r>
              <a:endParaRPr lang="ru-RU" sz="1600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53252" name="Rectangle 24">
            <a:extLst>
              <a:ext uri="{FF2B5EF4-FFF2-40B4-BE49-F238E27FC236}">
                <a16:creationId xmlns:a16="http://schemas.microsoft.com/office/drawing/2014/main" id="{209A292D-6157-4C73-A3AF-BE928A0BC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2212975"/>
            <a:ext cx="62103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b="1">
                <a:solidFill>
                  <a:srgbClr val="3A07DF"/>
                </a:solidFill>
              </a:rPr>
              <a:t>Интиз</a:t>
            </a:r>
            <a:r>
              <a:rPr lang="en-US" altLang="en-US" b="1">
                <a:solidFill>
                  <a:srgbClr val="3A07DF"/>
                </a:solidFill>
              </a:rPr>
              <a:t>o</a:t>
            </a:r>
            <a:r>
              <a:rPr lang="ru-RU" altLang="en-US" b="1">
                <a:solidFill>
                  <a:srgbClr val="3A07DF"/>
                </a:solidFill>
              </a:rPr>
              <a:t>мий</a:t>
            </a:r>
            <a:r>
              <a:rPr lang="en-US" altLang="en-US" b="1">
                <a:solidFill>
                  <a:srgbClr val="3A07DF"/>
                </a:solidFill>
              </a:rPr>
              <a:t>:</a:t>
            </a:r>
            <a:endParaRPr lang="ru-RU" altLang="en-US" b="1">
              <a:solidFill>
                <a:srgbClr val="3A07DF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sz="1600">
                <a:solidFill>
                  <a:schemeClr val="tx2"/>
                </a:solidFill>
              </a:rPr>
              <a:t>Иш ёки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ўқишда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интиз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мни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бузганлик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учун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г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ҳлантириш</a:t>
            </a:r>
            <a:r>
              <a:rPr lang="tr-TR" altLang="en-US" sz="1600">
                <a:solidFill>
                  <a:schemeClr val="tx2"/>
                </a:solidFill>
              </a:rPr>
              <a:t>, </a:t>
            </a:r>
            <a:r>
              <a:rPr lang="ru-RU" altLang="en-US" sz="1600">
                <a:solidFill>
                  <a:schemeClr val="tx2"/>
                </a:solidFill>
              </a:rPr>
              <a:t>ч</a:t>
            </a:r>
            <a:r>
              <a:rPr lang="tr-TR" altLang="en-US" sz="1600">
                <a:solidFill>
                  <a:schemeClr val="tx2"/>
                </a:solidFill>
              </a:rPr>
              <a:t>e</a:t>
            </a:r>
            <a:r>
              <a:rPr lang="ru-RU" altLang="en-US" sz="1600">
                <a:solidFill>
                  <a:schemeClr val="tx2"/>
                </a:solidFill>
              </a:rPr>
              <a:t>тлатиш</a:t>
            </a:r>
            <a:r>
              <a:rPr lang="tr-TR" altLang="en-US" sz="1600">
                <a:solidFill>
                  <a:schemeClr val="tx2"/>
                </a:solidFill>
              </a:rPr>
              <a:t>, </a:t>
            </a:r>
            <a:r>
              <a:rPr lang="ru-RU" altLang="en-US" sz="1600">
                <a:solidFill>
                  <a:schemeClr val="tx2"/>
                </a:solidFill>
              </a:rPr>
              <a:t>ишдан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бўшатиш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ёки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ў</a:t>
            </a:r>
            <a:r>
              <a:rPr lang="en-US" altLang="en-US" sz="1600">
                <a:solidFill>
                  <a:schemeClr val="tx2"/>
                </a:solidFill>
              </a:rPr>
              <a:t>x</a:t>
            </a:r>
            <a:r>
              <a:rPr lang="ru-RU" altLang="en-US" sz="1600">
                <a:solidFill>
                  <a:schemeClr val="tx2"/>
                </a:solidFill>
              </a:rPr>
              <a:t>шаш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интиз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мий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жаъз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лар</a:t>
            </a:r>
            <a:r>
              <a:rPr lang="en-US" altLang="en-US" sz="1600">
                <a:solidFill>
                  <a:schemeClr val="tx2"/>
                </a:solidFill>
              </a:rPr>
              <a:t>.</a:t>
            </a:r>
            <a:endParaRPr lang="ru-RU" altLang="en-US" sz="1600" i="1">
              <a:solidFill>
                <a:schemeClr val="tx2"/>
              </a:solidFill>
            </a:endParaRPr>
          </a:p>
        </p:txBody>
      </p:sp>
      <p:sp>
        <p:nvSpPr>
          <p:cNvPr id="53253" name="object 12">
            <a:extLst>
              <a:ext uri="{FF2B5EF4-FFF2-40B4-BE49-F238E27FC236}">
                <a16:creationId xmlns:a16="http://schemas.microsoft.com/office/drawing/2014/main" id="{0706A011-546F-4384-903B-9E390A11F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2192338"/>
            <a:ext cx="688975" cy="687387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53254" name="Rectangle 39">
            <a:extLst>
              <a:ext uri="{FF2B5EF4-FFF2-40B4-BE49-F238E27FC236}">
                <a16:creationId xmlns:a16="http://schemas.microsoft.com/office/drawing/2014/main" id="{307EFA75-2CD1-465B-BE30-3A601BDFF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3254375"/>
            <a:ext cx="6210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b="1">
                <a:solidFill>
                  <a:srgbClr val="3A07DF"/>
                </a:solidFill>
              </a:rPr>
              <a:t>Фуқар</a:t>
            </a:r>
            <a:r>
              <a:rPr lang="en-US" altLang="en-US" b="1">
                <a:solidFill>
                  <a:srgbClr val="3A07DF"/>
                </a:solidFill>
              </a:rPr>
              <a:t>o</a:t>
            </a:r>
            <a:r>
              <a:rPr lang="ru-RU" altLang="en-US" b="1">
                <a:solidFill>
                  <a:srgbClr val="3A07DF"/>
                </a:solidFill>
              </a:rPr>
              <a:t>лик</a:t>
            </a:r>
            <a:r>
              <a:rPr lang="en-US" altLang="en-US" b="1">
                <a:solidFill>
                  <a:srgbClr val="3A07DF"/>
                </a:solidFill>
              </a:rPr>
              <a:t>:</a:t>
            </a:r>
            <a:endParaRPr lang="ru-RU" altLang="en-US" b="1">
              <a:solidFill>
                <a:srgbClr val="3A07DF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sz="1600">
                <a:solidFill>
                  <a:schemeClr val="tx2"/>
                </a:solidFill>
              </a:rPr>
              <a:t>Мулкка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зарар</a:t>
            </a:r>
            <a:r>
              <a:rPr lang="tr-TR" altLang="en-US" sz="1600">
                <a:solidFill>
                  <a:schemeClr val="tx2"/>
                </a:solidFill>
              </a:rPr>
              <a:t> e</a:t>
            </a:r>
            <a:r>
              <a:rPr lang="ru-RU" altLang="en-US" sz="1600">
                <a:solidFill>
                  <a:schemeClr val="tx2"/>
                </a:solidFill>
              </a:rPr>
              <a:t>тказилган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тақдирда</a:t>
            </a:r>
            <a:r>
              <a:rPr lang="tr-TR" altLang="en-US" sz="1600">
                <a:solidFill>
                  <a:schemeClr val="tx2"/>
                </a:solidFill>
              </a:rPr>
              <a:t>, </a:t>
            </a:r>
            <a:r>
              <a:rPr lang="ru-RU" altLang="en-US" sz="1600">
                <a:solidFill>
                  <a:schemeClr val="tx2"/>
                </a:solidFill>
              </a:rPr>
              <a:t>зарарни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плаш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шаклидаги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жав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бгарлик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ў</a:t>
            </a:r>
            <a:r>
              <a:rPr lang="en-US" altLang="en-US" sz="1600">
                <a:solidFill>
                  <a:schemeClr val="tx2"/>
                </a:solidFill>
              </a:rPr>
              <a:t>x</a:t>
            </a:r>
            <a:r>
              <a:rPr lang="ru-RU" altLang="en-US" sz="1600">
                <a:solidFill>
                  <a:schemeClr val="tx2"/>
                </a:solidFill>
              </a:rPr>
              <a:t>шаш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жаъз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лар</a:t>
            </a:r>
            <a:r>
              <a:rPr lang="en-US" altLang="en-US" sz="1600">
                <a:solidFill>
                  <a:schemeClr val="tx2"/>
                </a:solidFill>
              </a:rPr>
              <a:t>.</a:t>
            </a:r>
            <a:endParaRPr lang="ru-RU" altLang="en-US" sz="1600" i="1">
              <a:solidFill>
                <a:schemeClr val="tx2"/>
              </a:solidFill>
            </a:endParaRPr>
          </a:p>
        </p:txBody>
      </p:sp>
      <p:sp>
        <p:nvSpPr>
          <p:cNvPr id="53255" name="object 12">
            <a:extLst>
              <a:ext uri="{FF2B5EF4-FFF2-40B4-BE49-F238E27FC236}">
                <a16:creationId xmlns:a16="http://schemas.microsoft.com/office/drawing/2014/main" id="{CF4EDC00-5204-4EB0-8CCF-48E0904E8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3235325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53256" name="Rectangle 45">
            <a:extLst>
              <a:ext uri="{FF2B5EF4-FFF2-40B4-BE49-F238E27FC236}">
                <a16:creationId xmlns:a16="http://schemas.microsoft.com/office/drawing/2014/main" id="{C7101F93-87D4-44EF-AF2C-E2BE92F08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4359275"/>
            <a:ext cx="4751387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b="1">
                <a:solidFill>
                  <a:srgbClr val="3A07DF"/>
                </a:solidFill>
              </a:rPr>
              <a:t>Маъмурий</a:t>
            </a:r>
            <a:r>
              <a:rPr lang="en-US" altLang="en-US" b="1">
                <a:solidFill>
                  <a:srgbClr val="3A07DF"/>
                </a:solidFill>
              </a:rPr>
              <a:t>:</a:t>
            </a:r>
            <a:endParaRPr lang="ru-RU" altLang="en-US" b="1">
              <a:solidFill>
                <a:srgbClr val="3A07DF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sz="1600">
                <a:solidFill>
                  <a:schemeClr val="tx2"/>
                </a:solidFill>
              </a:rPr>
              <a:t>Жам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ат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тартибини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бузганлик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учун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жарима</a:t>
            </a:r>
            <a:r>
              <a:rPr lang="tr-TR" altLang="en-US" sz="1600">
                <a:solidFill>
                  <a:schemeClr val="tx2"/>
                </a:solidFill>
              </a:rPr>
              <a:t>, </a:t>
            </a:r>
            <a:r>
              <a:rPr lang="en-US" altLang="en-US" sz="1600">
                <a:solidFill>
                  <a:schemeClr val="tx2"/>
                </a:solidFill>
              </a:rPr>
              <a:t>x</a:t>
            </a:r>
            <a:r>
              <a:rPr lang="ru-RU" altLang="en-US" sz="1600">
                <a:solidFill>
                  <a:schemeClr val="tx2"/>
                </a:solidFill>
              </a:rPr>
              <a:t>ибсга</a:t>
            </a:r>
            <a:r>
              <a:rPr lang="tr-TR" altLang="en-US" sz="1600">
                <a:solidFill>
                  <a:schemeClr val="tx2"/>
                </a:solidFill>
              </a:rPr>
              <a:t> o</a:t>
            </a:r>
            <a:r>
              <a:rPr lang="ru-RU" altLang="en-US" sz="1600">
                <a:solidFill>
                  <a:schemeClr val="tx2"/>
                </a:solidFill>
              </a:rPr>
              <a:t>лиш</a:t>
            </a:r>
            <a:r>
              <a:rPr lang="tr-TR" altLang="en-US" sz="1600">
                <a:solidFill>
                  <a:schemeClr val="tx2"/>
                </a:solidFill>
              </a:rPr>
              <a:t>, </a:t>
            </a:r>
            <a:r>
              <a:rPr lang="ru-RU" altLang="en-US" sz="1600">
                <a:solidFill>
                  <a:schemeClr val="tx2"/>
                </a:solidFill>
              </a:rPr>
              <a:t>авт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машинани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шқариш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ҳуқуқидан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маҳрум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қилиш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ва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ў</a:t>
            </a:r>
            <a:r>
              <a:rPr lang="en-US" altLang="en-US" sz="1600">
                <a:solidFill>
                  <a:schemeClr val="tx2"/>
                </a:solidFill>
              </a:rPr>
              <a:t>x</a:t>
            </a:r>
            <a:r>
              <a:rPr lang="ru-RU" altLang="en-US" sz="1600">
                <a:solidFill>
                  <a:schemeClr val="tx2"/>
                </a:solidFill>
              </a:rPr>
              <a:t>шаш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жаъз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лар</a:t>
            </a:r>
            <a:r>
              <a:rPr lang="tr-TR" altLang="en-US" sz="1600">
                <a:solidFill>
                  <a:schemeClr val="tx2"/>
                </a:solidFill>
              </a:rPr>
              <a:t>.</a:t>
            </a:r>
            <a:endParaRPr lang="ru-RU" altLang="en-US" sz="1600" i="1">
              <a:solidFill>
                <a:schemeClr val="tx2"/>
              </a:solidFill>
            </a:endParaRPr>
          </a:p>
        </p:txBody>
      </p:sp>
      <p:sp>
        <p:nvSpPr>
          <p:cNvPr id="53257" name="object 12">
            <a:extLst>
              <a:ext uri="{FF2B5EF4-FFF2-40B4-BE49-F238E27FC236}">
                <a16:creationId xmlns:a16="http://schemas.microsoft.com/office/drawing/2014/main" id="{1D722589-CCA0-4F8A-BFB8-408157E43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340225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53258" name="Rectangle 48">
            <a:extLst>
              <a:ext uri="{FF2B5EF4-FFF2-40B4-BE49-F238E27FC236}">
                <a16:creationId xmlns:a16="http://schemas.microsoft.com/office/drawing/2014/main" id="{8F19D650-29CA-4C7F-983D-E6A929017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5400675"/>
            <a:ext cx="414178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b="1">
                <a:solidFill>
                  <a:srgbClr val="3A07DF"/>
                </a:solidFill>
              </a:rPr>
              <a:t>Жин</a:t>
            </a:r>
            <a:r>
              <a:rPr lang="en-US" altLang="en-US" b="1">
                <a:solidFill>
                  <a:srgbClr val="3A07DF"/>
                </a:solidFill>
              </a:rPr>
              <a:t>o</a:t>
            </a:r>
            <a:r>
              <a:rPr lang="ru-RU" altLang="en-US" b="1">
                <a:solidFill>
                  <a:srgbClr val="3A07DF"/>
                </a:solidFill>
              </a:rPr>
              <a:t>ий</a:t>
            </a:r>
            <a:r>
              <a:rPr lang="en-US" altLang="en-US" b="1">
                <a:solidFill>
                  <a:srgbClr val="3A07DF"/>
                </a:solidFill>
              </a:rPr>
              <a:t>:</a:t>
            </a:r>
            <a:endParaRPr lang="ru-RU" altLang="en-US" b="1">
              <a:solidFill>
                <a:srgbClr val="3A07DF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sz="1600">
                <a:solidFill>
                  <a:schemeClr val="tx2"/>
                </a:solidFill>
              </a:rPr>
              <a:t>Ал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ҳида</a:t>
            </a:r>
            <a:r>
              <a:rPr lang="tr-TR" altLang="en-US" sz="1600">
                <a:solidFill>
                  <a:schemeClr val="tx2"/>
                </a:solidFill>
              </a:rPr>
              <a:t> x</a:t>
            </a:r>
            <a:r>
              <a:rPr lang="ru-RU" altLang="en-US" sz="1600">
                <a:solidFill>
                  <a:schemeClr val="tx2"/>
                </a:solidFill>
              </a:rPr>
              <a:t>авфли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жин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ятлар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учун</a:t>
            </a:r>
            <a:r>
              <a:rPr lang="tr-TR" altLang="en-US" sz="1600">
                <a:solidFill>
                  <a:schemeClr val="tx2"/>
                </a:solidFill>
              </a:rPr>
              <a:t> o</a:t>
            </a:r>
            <a:r>
              <a:rPr lang="ru-RU" altLang="en-US" sz="1600">
                <a:solidFill>
                  <a:schemeClr val="tx2"/>
                </a:solidFill>
              </a:rPr>
              <a:t>з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дликдан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маҳрум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қилиш</a:t>
            </a:r>
            <a:r>
              <a:rPr lang="tr-TR" altLang="en-US" sz="1600">
                <a:solidFill>
                  <a:schemeClr val="tx2"/>
                </a:solidFill>
              </a:rPr>
              <a:t>, 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з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дликни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ч</a:t>
            </a:r>
            <a:r>
              <a:rPr lang="en-US" altLang="en-US" sz="1600">
                <a:solidFill>
                  <a:schemeClr val="tx2"/>
                </a:solidFill>
              </a:rPr>
              <a:t>e</a:t>
            </a:r>
            <a:r>
              <a:rPr lang="ru-RU" altLang="en-US" sz="1600">
                <a:solidFill>
                  <a:schemeClr val="tx2"/>
                </a:solidFill>
              </a:rPr>
              <a:t>клаш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ёки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а</a:t>
            </a:r>
            <a:r>
              <a:rPr lang="tr-TR" altLang="en-US" sz="1600">
                <a:solidFill>
                  <a:schemeClr val="tx2"/>
                </a:solidFill>
              </a:rPr>
              <a:t>x</a:t>
            </a:r>
            <a:r>
              <a:rPr lang="ru-RU" altLang="en-US" sz="1600">
                <a:solidFill>
                  <a:schemeClr val="tx2"/>
                </a:solidFill>
              </a:rPr>
              <a:t>л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қ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тузатиш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ишлари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ва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ў</a:t>
            </a:r>
            <a:r>
              <a:rPr lang="en-US" altLang="en-US" sz="1600">
                <a:solidFill>
                  <a:schemeClr val="tx2"/>
                </a:solidFill>
              </a:rPr>
              <a:t>x</a:t>
            </a:r>
            <a:r>
              <a:rPr lang="ru-RU" altLang="en-US" sz="1600">
                <a:solidFill>
                  <a:schemeClr val="tx2"/>
                </a:solidFill>
              </a:rPr>
              <a:t>шаш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жаъз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лар</a:t>
            </a:r>
            <a:r>
              <a:rPr lang="en-US" altLang="en-US" sz="1600">
                <a:solidFill>
                  <a:schemeClr val="tx2"/>
                </a:solidFill>
              </a:rPr>
              <a:t>.</a:t>
            </a:r>
            <a:endParaRPr lang="ru-RU" altLang="en-US" sz="1600" i="1">
              <a:solidFill>
                <a:schemeClr val="tx2"/>
              </a:solidFill>
            </a:endParaRPr>
          </a:p>
        </p:txBody>
      </p:sp>
      <p:sp>
        <p:nvSpPr>
          <p:cNvPr id="53259" name="object 12">
            <a:extLst>
              <a:ext uri="{FF2B5EF4-FFF2-40B4-BE49-F238E27FC236}">
                <a16:creationId xmlns:a16="http://schemas.microsoft.com/office/drawing/2014/main" id="{1306A15A-5528-47A9-9458-5D0AC79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5381625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8DF40806-E609-4763-915D-2217A438E13B}"/>
              </a:ext>
            </a:extLst>
          </p:cNvPr>
          <p:cNvSpPr txBox="1">
            <a:spLocks/>
          </p:cNvSpPr>
          <p:nvPr/>
        </p:nvSpPr>
        <p:spPr>
          <a:xfrm>
            <a:off x="9474200" y="1225550"/>
            <a:ext cx="2514600" cy="7905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b="1" i="1" dirty="0" err="1">
                <a:latin typeface="+mn-lt"/>
              </a:rPr>
              <a:t>Бундан</a:t>
            </a:r>
            <a:r>
              <a:rPr lang="tr-TR" sz="1400" b="1" i="1" dirty="0">
                <a:latin typeface="+mn-lt"/>
              </a:rPr>
              <a:t> </a:t>
            </a:r>
            <a:r>
              <a:rPr lang="ru-RU" sz="1400" b="1" i="1" dirty="0" err="1">
                <a:latin typeface="+mn-lt"/>
              </a:rPr>
              <a:t>ташқари</a:t>
            </a:r>
            <a:r>
              <a:rPr lang="tr-TR" sz="1400" b="1" i="1" dirty="0">
                <a:latin typeface="+mn-lt"/>
              </a:rPr>
              <a:t>, </a:t>
            </a:r>
            <a:r>
              <a:rPr lang="ru-RU" sz="1400" b="1" i="1" dirty="0" err="1">
                <a:latin typeface="+mn-lt"/>
              </a:rPr>
              <a:t>қ</a:t>
            </a:r>
            <a:r>
              <a:rPr lang="tr-TR" sz="1400" b="1" i="1" dirty="0">
                <a:latin typeface="+mn-lt"/>
              </a:rPr>
              <a:t>o</a:t>
            </a:r>
            <a:r>
              <a:rPr lang="ru-RU" sz="1400" b="1" i="1" dirty="0" err="1">
                <a:latin typeface="+mn-lt"/>
              </a:rPr>
              <a:t>нун</a:t>
            </a:r>
            <a:r>
              <a:rPr lang="tr-TR" sz="1400" b="1" i="1" dirty="0">
                <a:latin typeface="+mn-lt"/>
              </a:rPr>
              <a:t> </a:t>
            </a:r>
            <a:r>
              <a:rPr lang="ru-RU" sz="1400" b="1" i="1" dirty="0" err="1">
                <a:latin typeface="+mn-lt"/>
              </a:rPr>
              <a:t>бузилиши</a:t>
            </a:r>
            <a:r>
              <a:rPr lang="tr-TR" sz="1400" b="1" i="1" dirty="0">
                <a:latin typeface="+mn-lt"/>
              </a:rPr>
              <a:t> </a:t>
            </a:r>
            <a:r>
              <a:rPr lang="ru-RU" sz="1400" b="1" i="1" dirty="0">
                <a:latin typeface="+mn-lt"/>
              </a:rPr>
              <a:t>к</a:t>
            </a:r>
            <a:r>
              <a:rPr lang="tr-TR" sz="1400" b="1" i="1" dirty="0">
                <a:latin typeface="+mn-lt"/>
              </a:rPr>
              <a:t>o</a:t>
            </a:r>
            <a:r>
              <a:rPr lang="ru-RU" sz="1400" b="1" i="1" dirty="0" err="1">
                <a:latin typeface="+mn-lt"/>
              </a:rPr>
              <a:t>ррупцияга</a:t>
            </a:r>
            <a:r>
              <a:rPr lang="en-US" sz="1400" b="1" i="1" dirty="0">
                <a:latin typeface="+mn-lt"/>
              </a:rPr>
              <a:t> </a:t>
            </a:r>
            <a:r>
              <a:rPr lang="ru-RU" sz="1400" b="1" i="1" dirty="0" err="1">
                <a:latin typeface="+mn-lt"/>
              </a:rPr>
              <a:t>сабаб</a:t>
            </a:r>
            <a:r>
              <a:rPr lang="en-US" sz="1400" b="1" i="1" dirty="0">
                <a:latin typeface="+mn-lt"/>
              </a:rPr>
              <a:t> </a:t>
            </a:r>
            <a:r>
              <a:rPr lang="ru-RU" sz="1400" b="1" i="1" dirty="0" err="1">
                <a:latin typeface="+mn-lt"/>
              </a:rPr>
              <a:t>бўлиши</a:t>
            </a:r>
            <a:r>
              <a:rPr lang="tr-TR" sz="1400" b="1" i="1" dirty="0">
                <a:latin typeface="+mn-lt"/>
              </a:rPr>
              <a:t>, o</a:t>
            </a:r>
            <a:r>
              <a:rPr lang="ru-RU" sz="1400" b="1" i="1" dirty="0" err="1">
                <a:latin typeface="+mn-lt"/>
              </a:rPr>
              <a:t>дамларнинг</a:t>
            </a:r>
            <a:r>
              <a:rPr lang="tr-TR" sz="1400" b="1" i="1" dirty="0">
                <a:latin typeface="+mn-lt"/>
              </a:rPr>
              <a:t> </a:t>
            </a:r>
            <a:r>
              <a:rPr lang="ru-RU" sz="1400" b="1" i="1" dirty="0" err="1">
                <a:latin typeface="+mn-lt"/>
              </a:rPr>
              <a:t>ҳаёти</a:t>
            </a:r>
            <a:r>
              <a:rPr lang="tr-TR" sz="1400" b="1" i="1" dirty="0">
                <a:latin typeface="+mn-lt"/>
              </a:rPr>
              <a:t> </a:t>
            </a:r>
            <a:r>
              <a:rPr lang="ru-RU" sz="1400" b="1" i="1" dirty="0" err="1">
                <a:latin typeface="+mn-lt"/>
              </a:rPr>
              <a:t>ва</a:t>
            </a:r>
            <a:r>
              <a:rPr lang="tr-TR" sz="1400" b="1" i="1" dirty="0">
                <a:latin typeface="+mn-lt"/>
              </a:rPr>
              <a:t> </a:t>
            </a:r>
            <a:r>
              <a:rPr lang="ru-RU" sz="1400" b="1" i="1" dirty="0">
                <a:latin typeface="+mn-lt"/>
              </a:rPr>
              <a:t>с</a:t>
            </a:r>
            <a:r>
              <a:rPr lang="tr-TR" sz="1400" b="1" i="1" dirty="0">
                <a:latin typeface="+mn-lt"/>
              </a:rPr>
              <a:t>o</a:t>
            </a:r>
            <a:r>
              <a:rPr lang="ru-RU" sz="1400" b="1" i="1" dirty="0" err="1">
                <a:latin typeface="+mn-lt"/>
              </a:rPr>
              <a:t>ғлиғига</a:t>
            </a:r>
            <a:r>
              <a:rPr lang="tr-TR" sz="1400" b="1" i="1" dirty="0">
                <a:latin typeface="+mn-lt"/>
              </a:rPr>
              <a:t> </a:t>
            </a:r>
            <a:r>
              <a:rPr lang="ru-RU" sz="1400" b="1" i="1" dirty="0" err="1">
                <a:latin typeface="+mn-lt"/>
              </a:rPr>
              <a:t>зарар</a:t>
            </a:r>
            <a:r>
              <a:rPr lang="tr-TR" sz="1400" b="1" i="1" dirty="0">
                <a:latin typeface="+mn-lt"/>
              </a:rPr>
              <a:t> e</a:t>
            </a:r>
            <a:r>
              <a:rPr lang="ru-RU" sz="1400" b="1" i="1" dirty="0" err="1">
                <a:latin typeface="+mn-lt"/>
              </a:rPr>
              <a:t>тказиши</a:t>
            </a:r>
            <a:r>
              <a:rPr lang="tr-TR" sz="1400" b="1" i="1" dirty="0">
                <a:latin typeface="+mn-lt"/>
              </a:rPr>
              <a:t> </a:t>
            </a:r>
            <a:r>
              <a:rPr lang="ru-RU" sz="1400" b="1" i="1" dirty="0" err="1">
                <a:latin typeface="+mn-lt"/>
              </a:rPr>
              <a:t>мумкин</a:t>
            </a:r>
            <a:r>
              <a:rPr lang="tr-TR" sz="1400" b="1" i="1" dirty="0">
                <a:latin typeface="+mn-lt"/>
              </a:rPr>
              <a:t>.</a:t>
            </a:r>
            <a:endParaRPr lang="ru-RU" sz="1400" b="1" i="1" dirty="0">
              <a:latin typeface="+mn-lt"/>
            </a:endParaRPr>
          </a:p>
        </p:txBody>
      </p:sp>
      <p:grpSp>
        <p:nvGrpSpPr>
          <p:cNvPr id="53261" name="Group 5">
            <a:extLst>
              <a:ext uri="{FF2B5EF4-FFF2-40B4-BE49-F238E27FC236}">
                <a16:creationId xmlns:a16="http://schemas.microsoft.com/office/drawing/2014/main" id="{8AF684FD-3FA3-4AB9-BF00-9F5FFD552456}"/>
              </a:ext>
            </a:extLst>
          </p:cNvPr>
          <p:cNvGrpSpPr>
            <a:grpSpLocks/>
          </p:cNvGrpSpPr>
          <p:nvPr/>
        </p:nvGrpSpPr>
        <p:grpSpPr bwMode="auto">
          <a:xfrm>
            <a:off x="8220075" y="2811463"/>
            <a:ext cx="2625725" cy="1162050"/>
            <a:chOff x="9071603" y="2199264"/>
            <a:chExt cx="2626527" cy="1163069"/>
          </a:xfrm>
        </p:grpSpPr>
        <p:grpSp>
          <p:nvGrpSpPr>
            <p:cNvPr id="53329" name="Group 59">
              <a:extLst>
                <a:ext uri="{FF2B5EF4-FFF2-40B4-BE49-F238E27FC236}">
                  <a16:creationId xmlns:a16="http://schemas.microsoft.com/office/drawing/2014/main" id="{90ABE189-7B51-488E-90BA-3FC815111A28}"/>
                </a:ext>
              </a:extLst>
            </p:cNvPr>
            <p:cNvGrpSpPr>
              <a:grpSpLocks/>
            </p:cNvGrpSpPr>
            <p:nvPr/>
          </p:nvGrpSpPr>
          <p:grpSpPr bwMode="auto">
            <a:xfrm rot="-5063784">
              <a:off x="9803332" y="1467535"/>
              <a:ext cx="1163069" cy="2626527"/>
              <a:chOff x="1791624" y="8737566"/>
              <a:chExt cx="2410489" cy="2928972"/>
            </a:xfrm>
          </p:grpSpPr>
          <p:sp>
            <p:nvSpPr>
              <p:cNvPr id="53331" name="Freeform 308">
                <a:extLst>
                  <a:ext uri="{FF2B5EF4-FFF2-40B4-BE49-F238E27FC236}">
                    <a16:creationId xmlns:a16="http://schemas.microsoft.com/office/drawing/2014/main" id="{7A6C0765-1874-4A23-9071-2ED8C2657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1624" y="8737566"/>
                <a:ext cx="2393950" cy="2919413"/>
              </a:xfrm>
              <a:custGeom>
                <a:avLst/>
                <a:gdLst>
                  <a:gd name="T0" fmla="*/ 2147483647 w 753"/>
                  <a:gd name="T1" fmla="*/ 2147483647 h 918"/>
                  <a:gd name="T2" fmla="*/ 2147483647 w 753"/>
                  <a:gd name="T3" fmla="*/ 2147483647 h 918"/>
                  <a:gd name="T4" fmla="*/ 2147483647 w 753"/>
                  <a:gd name="T5" fmla="*/ 2147483647 h 918"/>
                  <a:gd name="T6" fmla="*/ 2147483647 w 753"/>
                  <a:gd name="T7" fmla="*/ 2147483647 h 918"/>
                  <a:gd name="T8" fmla="*/ 2147483647 w 753"/>
                  <a:gd name="T9" fmla="*/ 2147483647 h 918"/>
                  <a:gd name="T10" fmla="*/ 2147483647 w 753"/>
                  <a:gd name="T11" fmla="*/ 2147483647 h 918"/>
                  <a:gd name="T12" fmla="*/ 2147483647 w 753"/>
                  <a:gd name="T13" fmla="*/ 2147483647 h 918"/>
                  <a:gd name="T14" fmla="*/ 2147483647 w 753"/>
                  <a:gd name="T15" fmla="*/ 2147483647 h 918"/>
                  <a:gd name="T16" fmla="*/ 2147483647 w 753"/>
                  <a:gd name="T17" fmla="*/ 2147483647 h 918"/>
                  <a:gd name="T18" fmla="*/ 2147483647 w 753"/>
                  <a:gd name="T19" fmla="*/ 2147483647 h 918"/>
                  <a:gd name="T20" fmla="*/ 2147483647 w 753"/>
                  <a:gd name="T21" fmla="*/ 2147483647 h 918"/>
                  <a:gd name="T22" fmla="*/ 2147483647 w 753"/>
                  <a:gd name="T23" fmla="*/ 2147483647 h 918"/>
                  <a:gd name="T24" fmla="*/ 2147483647 w 753"/>
                  <a:gd name="T25" fmla="*/ 2147483647 h 918"/>
                  <a:gd name="T26" fmla="*/ 2147483647 w 753"/>
                  <a:gd name="T27" fmla="*/ 2147483647 h 918"/>
                  <a:gd name="T28" fmla="*/ 2147483647 w 753"/>
                  <a:gd name="T29" fmla="*/ 2147483647 h 918"/>
                  <a:gd name="T30" fmla="*/ 2147483647 w 753"/>
                  <a:gd name="T31" fmla="*/ 2147483647 h 918"/>
                  <a:gd name="T32" fmla="*/ 2147483647 w 753"/>
                  <a:gd name="T33" fmla="*/ 2147483647 h 9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3"/>
                  <a:gd name="T52" fmla="*/ 0 h 918"/>
                  <a:gd name="T53" fmla="*/ 753 w 753"/>
                  <a:gd name="T54" fmla="*/ 918 h 9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3" h="918">
                    <a:moveTo>
                      <a:pt x="536" y="70"/>
                    </a:moveTo>
                    <a:cubicBezTo>
                      <a:pt x="550" y="88"/>
                      <a:pt x="561" y="109"/>
                      <a:pt x="564" y="129"/>
                    </a:cubicBezTo>
                    <a:cubicBezTo>
                      <a:pt x="568" y="153"/>
                      <a:pt x="565" y="177"/>
                      <a:pt x="571" y="201"/>
                    </a:cubicBezTo>
                    <a:cubicBezTo>
                      <a:pt x="579" y="231"/>
                      <a:pt x="598" y="254"/>
                      <a:pt x="620" y="275"/>
                    </a:cubicBezTo>
                    <a:cubicBezTo>
                      <a:pt x="663" y="313"/>
                      <a:pt x="724" y="346"/>
                      <a:pt x="738" y="406"/>
                    </a:cubicBezTo>
                    <a:cubicBezTo>
                      <a:pt x="753" y="470"/>
                      <a:pt x="703" y="531"/>
                      <a:pt x="692" y="596"/>
                    </a:cubicBezTo>
                    <a:cubicBezTo>
                      <a:pt x="685" y="636"/>
                      <a:pt x="692" y="678"/>
                      <a:pt x="686" y="718"/>
                    </a:cubicBezTo>
                    <a:cubicBezTo>
                      <a:pt x="675" y="796"/>
                      <a:pt x="613" y="860"/>
                      <a:pt x="540" y="889"/>
                    </a:cubicBezTo>
                    <a:cubicBezTo>
                      <a:pt x="466" y="918"/>
                      <a:pt x="384" y="915"/>
                      <a:pt x="307" y="898"/>
                    </a:cubicBezTo>
                    <a:cubicBezTo>
                      <a:pt x="264" y="889"/>
                      <a:pt x="221" y="875"/>
                      <a:pt x="184" y="850"/>
                    </a:cubicBezTo>
                    <a:cubicBezTo>
                      <a:pt x="147" y="825"/>
                      <a:pt x="117" y="789"/>
                      <a:pt x="106" y="746"/>
                    </a:cubicBezTo>
                    <a:cubicBezTo>
                      <a:pt x="87" y="669"/>
                      <a:pt x="129" y="591"/>
                      <a:pt x="115" y="513"/>
                    </a:cubicBezTo>
                    <a:cubicBezTo>
                      <a:pt x="102" y="442"/>
                      <a:pt x="49" y="386"/>
                      <a:pt x="21" y="320"/>
                    </a:cubicBezTo>
                    <a:cubicBezTo>
                      <a:pt x="8" y="288"/>
                      <a:pt x="0" y="253"/>
                      <a:pt x="7" y="220"/>
                    </a:cubicBezTo>
                    <a:cubicBezTo>
                      <a:pt x="20" y="158"/>
                      <a:pt x="80" y="116"/>
                      <a:pt x="131" y="85"/>
                    </a:cubicBezTo>
                    <a:cubicBezTo>
                      <a:pt x="191" y="49"/>
                      <a:pt x="257" y="25"/>
                      <a:pt x="325" y="13"/>
                    </a:cubicBezTo>
                    <a:cubicBezTo>
                      <a:pt x="402" y="0"/>
                      <a:pt x="484" y="5"/>
                      <a:pt x="536" y="70"/>
                    </a:cubicBezTo>
                    <a:close/>
                  </a:path>
                </a:pathLst>
              </a:custGeom>
              <a:solidFill>
                <a:srgbClr val="F994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32" name="Freeform 309">
                <a:extLst>
                  <a:ext uri="{FF2B5EF4-FFF2-40B4-BE49-F238E27FC236}">
                    <a16:creationId xmlns:a16="http://schemas.microsoft.com/office/drawing/2014/main" id="{B07FDB5F-6F5D-440A-8FD4-B8879C438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538" y="8743950"/>
                <a:ext cx="2314575" cy="2922588"/>
              </a:xfrm>
              <a:custGeom>
                <a:avLst/>
                <a:gdLst>
                  <a:gd name="T0" fmla="*/ 2147483647 w 728"/>
                  <a:gd name="T1" fmla="*/ 2147483647 h 919"/>
                  <a:gd name="T2" fmla="*/ 2147483647 w 728"/>
                  <a:gd name="T3" fmla="*/ 2147483647 h 919"/>
                  <a:gd name="T4" fmla="*/ 2147483647 w 728"/>
                  <a:gd name="T5" fmla="*/ 2147483647 h 919"/>
                  <a:gd name="T6" fmla="*/ 2147483647 w 728"/>
                  <a:gd name="T7" fmla="*/ 2147483647 h 919"/>
                  <a:gd name="T8" fmla="*/ 2147483647 w 728"/>
                  <a:gd name="T9" fmla="*/ 2147483647 h 919"/>
                  <a:gd name="T10" fmla="*/ 2147483647 w 728"/>
                  <a:gd name="T11" fmla="*/ 2147483647 h 919"/>
                  <a:gd name="T12" fmla="*/ 2147483647 w 728"/>
                  <a:gd name="T13" fmla="*/ 2147483647 h 919"/>
                  <a:gd name="T14" fmla="*/ 2147483647 w 728"/>
                  <a:gd name="T15" fmla="*/ 2147483647 h 919"/>
                  <a:gd name="T16" fmla="*/ 2147483647 w 728"/>
                  <a:gd name="T17" fmla="*/ 2147483647 h 919"/>
                  <a:gd name="T18" fmla="*/ 2147483647 w 728"/>
                  <a:gd name="T19" fmla="*/ 2147483647 h 919"/>
                  <a:gd name="T20" fmla="*/ 2147483647 w 728"/>
                  <a:gd name="T21" fmla="*/ 2147483647 h 919"/>
                  <a:gd name="T22" fmla="*/ 2147483647 w 728"/>
                  <a:gd name="T23" fmla="*/ 2147483647 h 919"/>
                  <a:gd name="T24" fmla="*/ 2147483647 w 728"/>
                  <a:gd name="T25" fmla="*/ 2147483647 h 919"/>
                  <a:gd name="T26" fmla="*/ 2147483647 w 728"/>
                  <a:gd name="T27" fmla="*/ 2147483647 h 919"/>
                  <a:gd name="T28" fmla="*/ 2147483647 w 728"/>
                  <a:gd name="T29" fmla="*/ 2147483647 h 919"/>
                  <a:gd name="T30" fmla="*/ 2147483647 w 728"/>
                  <a:gd name="T31" fmla="*/ 2147483647 h 919"/>
                  <a:gd name="T32" fmla="*/ 2147483647 w 728"/>
                  <a:gd name="T33" fmla="*/ 2147483647 h 9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8"/>
                  <a:gd name="T52" fmla="*/ 0 h 919"/>
                  <a:gd name="T53" fmla="*/ 728 w 728"/>
                  <a:gd name="T54" fmla="*/ 919 h 9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8" h="919">
                    <a:moveTo>
                      <a:pt x="550" y="82"/>
                    </a:moveTo>
                    <a:cubicBezTo>
                      <a:pt x="563" y="102"/>
                      <a:pt x="572" y="123"/>
                      <a:pt x="573" y="143"/>
                    </a:cubicBezTo>
                    <a:cubicBezTo>
                      <a:pt x="575" y="167"/>
                      <a:pt x="569" y="192"/>
                      <a:pt x="573" y="216"/>
                    </a:cubicBezTo>
                    <a:cubicBezTo>
                      <a:pt x="578" y="246"/>
                      <a:pt x="595" y="272"/>
                      <a:pt x="615" y="294"/>
                    </a:cubicBezTo>
                    <a:cubicBezTo>
                      <a:pt x="653" y="337"/>
                      <a:pt x="711" y="375"/>
                      <a:pt x="719" y="436"/>
                    </a:cubicBezTo>
                    <a:cubicBezTo>
                      <a:pt x="728" y="501"/>
                      <a:pt x="673" y="557"/>
                      <a:pt x="655" y="621"/>
                    </a:cubicBezTo>
                    <a:cubicBezTo>
                      <a:pt x="645" y="660"/>
                      <a:pt x="648" y="702"/>
                      <a:pt x="639" y="742"/>
                    </a:cubicBezTo>
                    <a:cubicBezTo>
                      <a:pt x="620" y="818"/>
                      <a:pt x="552" y="876"/>
                      <a:pt x="476" y="898"/>
                    </a:cubicBezTo>
                    <a:cubicBezTo>
                      <a:pt x="401" y="919"/>
                      <a:pt x="319" y="909"/>
                      <a:pt x="244" y="885"/>
                    </a:cubicBezTo>
                    <a:cubicBezTo>
                      <a:pt x="202" y="872"/>
                      <a:pt x="160" y="854"/>
                      <a:pt x="126" y="825"/>
                    </a:cubicBezTo>
                    <a:cubicBezTo>
                      <a:pt x="92" y="797"/>
                      <a:pt x="65" y="758"/>
                      <a:pt x="59" y="714"/>
                    </a:cubicBezTo>
                    <a:cubicBezTo>
                      <a:pt x="47" y="636"/>
                      <a:pt x="96" y="562"/>
                      <a:pt x="90" y="483"/>
                    </a:cubicBezTo>
                    <a:cubicBezTo>
                      <a:pt x="84" y="411"/>
                      <a:pt x="35" y="351"/>
                      <a:pt x="14" y="282"/>
                    </a:cubicBezTo>
                    <a:cubicBezTo>
                      <a:pt x="4" y="249"/>
                      <a:pt x="0" y="214"/>
                      <a:pt x="10" y="181"/>
                    </a:cubicBezTo>
                    <a:cubicBezTo>
                      <a:pt x="28" y="121"/>
                      <a:pt x="92" y="85"/>
                      <a:pt x="146" y="59"/>
                    </a:cubicBezTo>
                    <a:cubicBezTo>
                      <a:pt x="209" y="28"/>
                      <a:pt x="277" y="11"/>
                      <a:pt x="346" y="5"/>
                    </a:cubicBezTo>
                    <a:cubicBezTo>
                      <a:pt x="423" y="0"/>
                      <a:pt x="505" y="13"/>
                      <a:pt x="550" y="82"/>
                    </a:cubicBezTo>
                    <a:close/>
                  </a:path>
                </a:pathLst>
              </a:cu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A4490645-C6C8-4484-9118-613DA79D377B}"/>
                </a:ext>
              </a:extLst>
            </p:cNvPr>
            <p:cNvSpPr txBox="1">
              <a:spLocks/>
            </p:cNvSpPr>
            <p:nvPr/>
          </p:nvSpPr>
          <p:spPr>
            <a:xfrm>
              <a:off x="9474951" y="2601253"/>
              <a:ext cx="1700732" cy="389279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1800" b="1" dirty="0">
                  <a:latin typeface="+mn-lt"/>
                </a:rPr>
                <a:t>Например: </a:t>
              </a:r>
            </a:p>
          </p:txBody>
        </p:sp>
      </p:grpSp>
      <p:sp>
        <p:nvSpPr>
          <p:cNvPr id="64" name="Title 1">
            <a:extLst>
              <a:ext uri="{FF2B5EF4-FFF2-40B4-BE49-F238E27FC236}">
                <a16:creationId xmlns:a16="http://schemas.microsoft.com/office/drawing/2014/main" id="{CE928BA9-1C90-4494-959D-2F197E2CDF2D}"/>
              </a:ext>
            </a:extLst>
          </p:cNvPr>
          <p:cNvSpPr txBox="1">
            <a:spLocks/>
          </p:cNvSpPr>
          <p:nvPr/>
        </p:nvSpPr>
        <p:spPr>
          <a:xfrm>
            <a:off x="8621713" y="4168775"/>
            <a:ext cx="3214687" cy="7905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П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 err="1">
                <a:latin typeface="+mn-lt"/>
              </a:rPr>
              <a:t>ра</a:t>
            </a:r>
            <a:r>
              <a:rPr lang="tr-TR" sz="1400" dirty="0">
                <a:latin typeface="+mn-lt"/>
              </a:rPr>
              <a:t> </a:t>
            </a:r>
            <a:r>
              <a:rPr lang="uz-Cyrl-UZ" sz="1400" dirty="0">
                <a:latin typeface="+mn-lt"/>
              </a:rPr>
              <a:t>э</a:t>
            </a:r>
            <a:r>
              <a:rPr lang="ru-RU" sz="1400" dirty="0" err="1">
                <a:latin typeface="+mn-lt"/>
              </a:rPr>
              <a:t>вазига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канал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яқинидаги</a:t>
            </a:r>
            <a:r>
              <a:rPr lang="tr-TR" sz="1400" dirty="0">
                <a:latin typeface="+mn-lt"/>
              </a:rPr>
              <a:t> e</a:t>
            </a:r>
            <a:r>
              <a:rPr lang="ru-RU" sz="1400" dirty="0" err="1">
                <a:latin typeface="+mn-lt"/>
              </a:rPr>
              <a:t>р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участкасига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уй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қурилди</a:t>
            </a:r>
            <a:r>
              <a:rPr lang="tr-TR" sz="1400" dirty="0">
                <a:latin typeface="+mn-lt"/>
              </a:rPr>
              <a:t>. </a:t>
            </a:r>
            <a:endParaRPr lang="en-US" sz="1400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dirty="0" err="1">
                <a:latin typeface="+mn-lt"/>
              </a:rPr>
              <a:t>қ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 err="1">
                <a:latin typeface="+mn-lt"/>
              </a:rPr>
              <a:t>нунга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кўра</a:t>
            </a:r>
            <a:r>
              <a:rPr lang="tr-TR" sz="1400" dirty="0">
                <a:latin typeface="+mn-lt"/>
              </a:rPr>
              <a:t>, </a:t>
            </a:r>
            <a:r>
              <a:rPr lang="ru-RU" sz="1400" dirty="0" err="1">
                <a:latin typeface="+mn-lt"/>
              </a:rPr>
              <a:t>бундай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ҳудудларда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қурилиш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тақиқланади</a:t>
            </a:r>
            <a:r>
              <a:rPr lang="tr-TR" sz="1400" dirty="0">
                <a:latin typeface="+mn-lt"/>
              </a:rPr>
              <a:t>, </a:t>
            </a:r>
            <a:r>
              <a:rPr lang="ru-RU" sz="1400" dirty="0" err="1">
                <a:latin typeface="+mn-lt"/>
              </a:rPr>
              <a:t>чунки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канални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сақлаш</a:t>
            </a:r>
            <a:r>
              <a:rPr lang="tr-TR" sz="1400" dirty="0">
                <a:latin typeface="+mn-lt"/>
              </a:rPr>
              <a:t>, </a:t>
            </a:r>
            <a:r>
              <a:rPr lang="ru-RU" sz="1400" dirty="0" err="1">
                <a:latin typeface="+mn-lt"/>
              </a:rPr>
              <a:t>ўз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вақтида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т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 err="1">
                <a:latin typeface="+mn-lt"/>
              </a:rPr>
              <a:t>залаш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ва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канални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мустаҳкамлаш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к</a:t>
            </a:r>
            <a:r>
              <a:rPr lang="tr-TR" sz="1400" dirty="0">
                <a:latin typeface="+mn-lt"/>
              </a:rPr>
              <a:t>e</a:t>
            </a:r>
            <a:r>
              <a:rPr lang="ru-RU" sz="1400" dirty="0">
                <a:latin typeface="+mn-lt"/>
              </a:rPr>
              <a:t>рак</a:t>
            </a:r>
            <a:r>
              <a:rPr lang="tr-TR" sz="1400" dirty="0">
                <a:latin typeface="+mn-lt"/>
              </a:rPr>
              <a:t>. O</a:t>
            </a:r>
            <a:r>
              <a:rPr lang="ru-RU" sz="1400" dirty="0" err="1">
                <a:latin typeface="+mn-lt"/>
              </a:rPr>
              <a:t>қибатда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маълум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вақт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ўтгач</a:t>
            </a:r>
            <a:r>
              <a:rPr lang="tr-TR" sz="1400" dirty="0">
                <a:latin typeface="+mn-lt"/>
              </a:rPr>
              <a:t>, </a:t>
            </a:r>
            <a:r>
              <a:rPr lang="ru-RU" sz="1400" dirty="0">
                <a:latin typeface="+mn-lt"/>
              </a:rPr>
              <a:t>канал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қуриб</a:t>
            </a:r>
            <a:r>
              <a:rPr lang="tr-TR" sz="1400" dirty="0">
                <a:latin typeface="+mn-lt"/>
              </a:rPr>
              <a:t>, </a:t>
            </a:r>
            <a:r>
              <a:rPr lang="ru-RU" sz="1400" dirty="0" err="1">
                <a:latin typeface="+mn-lt"/>
              </a:rPr>
              <a:t>бу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каналдан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т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>
                <a:latin typeface="+mn-lt"/>
              </a:rPr>
              <a:t>м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 err="1">
                <a:latin typeface="+mn-lt"/>
              </a:rPr>
              <a:t>рқалари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суғ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 err="1">
                <a:latin typeface="+mn-lt"/>
              </a:rPr>
              <a:t>рилган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б</a:t>
            </a:r>
            <a:r>
              <a:rPr lang="tr-TR" sz="1400" dirty="0">
                <a:latin typeface="+mn-lt"/>
              </a:rPr>
              <a:t>e</a:t>
            </a:r>
            <a:r>
              <a:rPr lang="ru-RU" sz="1400" dirty="0" err="1">
                <a:latin typeface="+mn-lt"/>
              </a:rPr>
              <a:t>ш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нафар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ф</a:t>
            </a:r>
            <a:r>
              <a:rPr lang="tr-TR" sz="1400" dirty="0">
                <a:latin typeface="+mn-lt"/>
              </a:rPr>
              <a:t>e</a:t>
            </a:r>
            <a:r>
              <a:rPr lang="ru-RU" sz="1400" dirty="0" err="1">
                <a:latin typeface="+mn-lt"/>
              </a:rPr>
              <a:t>рм</a:t>
            </a:r>
            <a:r>
              <a:rPr lang="tr-TR" sz="1400" dirty="0">
                <a:latin typeface="+mn-lt"/>
              </a:rPr>
              <a:t>e</a:t>
            </a:r>
            <a:r>
              <a:rPr lang="ru-RU" sz="1400" dirty="0" err="1">
                <a:latin typeface="+mn-lt"/>
              </a:rPr>
              <a:t>р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қурғ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 err="1">
                <a:latin typeface="+mn-lt"/>
              </a:rPr>
              <a:t>қчилик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ва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ҳ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>
                <a:latin typeface="+mn-lt"/>
              </a:rPr>
              <a:t>сил</a:t>
            </a:r>
            <a:r>
              <a:rPr lang="tr-TR" sz="1400" dirty="0">
                <a:latin typeface="+mn-lt"/>
              </a:rPr>
              <a:t> e</a:t>
            </a:r>
            <a:r>
              <a:rPr lang="ru-RU" sz="1400" dirty="0" err="1">
                <a:latin typeface="+mn-lt"/>
              </a:rPr>
              <a:t>тишмаслиги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сабабли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банкр</a:t>
            </a:r>
            <a:r>
              <a:rPr lang="tr-TR" sz="1400" dirty="0">
                <a:latin typeface="+mn-lt"/>
              </a:rPr>
              <a:t>o</a:t>
            </a:r>
            <a:r>
              <a:rPr lang="ru-RU" sz="1400" dirty="0">
                <a:latin typeface="+mn-lt"/>
              </a:rPr>
              <a:t>т</a:t>
            </a:r>
            <a:r>
              <a:rPr lang="tr-TR" sz="1400" dirty="0">
                <a:latin typeface="+mn-lt"/>
              </a:rPr>
              <a:t> </a:t>
            </a:r>
            <a:r>
              <a:rPr lang="ru-RU" sz="1400" dirty="0" err="1">
                <a:latin typeface="+mn-lt"/>
              </a:rPr>
              <a:t>бўлди</a:t>
            </a:r>
            <a:r>
              <a:rPr lang="tr-TR" sz="1400" dirty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pSp>
        <p:nvGrpSpPr>
          <p:cNvPr id="53263" name="Group 64">
            <a:extLst>
              <a:ext uri="{FF2B5EF4-FFF2-40B4-BE49-F238E27FC236}">
                <a16:creationId xmlns:a16="http://schemas.microsoft.com/office/drawing/2014/main" id="{675EBFFF-C96E-4F02-B9DC-1F48292D7891}"/>
              </a:ext>
            </a:extLst>
          </p:cNvPr>
          <p:cNvGrpSpPr>
            <a:grpSpLocks/>
          </p:cNvGrpSpPr>
          <p:nvPr/>
        </p:nvGrpSpPr>
        <p:grpSpPr bwMode="auto">
          <a:xfrm>
            <a:off x="10547350" y="2728913"/>
            <a:ext cx="1200150" cy="1358900"/>
            <a:chOff x="2816686" y="2674930"/>
            <a:chExt cx="2327744" cy="2636524"/>
          </a:xfrm>
        </p:grpSpPr>
        <p:sp>
          <p:nvSpPr>
            <p:cNvPr id="66" name="Freeform 210">
              <a:extLst>
                <a:ext uri="{FF2B5EF4-FFF2-40B4-BE49-F238E27FC236}">
                  <a16:creationId xmlns:a16="http://schemas.microsoft.com/office/drawing/2014/main" id="{C9CB0584-7B63-4F62-BDAC-01B6C9D3A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805" y="5268333"/>
              <a:ext cx="483406" cy="18480"/>
            </a:xfrm>
            <a:custGeom>
              <a:avLst/>
              <a:gdLst>
                <a:gd name="T0" fmla="*/ 53 w 109"/>
                <a:gd name="T1" fmla="*/ 0 h 4"/>
                <a:gd name="T2" fmla="*/ 0 w 109"/>
                <a:gd name="T3" fmla="*/ 4 h 4"/>
                <a:gd name="T4" fmla="*/ 109 w 109"/>
                <a:gd name="T5" fmla="*/ 4 h 4"/>
                <a:gd name="T6" fmla="*/ 53 w 10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4">
                  <a:moveTo>
                    <a:pt x="53" y="0"/>
                  </a:moveTo>
                  <a:cubicBezTo>
                    <a:pt x="33" y="0"/>
                    <a:pt x="15" y="1"/>
                    <a:pt x="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89" y="1"/>
                    <a:pt x="71" y="0"/>
                    <a:pt x="53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67" name="Freeform 295">
              <a:extLst>
                <a:ext uri="{FF2B5EF4-FFF2-40B4-BE49-F238E27FC236}">
                  <a16:creationId xmlns:a16="http://schemas.microsoft.com/office/drawing/2014/main" id="{96B7CC98-A28B-43C8-8396-327D761B1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686" y="2674930"/>
              <a:ext cx="1819706" cy="2045154"/>
            </a:xfrm>
            <a:custGeom>
              <a:avLst/>
              <a:gdLst>
                <a:gd name="T0" fmla="*/ 409 w 409"/>
                <a:gd name="T1" fmla="*/ 14 h 459"/>
                <a:gd name="T2" fmla="*/ 395 w 409"/>
                <a:gd name="T3" fmla="*/ 0 h 459"/>
                <a:gd name="T4" fmla="*/ 15 w 409"/>
                <a:gd name="T5" fmla="*/ 0 h 459"/>
                <a:gd name="T6" fmla="*/ 0 w 409"/>
                <a:gd name="T7" fmla="*/ 14 h 459"/>
                <a:gd name="T8" fmla="*/ 0 w 409"/>
                <a:gd name="T9" fmla="*/ 445 h 459"/>
                <a:gd name="T10" fmla="*/ 15 w 409"/>
                <a:gd name="T11" fmla="*/ 459 h 459"/>
                <a:gd name="T12" fmla="*/ 395 w 409"/>
                <a:gd name="T13" fmla="*/ 459 h 459"/>
                <a:gd name="T14" fmla="*/ 409 w 409"/>
                <a:gd name="T15" fmla="*/ 445 h 459"/>
                <a:gd name="T16" fmla="*/ 409 w 409"/>
                <a:gd name="T17" fmla="*/ 1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59">
                  <a:moveTo>
                    <a:pt x="409" y="14"/>
                  </a:moveTo>
                  <a:cubicBezTo>
                    <a:pt x="409" y="6"/>
                    <a:pt x="403" y="0"/>
                    <a:pt x="39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53"/>
                    <a:pt x="7" y="459"/>
                    <a:pt x="15" y="459"/>
                  </a:cubicBezTo>
                  <a:cubicBezTo>
                    <a:pt x="395" y="459"/>
                    <a:pt x="395" y="459"/>
                    <a:pt x="395" y="459"/>
                  </a:cubicBezTo>
                  <a:cubicBezTo>
                    <a:pt x="403" y="459"/>
                    <a:pt x="409" y="453"/>
                    <a:pt x="409" y="445"/>
                  </a:cubicBezTo>
                  <a:cubicBezTo>
                    <a:pt x="409" y="14"/>
                    <a:pt x="409" y="14"/>
                    <a:pt x="409" y="14"/>
                  </a:cubicBezTo>
                </a:path>
              </a:pathLst>
            </a:custGeom>
            <a:solidFill>
              <a:srgbClr val="1BBFBB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68" name="Freeform 296">
              <a:extLst>
                <a:ext uri="{FF2B5EF4-FFF2-40B4-BE49-F238E27FC236}">
                  <a16:creationId xmlns:a16="http://schemas.microsoft.com/office/drawing/2014/main" id="{2C79870D-DCE1-4372-B577-2483C85C2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714" y="2758090"/>
              <a:ext cx="1742729" cy="2094435"/>
            </a:xfrm>
            <a:custGeom>
              <a:avLst/>
              <a:gdLst>
                <a:gd name="T0" fmla="*/ 391 w 391"/>
                <a:gd name="T1" fmla="*/ 14 h 470"/>
                <a:gd name="T2" fmla="*/ 377 w 391"/>
                <a:gd name="T3" fmla="*/ 0 h 470"/>
                <a:gd name="T4" fmla="*/ 15 w 391"/>
                <a:gd name="T5" fmla="*/ 0 h 470"/>
                <a:gd name="T6" fmla="*/ 0 w 391"/>
                <a:gd name="T7" fmla="*/ 14 h 470"/>
                <a:gd name="T8" fmla="*/ 0 w 391"/>
                <a:gd name="T9" fmla="*/ 456 h 470"/>
                <a:gd name="T10" fmla="*/ 15 w 391"/>
                <a:gd name="T11" fmla="*/ 470 h 470"/>
                <a:gd name="T12" fmla="*/ 377 w 391"/>
                <a:gd name="T13" fmla="*/ 470 h 470"/>
                <a:gd name="T14" fmla="*/ 391 w 391"/>
                <a:gd name="T15" fmla="*/ 456 h 470"/>
                <a:gd name="T16" fmla="*/ 391 w 391"/>
                <a:gd name="T17" fmla="*/ 1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470">
                  <a:moveTo>
                    <a:pt x="391" y="14"/>
                  </a:moveTo>
                  <a:cubicBezTo>
                    <a:pt x="391" y="6"/>
                    <a:pt x="385" y="0"/>
                    <a:pt x="37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63"/>
                    <a:pt x="7" y="470"/>
                    <a:pt x="15" y="470"/>
                  </a:cubicBezTo>
                  <a:cubicBezTo>
                    <a:pt x="377" y="470"/>
                    <a:pt x="377" y="470"/>
                    <a:pt x="377" y="470"/>
                  </a:cubicBezTo>
                  <a:cubicBezTo>
                    <a:pt x="385" y="470"/>
                    <a:pt x="391" y="463"/>
                    <a:pt x="391" y="456"/>
                  </a:cubicBezTo>
                  <a:cubicBezTo>
                    <a:pt x="391" y="14"/>
                    <a:pt x="391" y="14"/>
                    <a:pt x="391" y="14"/>
                  </a:cubicBezTo>
                </a:path>
              </a:pathLst>
            </a:custGeom>
            <a:solidFill>
              <a:srgbClr val="E5E3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69" name="Freeform 297">
              <a:extLst>
                <a:ext uri="{FF2B5EF4-FFF2-40B4-BE49-F238E27FC236}">
                  <a16:creationId xmlns:a16="http://schemas.microsoft.com/office/drawing/2014/main" id="{EAD51B40-1728-4C59-8C62-644804A6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686" y="2838172"/>
              <a:ext cx="1742729" cy="2094435"/>
            </a:xfrm>
            <a:custGeom>
              <a:avLst/>
              <a:gdLst>
                <a:gd name="T0" fmla="*/ 391 w 391"/>
                <a:gd name="T1" fmla="*/ 14 h 470"/>
                <a:gd name="T2" fmla="*/ 377 w 391"/>
                <a:gd name="T3" fmla="*/ 0 h 470"/>
                <a:gd name="T4" fmla="*/ 15 w 391"/>
                <a:gd name="T5" fmla="*/ 0 h 470"/>
                <a:gd name="T6" fmla="*/ 0 w 391"/>
                <a:gd name="T7" fmla="*/ 14 h 470"/>
                <a:gd name="T8" fmla="*/ 0 w 391"/>
                <a:gd name="T9" fmla="*/ 455 h 470"/>
                <a:gd name="T10" fmla="*/ 15 w 391"/>
                <a:gd name="T11" fmla="*/ 470 h 470"/>
                <a:gd name="T12" fmla="*/ 377 w 391"/>
                <a:gd name="T13" fmla="*/ 470 h 470"/>
                <a:gd name="T14" fmla="*/ 391 w 391"/>
                <a:gd name="T15" fmla="*/ 455 h 470"/>
                <a:gd name="T16" fmla="*/ 391 w 391"/>
                <a:gd name="T17" fmla="*/ 1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470">
                  <a:moveTo>
                    <a:pt x="391" y="14"/>
                  </a:moveTo>
                  <a:cubicBezTo>
                    <a:pt x="391" y="6"/>
                    <a:pt x="385" y="0"/>
                    <a:pt x="37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455"/>
                    <a:pt x="0" y="455"/>
                    <a:pt x="0" y="455"/>
                  </a:cubicBezTo>
                  <a:cubicBezTo>
                    <a:pt x="0" y="463"/>
                    <a:pt x="7" y="470"/>
                    <a:pt x="15" y="470"/>
                  </a:cubicBezTo>
                  <a:cubicBezTo>
                    <a:pt x="377" y="470"/>
                    <a:pt x="377" y="470"/>
                    <a:pt x="377" y="470"/>
                  </a:cubicBezTo>
                  <a:cubicBezTo>
                    <a:pt x="385" y="470"/>
                    <a:pt x="391" y="463"/>
                    <a:pt x="391" y="455"/>
                  </a:cubicBezTo>
                  <a:cubicBezTo>
                    <a:pt x="391" y="14"/>
                    <a:pt x="391" y="14"/>
                    <a:pt x="391" y="14"/>
                  </a:cubicBezTo>
                </a:path>
              </a:pathLst>
            </a:custGeom>
            <a:solidFill>
              <a:srgbClr val="9190F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Freeform 298">
              <a:extLst>
                <a:ext uri="{FF2B5EF4-FFF2-40B4-BE49-F238E27FC236}">
                  <a16:creationId xmlns:a16="http://schemas.microsoft.com/office/drawing/2014/main" id="{8CC887CC-4B9F-40D2-8135-40DCCC437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686" y="2711891"/>
              <a:ext cx="252480" cy="2220716"/>
            </a:xfrm>
            <a:custGeom>
              <a:avLst/>
              <a:gdLst>
                <a:gd name="T0" fmla="*/ 17 w 57"/>
                <a:gd name="T1" fmla="*/ 28 h 498"/>
                <a:gd name="T2" fmla="*/ 17 w 57"/>
                <a:gd name="T3" fmla="*/ 0 h 498"/>
                <a:gd name="T4" fmla="*/ 0 w 57"/>
                <a:gd name="T5" fmla="*/ 0 h 498"/>
                <a:gd name="T6" fmla="*/ 0 w 57"/>
                <a:gd name="T7" fmla="*/ 32 h 498"/>
                <a:gd name="T8" fmla="*/ 0 w 57"/>
                <a:gd name="T9" fmla="*/ 59 h 498"/>
                <a:gd name="T10" fmla="*/ 0 w 57"/>
                <a:gd name="T11" fmla="*/ 483 h 498"/>
                <a:gd name="T12" fmla="*/ 15 w 57"/>
                <a:gd name="T13" fmla="*/ 498 h 498"/>
                <a:gd name="T14" fmla="*/ 57 w 57"/>
                <a:gd name="T15" fmla="*/ 498 h 498"/>
                <a:gd name="T16" fmla="*/ 57 w 57"/>
                <a:gd name="T17" fmla="*/ 28 h 498"/>
                <a:gd name="T18" fmla="*/ 17 w 57"/>
                <a:gd name="T19" fmla="*/ 2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98">
                  <a:moveTo>
                    <a:pt x="17" y="28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83"/>
                    <a:pt x="0" y="483"/>
                    <a:pt x="0" y="483"/>
                  </a:cubicBezTo>
                  <a:cubicBezTo>
                    <a:pt x="0" y="491"/>
                    <a:pt x="7" y="498"/>
                    <a:pt x="15" y="498"/>
                  </a:cubicBezTo>
                  <a:cubicBezTo>
                    <a:pt x="57" y="498"/>
                    <a:pt x="57" y="498"/>
                    <a:pt x="57" y="49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17" y="28"/>
                    <a:pt x="17" y="28"/>
                    <a:pt x="17" y="28"/>
                  </a:cubicBezTo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1" name="Freeform 299">
              <a:extLst>
                <a:ext uri="{FF2B5EF4-FFF2-40B4-BE49-F238E27FC236}">
                  <a16:creationId xmlns:a16="http://schemas.microsoft.com/office/drawing/2014/main" id="{7C3CF7C5-21A7-4189-B7E9-DF790C8CE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166" y="2838172"/>
              <a:ext cx="1490249" cy="1429144"/>
            </a:xfrm>
            <a:custGeom>
              <a:avLst/>
              <a:gdLst>
                <a:gd name="T0" fmla="*/ 320 w 334"/>
                <a:gd name="T1" fmla="*/ 0 h 321"/>
                <a:gd name="T2" fmla="*/ 0 w 334"/>
                <a:gd name="T3" fmla="*/ 0 h 321"/>
                <a:gd name="T4" fmla="*/ 0 w 334"/>
                <a:gd name="T5" fmla="*/ 321 h 321"/>
                <a:gd name="T6" fmla="*/ 50 w 334"/>
                <a:gd name="T7" fmla="*/ 281 h 321"/>
                <a:gd name="T8" fmla="*/ 50 w 334"/>
                <a:gd name="T9" fmla="*/ 64 h 321"/>
                <a:gd name="T10" fmla="*/ 50 w 334"/>
                <a:gd name="T11" fmla="*/ 64 h 321"/>
                <a:gd name="T12" fmla="*/ 50 w 334"/>
                <a:gd name="T13" fmla="*/ 64 h 321"/>
                <a:gd name="T14" fmla="*/ 50 w 334"/>
                <a:gd name="T15" fmla="*/ 58 h 321"/>
                <a:gd name="T16" fmla="*/ 51 w 334"/>
                <a:gd name="T17" fmla="*/ 58 h 321"/>
                <a:gd name="T18" fmla="*/ 64 w 334"/>
                <a:gd name="T19" fmla="*/ 49 h 321"/>
                <a:gd name="T20" fmla="*/ 126 w 334"/>
                <a:gd name="T21" fmla="*/ 49 h 321"/>
                <a:gd name="T22" fmla="*/ 334 w 334"/>
                <a:gd name="T23" fmla="*/ 49 h 321"/>
                <a:gd name="T24" fmla="*/ 334 w 334"/>
                <a:gd name="T25" fmla="*/ 49 h 321"/>
                <a:gd name="T26" fmla="*/ 334 w 334"/>
                <a:gd name="T27" fmla="*/ 14 h 321"/>
                <a:gd name="T28" fmla="*/ 320 w 334"/>
                <a:gd name="T2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4" h="321">
                  <a:moveTo>
                    <a:pt x="3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50" y="281"/>
                    <a:pt x="50" y="281"/>
                    <a:pt x="50" y="281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4" y="53"/>
                    <a:pt x="59" y="49"/>
                    <a:pt x="64" y="49"/>
                  </a:cubicBezTo>
                  <a:cubicBezTo>
                    <a:pt x="126" y="49"/>
                    <a:pt x="126" y="49"/>
                    <a:pt x="126" y="49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14"/>
                    <a:pt x="334" y="14"/>
                    <a:pt x="334" y="14"/>
                  </a:cubicBezTo>
                  <a:cubicBezTo>
                    <a:pt x="334" y="6"/>
                    <a:pt x="328" y="0"/>
                    <a:pt x="320" y="0"/>
                  </a:cubicBezTo>
                </a:path>
              </a:pathLst>
            </a:custGeom>
            <a:solidFill>
              <a:srgbClr val="9190F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2" name="Freeform 300">
              <a:extLst>
                <a:ext uri="{FF2B5EF4-FFF2-40B4-BE49-F238E27FC236}">
                  <a16:creationId xmlns:a16="http://schemas.microsoft.com/office/drawing/2014/main" id="{7FC39189-CAEF-4096-B74D-5A4D205FA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686" y="2838172"/>
              <a:ext cx="252480" cy="1638587"/>
            </a:xfrm>
            <a:custGeom>
              <a:avLst/>
              <a:gdLst>
                <a:gd name="T0" fmla="*/ 57 w 57"/>
                <a:gd name="T1" fmla="*/ 0 h 368"/>
                <a:gd name="T2" fmla="*/ 17 w 57"/>
                <a:gd name="T3" fmla="*/ 0 h 368"/>
                <a:gd name="T4" fmla="*/ 15 w 57"/>
                <a:gd name="T5" fmla="*/ 0 h 368"/>
                <a:gd name="T6" fmla="*/ 0 w 57"/>
                <a:gd name="T7" fmla="*/ 14 h 368"/>
                <a:gd name="T8" fmla="*/ 0 w 57"/>
                <a:gd name="T9" fmla="*/ 368 h 368"/>
                <a:gd name="T10" fmla="*/ 57 w 57"/>
                <a:gd name="T11" fmla="*/ 321 h 368"/>
                <a:gd name="T12" fmla="*/ 57 w 57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68">
                  <a:moveTo>
                    <a:pt x="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57" y="0"/>
                    <a:pt x="57" y="0"/>
                    <a:pt x="57" y="0"/>
                  </a:cubicBezTo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Freeform 301">
              <a:extLst>
                <a:ext uri="{FF2B5EF4-FFF2-40B4-BE49-F238E27FC236}">
                  <a16:creationId xmlns:a16="http://schemas.microsoft.com/office/drawing/2014/main" id="{CBF997C6-3E1C-49C9-8DBF-7467BEC5D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053775"/>
              <a:ext cx="1825864" cy="2048235"/>
            </a:xfrm>
            <a:custGeom>
              <a:avLst/>
              <a:gdLst>
                <a:gd name="T0" fmla="*/ 409 w 409"/>
                <a:gd name="T1" fmla="*/ 15 h 459"/>
                <a:gd name="T2" fmla="*/ 395 w 409"/>
                <a:gd name="T3" fmla="*/ 0 h 459"/>
                <a:gd name="T4" fmla="*/ 14 w 409"/>
                <a:gd name="T5" fmla="*/ 0 h 459"/>
                <a:gd name="T6" fmla="*/ 0 w 409"/>
                <a:gd name="T7" fmla="*/ 15 h 459"/>
                <a:gd name="T8" fmla="*/ 0 w 409"/>
                <a:gd name="T9" fmla="*/ 445 h 459"/>
                <a:gd name="T10" fmla="*/ 14 w 409"/>
                <a:gd name="T11" fmla="*/ 459 h 459"/>
                <a:gd name="T12" fmla="*/ 395 w 409"/>
                <a:gd name="T13" fmla="*/ 459 h 459"/>
                <a:gd name="T14" fmla="*/ 409 w 409"/>
                <a:gd name="T15" fmla="*/ 445 h 459"/>
                <a:gd name="T16" fmla="*/ 409 w 409"/>
                <a:gd name="T17" fmla="*/ 15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59">
                  <a:moveTo>
                    <a:pt x="409" y="15"/>
                  </a:moveTo>
                  <a:cubicBezTo>
                    <a:pt x="409" y="7"/>
                    <a:pt x="402" y="0"/>
                    <a:pt x="39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53"/>
                    <a:pt x="6" y="459"/>
                    <a:pt x="14" y="459"/>
                  </a:cubicBezTo>
                  <a:cubicBezTo>
                    <a:pt x="395" y="459"/>
                    <a:pt x="395" y="459"/>
                    <a:pt x="395" y="459"/>
                  </a:cubicBezTo>
                  <a:cubicBezTo>
                    <a:pt x="402" y="459"/>
                    <a:pt x="409" y="453"/>
                    <a:pt x="409" y="445"/>
                  </a:cubicBezTo>
                  <a:cubicBezTo>
                    <a:pt x="409" y="15"/>
                    <a:pt x="409" y="15"/>
                    <a:pt x="409" y="15"/>
                  </a:cubicBezTo>
                </a:path>
              </a:pathLst>
            </a:custGeom>
            <a:solidFill>
              <a:srgbClr val="6263C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Freeform 302">
              <a:extLst>
                <a:ext uri="{FF2B5EF4-FFF2-40B4-BE49-F238E27FC236}">
                  <a16:creationId xmlns:a16="http://schemas.microsoft.com/office/drawing/2014/main" id="{44C4CCD7-897C-4645-92AE-5C77C61B6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053775"/>
              <a:ext cx="341773" cy="1041057"/>
            </a:xfrm>
            <a:custGeom>
              <a:avLst/>
              <a:gdLst>
                <a:gd name="T0" fmla="*/ 76 w 76"/>
                <a:gd name="T1" fmla="*/ 234 h 234"/>
                <a:gd name="T2" fmla="*/ 76 w 76"/>
                <a:gd name="T3" fmla="*/ 0 h 234"/>
                <a:gd name="T4" fmla="*/ 14 w 76"/>
                <a:gd name="T5" fmla="*/ 0 h 234"/>
                <a:gd name="T6" fmla="*/ 0 w 76"/>
                <a:gd name="T7" fmla="*/ 15 h 234"/>
                <a:gd name="T8" fmla="*/ 0 w 76"/>
                <a:gd name="T9" fmla="*/ 234 h 234"/>
                <a:gd name="T10" fmla="*/ 76 w 76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34">
                  <a:moveTo>
                    <a:pt x="76" y="234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76" y="234"/>
                    <a:pt x="76" y="234"/>
                    <a:pt x="76" y="234"/>
                  </a:cubicBezTo>
                </a:path>
              </a:pathLst>
            </a:custGeom>
            <a:solidFill>
              <a:srgbClr val="161B1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Freeform 303">
              <a:extLst>
                <a:ext uri="{FF2B5EF4-FFF2-40B4-BE49-F238E27FC236}">
                  <a16:creationId xmlns:a16="http://schemas.microsoft.com/office/drawing/2014/main" id="{16733659-FE93-4A84-A4FA-9AA8FD205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884" y="3133857"/>
              <a:ext cx="1742729" cy="2094435"/>
            </a:xfrm>
            <a:custGeom>
              <a:avLst/>
              <a:gdLst>
                <a:gd name="T0" fmla="*/ 391 w 391"/>
                <a:gd name="T1" fmla="*/ 15 h 470"/>
                <a:gd name="T2" fmla="*/ 377 w 391"/>
                <a:gd name="T3" fmla="*/ 0 h 470"/>
                <a:gd name="T4" fmla="*/ 14 w 391"/>
                <a:gd name="T5" fmla="*/ 0 h 470"/>
                <a:gd name="T6" fmla="*/ 0 w 391"/>
                <a:gd name="T7" fmla="*/ 15 h 470"/>
                <a:gd name="T8" fmla="*/ 0 w 391"/>
                <a:gd name="T9" fmla="*/ 456 h 470"/>
                <a:gd name="T10" fmla="*/ 14 w 391"/>
                <a:gd name="T11" fmla="*/ 470 h 470"/>
                <a:gd name="T12" fmla="*/ 377 w 391"/>
                <a:gd name="T13" fmla="*/ 470 h 470"/>
                <a:gd name="T14" fmla="*/ 391 w 391"/>
                <a:gd name="T15" fmla="*/ 456 h 470"/>
                <a:gd name="T16" fmla="*/ 391 w 391"/>
                <a:gd name="T17" fmla="*/ 1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470">
                  <a:moveTo>
                    <a:pt x="391" y="15"/>
                  </a:moveTo>
                  <a:cubicBezTo>
                    <a:pt x="391" y="7"/>
                    <a:pt x="385" y="0"/>
                    <a:pt x="37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64"/>
                    <a:pt x="6" y="470"/>
                    <a:pt x="14" y="470"/>
                  </a:cubicBezTo>
                  <a:cubicBezTo>
                    <a:pt x="377" y="470"/>
                    <a:pt x="377" y="470"/>
                    <a:pt x="377" y="470"/>
                  </a:cubicBezTo>
                  <a:cubicBezTo>
                    <a:pt x="385" y="470"/>
                    <a:pt x="391" y="464"/>
                    <a:pt x="391" y="456"/>
                  </a:cubicBezTo>
                  <a:cubicBezTo>
                    <a:pt x="391" y="15"/>
                    <a:pt x="391" y="15"/>
                    <a:pt x="391" y="15"/>
                  </a:cubicBezTo>
                </a:path>
              </a:pathLst>
            </a:custGeom>
            <a:solidFill>
              <a:srgbClr val="E5E3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Rectangle 304">
              <a:extLst>
                <a:ext uri="{FF2B5EF4-FFF2-40B4-BE49-F238E27FC236}">
                  <a16:creationId xmlns:a16="http://schemas.microsoft.com/office/drawing/2014/main" id="{322B3AB7-4711-4FD3-818D-36DDABABD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52" y="3411061"/>
              <a:ext cx="190900" cy="267965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Rectangle 305">
              <a:extLst>
                <a:ext uri="{FF2B5EF4-FFF2-40B4-BE49-F238E27FC236}">
                  <a16:creationId xmlns:a16="http://schemas.microsoft.com/office/drawing/2014/main" id="{EDA353E2-CF7B-4FAA-9FD7-AF31CE3DD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52" y="3411061"/>
              <a:ext cx="190900" cy="267965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8" name="Rectangle 306">
              <a:extLst>
                <a:ext uri="{FF2B5EF4-FFF2-40B4-BE49-F238E27FC236}">
                  <a16:creationId xmlns:a16="http://schemas.microsoft.com/office/drawing/2014/main" id="{06B6D8B7-1621-4617-8311-3071B0D2E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52" y="3734468"/>
              <a:ext cx="193978" cy="267964"/>
            </a:xfrm>
            <a:prstGeom prst="rect">
              <a:avLst/>
            </a:prstGeom>
            <a:solidFill>
              <a:srgbClr val="FFB631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79" name="Rectangle 307">
              <a:extLst>
                <a:ext uri="{FF2B5EF4-FFF2-40B4-BE49-F238E27FC236}">
                  <a16:creationId xmlns:a16="http://schemas.microsoft.com/office/drawing/2014/main" id="{63CCA0E1-75BB-4D93-867A-8616A246F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52" y="4060953"/>
              <a:ext cx="181662" cy="264884"/>
            </a:xfrm>
            <a:prstGeom prst="rect">
              <a:avLst/>
            </a:prstGeom>
            <a:solidFill>
              <a:srgbClr val="FE8A9B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0" name="Freeform 308">
              <a:extLst>
                <a:ext uri="{FF2B5EF4-FFF2-40B4-BE49-F238E27FC236}">
                  <a16:creationId xmlns:a16="http://schemas.microsoft.com/office/drawing/2014/main" id="{B5EF1000-8447-42A3-8E19-1AE72572B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217019"/>
              <a:ext cx="1742729" cy="2094435"/>
            </a:xfrm>
            <a:custGeom>
              <a:avLst/>
              <a:gdLst>
                <a:gd name="T0" fmla="*/ 391 w 391"/>
                <a:gd name="T1" fmla="*/ 15 h 470"/>
                <a:gd name="T2" fmla="*/ 377 w 391"/>
                <a:gd name="T3" fmla="*/ 0 h 470"/>
                <a:gd name="T4" fmla="*/ 14 w 391"/>
                <a:gd name="T5" fmla="*/ 0 h 470"/>
                <a:gd name="T6" fmla="*/ 0 w 391"/>
                <a:gd name="T7" fmla="*/ 15 h 470"/>
                <a:gd name="T8" fmla="*/ 0 w 391"/>
                <a:gd name="T9" fmla="*/ 456 h 470"/>
                <a:gd name="T10" fmla="*/ 14 w 391"/>
                <a:gd name="T11" fmla="*/ 470 h 470"/>
                <a:gd name="T12" fmla="*/ 377 w 391"/>
                <a:gd name="T13" fmla="*/ 470 h 470"/>
                <a:gd name="T14" fmla="*/ 391 w 391"/>
                <a:gd name="T15" fmla="*/ 456 h 470"/>
                <a:gd name="T16" fmla="*/ 391 w 391"/>
                <a:gd name="T17" fmla="*/ 1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470">
                  <a:moveTo>
                    <a:pt x="391" y="15"/>
                  </a:moveTo>
                  <a:cubicBezTo>
                    <a:pt x="391" y="7"/>
                    <a:pt x="385" y="0"/>
                    <a:pt x="37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64"/>
                    <a:pt x="6" y="470"/>
                    <a:pt x="14" y="470"/>
                  </a:cubicBezTo>
                  <a:cubicBezTo>
                    <a:pt x="377" y="470"/>
                    <a:pt x="377" y="470"/>
                    <a:pt x="377" y="470"/>
                  </a:cubicBezTo>
                  <a:cubicBezTo>
                    <a:pt x="385" y="470"/>
                    <a:pt x="391" y="464"/>
                    <a:pt x="391" y="456"/>
                  </a:cubicBezTo>
                  <a:cubicBezTo>
                    <a:pt x="391" y="15"/>
                    <a:pt x="391" y="15"/>
                    <a:pt x="391" y="15"/>
                  </a:cubicBezTo>
                </a:path>
              </a:pathLst>
            </a:custGeom>
            <a:solidFill>
              <a:srgbClr val="9190F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Freeform 309">
              <a:extLst>
                <a:ext uri="{FF2B5EF4-FFF2-40B4-BE49-F238E27FC236}">
                  <a16:creationId xmlns:a16="http://schemas.microsoft.com/office/drawing/2014/main" id="{5C758DB4-F8DC-4E9C-9C30-64A2D3FD2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093817"/>
              <a:ext cx="255560" cy="2217637"/>
            </a:xfrm>
            <a:custGeom>
              <a:avLst/>
              <a:gdLst>
                <a:gd name="T0" fmla="*/ 17 w 57"/>
                <a:gd name="T1" fmla="*/ 27 h 497"/>
                <a:gd name="T2" fmla="*/ 17 w 57"/>
                <a:gd name="T3" fmla="*/ 0 h 497"/>
                <a:gd name="T4" fmla="*/ 0 w 57"/>
                <a:gd name="T5" fmla="*/ 0 h 497"/>
                <a:gd name="T6" fmla="*/ 0 w 57"/>
                <a:gd name="T7" fmla="*/ 31 h 497"/>
                <a:gd name="T8" fmla="*/ 0 w 57"/>
                <a:gd name="T9" fmla="*/ 59 h 497"/>
                <a:gd name="T10" fmla="*/ 0 w 57"/>
                <a:gd name="T11" fmla="*/ 483 h 497"/>
                <a:gd name="T12" fmla="*/ 14 w 57"/>
                <a:gd name="T13" fmla="*/ 497 h 497"/>
                <a:gd name="T14" fmla="*/ 57 w 57"/>
                <a:gd name="T15" fmla="*/ 497 h 497"/>
                <a:gd name="T16" fmla="*/ 57 w 57"/>
                <a:gd name="T17" fmla="*/ 27 h 497"/>
                <a:gd name="T18" fmla="*/ 17 w 57"/>
                <a:gd name="T19" fmla="*/ 2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97">
                  <a:moveTo>
                    <a:pt x="17" y="27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83"/>
                    <a:pt x="0" y="483"/>
                    <a:pt x="0" y="483"/>
                  </a:cubicBezTo>
                  <a:cubicBezTo>
                    <a:pt x="0" y="491"/>
                    <a:pt x="6" y="497"/>
                    <a:pt x="14" y="497"/>
                  </a:cubicBezTo>
                  <a:cubicBezTo>
                    <a:pt x="57" y="497"/>
                    <a:pt x="57" y="497"/>
                    <a:pt x="57" y="49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17" y="27"/>
                    <a:pt x="17" y="27"/>
                    <a:pt x="17" y="27"/>
                  </a:cubicBezTo>
                </a:path>
              </a:pathLst>
            </a:custGeom>
            <a:solidFill>
              <a:srgbClr val="161B1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2" name="Rectangle 310">
              <a:extLst>
                <a:ext uri="{FF2B5EF4-FFF2-40B4-BE49-F238E27FC236}">
                  <a16:creationId xmlns:a16="http://schemas.microsoft.com/office/drawing/2014/main" id="{0C352D07-52B2-4ECE-81B3-1FBA5AF54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213" y="3454182"/>
              <a:ext cx="825179" cy="44352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3" name="Rectangle 311">
              <a:extLst>
                <a:ext uri="{FF2B5EF4-FFF2-40B4-BE49-F238E27FC236}">
                  <a16:creationId xmlns:a16="http://schemas.microsoft.com/office/drawing/2014/main" id="{B3613542-7C8D-495E-B7A6-B6C997D01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213" y="3454182"/>
              <a:ext cx="825179" cy="443527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Freeform 312">
              <a:extLst>
                <a:ext uri="{FF2B5EF4-FFF2-40B4-BE49-F238E27FC236}">
                  <a16:creationId xmlns:a16="http://schemas.microsoft.com/office/drawing/2014/main" id="{15FC5856-C79E-4841-A48F-213071A107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9658" y="3438783"/>
              <a:ext cx="868285" cy="474328"/>
            </a:xfrm>
            <a:custGeom>
              <a:avLst/>
              <a:gdLst>
                <a:gd name="T0" fmla="*/ 219 w 219"/>
                <a:gd name="T1" fmla="*/ 120 h 120"/>
                <a:gd name="T2" fmla="*/ 0 w 219"/>
                <a:gd name="T3" fmla="*/ 120 h 120"/>
                <a:gd name="T4" fmla="*/ 0 w 219"/>
                <a:gd name="T5" fmla="*/ 0 h 120"/>
                <a:gd name="T6" fmla="*/ 219 w 219"/>
                <a:gd name="T7" fmla="*/ 0 h 120"/>
                <a:gd name="T8" fmla="*/ 219 w 219"/>
                <a:gd name="T9" fmla="*/ 120 h 120"/>
                <a:gd name="T10" fmla="*/ 9 w 219"/>
                <a:gd name="T11" fmla="*/ 111 h 120"/>
                <a:gd name="T12" fmla="*/ 210 w 219"/>
                <a:gd name="T13" fmla="*/ 111 h 120"/>
                <a:gd name="T14" fmla="*/ 210 w 219"/>
                <a:gd name="T15" fmla="*/ 9 h 120"/>
                <a:gd name="T16" fmla="*/ 9 w 219"/>
                <a:gd name="T17" fmla="*/ 9 h 120"/>
                <a:gd name="T18" fmla="*/ 9 w 219"/>
                <a:gd name="T1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120">
                  <a:moveTo>
                    <a:pt x="219" y="120"/>
                  </a:moveTo>
                  <a:lnTo>
                    <a:pt x="0" y="120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0"/>
                  </a:lnTo>
                  <a:close/>
                  <a:moveTo>
                    <a:pt x="9" y="111"/>
                  </a:moveTo>
                  <a:lnTo>
                    <a:pt x="210" y="111"/>
                  </a:lnTo>
                  <a:lnTo>
                    <a:pt x="210" y="9"/>
                  </a:lnTo>
                  <a:lnTo>
                    <a:pt x="9" y="9"/>
                  </a:lnTo>
                  <a:lnTo>
                    <a:pt x="9" y="111"/>
                  </a:lnTo>
                  <a:close/>
                </a:path>
              </a:pathLst>
            </a:custGeom>
            <a:solidFill>
              <a:srgbClr val="F7F7F2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Freeform 313">
              <a:extLst>
                <a:ext uri="{FF2B5EF4-FFF2-40B4-BE49-F238E27FC236}">
                  <a16:creationId xmlns:a16="http://schemas.microsoft.com/office/drawing/2014/main" id="{29C50D64-8164-4553-9B5E-6596C16238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9658" y="3438783"/>
              <a:ext cx="868285" cy="474328"/>
            </a:xfrm>
            <a:custGeom>
              <a:avLst/>
              <a:gdLst>
                <a:gd name="T0" fmla="*/ 219 w 219"/>
                <a:gd name="T1" fmla="*/ 120 h 120"/>
                <a:gd name="T2" fmla="*/ 0 w 219"/>
                <a:gd name="T3" fmla="*/ 120 h 120"/>
                <a:gd name="T4" fmla="*/ 0 w 219"/>
                <a:gd name="T5" fmla="*/ 0 h 120"/>
                <a:gd name="T6" fmla="*/ 219 w 219"/>
                <a:gd name="T7" fmla="*/ 0 h 120"/>
                <a:gd name="T8" fmla="*/ 219 w 219"/>
                <a:gd name="T9" fmla="*/ 120 h 120"/>
                <a:gd name="T10" fmla="*/ 9 w 219"/>
                <a:gd name="T11" fmla="*/ 111 h 120"/>
                <a:gd name="T12" fmla="*/ 210 w 219"/>
                <a:gd name="T13" fmla="*/ 111 h 120"/>
                <a:gd name="T14" fmla="*/ 210 w 219"/>
                <a:gd name="T15" fmla="*/ 9 h 120"/>
                <a:gd name="T16" fmla="*/ 9 w 219"/>
                <a:gd name="T17" fmla="*/ 9 h 120"/>
                <a:gd name="T18" fmla="*/ 9 w 219"/>
                <a:gd name="T1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120">
                  <a:moveTo>
                    <a:pt x="219" y="120"/>
                  </a:moveTo>
                  <a:lnTo>
                    <a:pt x="0" y="120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0"/>
                  </a:lnTo>
                  <a:moveTo>
                    <a:pt x="9" y="111"/>
                  </a:moveTo>
                  <a:lnTo>
                    <a:pt x="210" y="111"/>
                  </a:lnTo>
                  <a:lnTo>
                    <a:pt x="210" y="9"/>
                  </a:lnTo>
                  <a:lnTo>
                    <a:pt x="9" y="9"/>
                  </a:lnTo>
                  <a:lnTo>
                    <a:pt x="9" y="111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6" name="Rectangle 314">
              <a:extLst>
                <a:ext uri="{FF2B5EF4-FFF2-40B4-BE49-F238E27FC236}">
                  <a16:creationId xmlns:a16="http://schemas.microsoft.com/office/drawing/2014/main" id="{96AE015E-647F-47F9-8FD0-76E92CBF0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546584"/>
              <a:ext cx="634279" cy="4620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7" name="Rectangle 315">
              <a:extLst>
                <a:ext uri="{FF2B5EF4-FFF2-40B4-BE49-F238E27FC236}">
                  <a16:creationId xmlns:a16="http://schemas.microsoft.com/office/drawing/2014/main" id="{735040A8-03F8-45D6-BBF8-B968CDA1E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546584"/>
              <a:ext cx="634279" cy="46202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8" name="Rectangle 316">
              <a:extLst>
                <a:ext uri="{FF2B5EF4-FFF2-40B4-BE49-F238E27FC236}">
                  <a16:creationId xmlns:a16="http://schemas.microsoft.com/office/drawing/2014/main" id="{EC86CC4F-7656-4C31-9173-01E9CE373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651305"/>
              <a:ext cx="634279" cy="4928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9" name="Rectangle 317">
              <a:extLst>
                <a:ext uri="{FF2B5EF4-FFF2-40B4-BE49-F238E27FC236}">
                  <a16:creationId xmlns:a16="http://schemas.microsoft.com/office/drawing/2014/main" id="{CC5C1A6B-E461-43A7-9A7A-FA74837A9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651305"/>
              <a:ext cx="634279" cy="49281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0" name="Rectangle 318">
              <a:extLst>
                <a:ext uri="{FF2B5EF4-FFF2-40B4-BE49-F238E27FC236}">
                  <a16:creationId xmlns:a16="http://schemas.microsoft.com/office/drawing/2014/main" id="{59468202-BFFB-4C67-85A1-764E08C43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762187"/>
              <a:ext cx="634279" cy="4928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1" name="Rectangle 319">
              <a:extLst>
                <a:ext uri="{FF2B5EF4-FFF2-40B4-BE49-F238E27FC236}">
                  <a16:creationId xmlns:a16="http://schemas.microsoft.com/office/drawing/2014/main" id="{E18FD3D2-9F4D-4B54-9D64-E2ABFFBA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762187"/>
              <a:ext cx="634279" cy="49281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2" name="Freeform 320">
              <a:extLst>
                <a:ext uri="{FF2B5EF4-FFF2-40B4-BE49-F238E27FC236}">
                  <a16:creationId xmlns:a16="http://schemas.microsoft.com/office/drawing/2014/main" id="{F30E7A89-3537-4895-82CD-0084EC1AD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16" y="3217019"/>
              <a:ext cx="1487169" cy="1432223"/>
            </a:xfrm>
            <a:custGeom>
              <a:avLst/>
              <a:gdLst>
                <a:gd name="T0" fmla="*/ 320 w 334"/>
                <a:gd name="T1" fmla="*/ 0 h 322"/>
                <a:gd name="T2" fmla="*/ 0 w 334"/>
                <a:gd name="T3" fmla="*/ 0 h 322"/>
                <a:gd name="T4" fmla="*/ 0 w 334"/>
                <a:gd name="T5" fmla="*/ 322 h 322"/>
                <a:gd name="T6" fmla="*/ 202 w 334"/>
                <a:gd name="T7" fmla="*/ 157 h 322"/>
                <a:gd name="T8" fmla="*/ 55 w 334"/>
                <a:gd name="T9" fmla="*/ 157 h 322"/>
                <a:gd name="T10" fmla="*/ 55 w 334"/>
                <a:gd name="T11" fmla="*/ 50 h 322"/>
                <a:gd name="T12" fmla="*/ 249 w 334"/>
                <a:gd name="T13" fmla="*/ 50 h 322"/>
                <a:gd name="T14" fmla="*/ 249 w 334"/>
                <a:gd name="T15" fmla="*/ 118 h 322"/>
                <a:gd name="T16" fmla="*/ 334 w 334"/>
                <a:gd name="T17" fmla="*/ 49 h 322"/>
                <a:gd name="T18" fmla="*/ 334 w 334"/>
                <a:gd name="T19" fmla="*/ 44 h 322"/>
                <a:gd name="T20" fmla="*/ 334 w 334"/>
                <a:gd name="T21" fmla="*/ 15 h 322"/>
                <a:gd name="T22" fmla="*/ 320 w 334"/>
                <a:gd name="T2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22">
                  <a:moveTo>
                    <a:pt x="3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44"/>
                    <a:pt x="334" y="44"/>
                    <a:pt x="334" y="44"/>
                  </a:cubicBezTo>
                  <a:cubicBezTo>
                    <a:pt x="334" y="15"/>
                    <a:pt x="334" y="15"/>
                    <a:pt x="334" y="15"/>
                  </a:cubicBezTo>
                  <a:cubicBezTo>
                    <a:pt x="334" y="7"/>
                    <a:pt x="328" y="0"/>
                    <a:pt x="320" y="0"/>
                  </a:cubicBezTo>
                </a:path>
              </a:pathLst>
            </a:custGeom>
            <a:solidFill>
              <a:srgbClr val="6263C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3" name="Freeform 321">
              <a:extLst>
                <a:ext uri="{FF2B5EF4-FFF2-40B4-BE49-F238E27FC236}">
                  <a16:creationId xmlns:a16="http://schemas.microsoft.com/office/drawing/2014/main" id="{7A4A443B-7008-4352-80F1-195E1D9EE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217019"/>
              <a:ext cx="255560" cy="1638587"/>
            </a:xfrm>
            <a:custGeom>
              <a:avLst/>
              <a:gdLst>
                <a:gd name="T0" fmla="*/ 57 w 57"/>
                <a:gd name="T1" fmla="*/ 0 h 368"/>
                <a:gd name="T2" fmla="*/ 17 w 57"/>
                <a:gd name="T3" fmla="*/ 0 h 368"/>
                <a:gd name="T4" fmla="*/ 14 w 57"/>
                <a:gd name="T5" fmla="*/ 0 h 368"/>
                <a:gd name="T6" fmla="*/ 0 w 57"/>
                <a:gd name="T7" fmla="*/ 15 h 368"/>
                <a:gd name="T8" fmla="*/ 0 w 57"/>
                <a:gd name="T9" fmla="*/ 368 h 368"/>
                <a:gd name="T10" fmla="*/ 57 w 57"/>
                <a:gd name="T11" fmla="*/ 322 h 368"/>
                <a:gd name="T12" fmla="*/ 57 w 57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68">
                  <a:moveTo>
                    <a:pt x="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57" y="322"/>
                    <a:pt x="57" y="322"/>
                    <a:pt x="57" y="322"/>
                  </a:cubicBezTo>
                  <a:cubicBezTo>
                    <a:pt x="57" y="0"/>
                    <a:pt x="57" y="0"/>
                    <a:pt x="57" y="0"/>
                  </a:cubicBezTo>
                </a:path>
              </a:pathLst>
            </a:custGeom>
            <a:solidFill>
              <a:srgbClr val="393D40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4" name="Freeform 322">
              <a:extLst>
                <a:ext uri="{FF2B5EF4-FFF2-40B4-BE49-F238E27FC236}">
                  <a16:creationId xmlns:a16="http://schemas.microsoft.com/office/drawing/2014/main" id="{B658049F-F7A9-47EF-9323-AEDA08EAD4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6607" y="3475743"/>
              <a:ext cx="794389" cy="403486"/>
            </a:xfrm>
            <a:custGeom>
              <a:avLst/>
              <a:gdLst>
                <a:gd name="T0" fmla="*/ 23 w 201"/>
                <a:gd name="T1" fmla="*/ 85 h 102"/>
                <a:gd name="T2" fmla="*/ 23 w 201"/>
                <a:gd name="T3" fmla="*/ 73 h 102"/>
                <a:gd name="T4" fmla="*/ 183 w 201"/>
                <a:gd name="T5" fmla="*/ 73 h 102"/>
                <a:gd name="T6" fmla="*/ 183 w 201"/>
                <a:gd name="T7" fmla="*/ 85 h 102"/>
                <a:gd name="T8" fmla="*/ 23 w 201"/>
                <a:gd name="T9" fmla="*/ 85 h 102"/>
                <a:gd name="T10" fmla="*/ 23 w 201"/>
                <a:gd name="T11" fmla="*/ 57 h 102"/>
                <a:gd name="T12" fmla="*/ 23 w 201"/>
                <a:gd name="T13" fmla="*/ 45 h 102"/>
                <a:gd name="T14" fmla="*/ 183 w 201"/>
                <a:gd name="T15" fmla="*/ 45 h 102"/>
                <a:gd name="T16" fmla="*/ 183 w 201"/>
                <a:gd name="T17" fmla="*/ 57 h 102"/>
                <a:gd name="T18" fmla="*/ 23 w 201"/>
                <a:gd name="T19" fmla="*/ 57 h 102"/>
                <a:gd name="T20" fmla="*/ 23 w 201"/>
                <a:gd name="T21" fmla="*/ 30 h 102"/>
                <a:gd name="T22" fmla="*/ 23 w 201"/>
                <a:gd name="T23" fmla="*/ 18 h 102"/>
                <a:gd name="T24" fmla="*/ 183 w 201"/>
                <a:gd name="T25" fmla="*/ 18 h 102"/>
                <a:gd name="T26" fmla="*/ 183 w 201"/>
                <a:gd name="T27" fmla="*/ 30 h 102"/>
                <a:gd name="T28" fmla="*/ 23 w 201"/>
                <a:gd name="T29" fmla="*/ 30 h 102"/>
                <a:gd name="T30" fmla="*/ 201 w 201"/>
                <a:gd name="T31" fmla="*/ 0 h 102"/>
                <a:gd name="T32" fmla="*/ 0 w 201"/>
                <a:gd name="T33" fmla="*/ 0 h 102"/>
                <a:gd name="T34" fmla="*/ 0 w 201"/>
                <a:gd name="T35" fmla="*/ 102 h 102"/>
                <a:gd name="T36" fmla="*/ 168 w 201"/>
                <a:gd name="T37" fmla="*/ 102 h 102"/>
                <a:gd name="T38" fmla="*/ 201 w 201"/>
                <a:gd name="T39" fmla="*/ 75 h 102"/>
                <a:gd name="T40" fmla="*/ 201 w 201"/>
                <a:gd name="T4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102">
                  <a:moveTo>
                    <a:pt x="23" y="85"/>
                  </a:moveTo>
                  <a:lnTo>
                    <a:pt x="23" y="73"/>
                  </a:lnTo>
                  <a:lnTo>
                    <a:pt x="183" y="73"/>
                  </a:lnTo>
                  <a:lnTo>
                    <a:pt x="183" y="85"/>
                  </a:lnTo>
                  <a:lnTo>
                    <a:pt x="23" y="85"/>
                  </a:lnTo>
                  <a:close/>
                  <a:moveTo>
                    <a:pt x="23" y="57"/>
                  </a:moveTo>
                  <a:lnTo>
                    <a:pt x="23" y="45"/>
                  </a:lnTo>
                  <a:lnTo>
                    <a:pt x="183" y="45"/>
                  </a:lnTo>
                  <a:lnTo>
                    <a:pt x="183" y="57"/>
                  </a:lnTo>
                  <a:lnTo>
                    <a:pt x="23" y="57"/>
                  </a:lnTo>
                  <a:close/>
                  <a:moveTo>
                    <a:pt x="23" y="30"/>
                  </a:moveTo>
                  <a:lnTo>
                    <a:pt x="23" y="18"/>
                  </a:lnTo>
                  <a:lnTo>
                    <a:pt x="183" y="18"/>
                  </a:lnTo>
                  <a:lnTo>
                    <a:pt x="183" y="30"/>
                  </a:lnTo>
                  <a:lnTo>
                    <a:pt x="23" y="30"/>
                  </a:lnTo>
                  <a:close/>
                  <a:moveTo>
                    <a:pt x="201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168" y="102"/>
                  </a:lnTo>
                  <a:lnTo>
                    <a:pt x="201" y="7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5" name="Freeform 323">
              <a:extLst>
                <a:ext uri="{FF2B5EF4-FFF2-40B4-BE49-F238E27FC236}">
                  <a16:creationId xmlns:a16="http://schemas.microsoft.com/office/drawing/2014/main" id="{C9179CB1-D6CE-4C51-99DE-EB8FFC3D43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6607" y="3475743"/>
              <a:ext cx="794389" cy="403486"/>
            </a:xfrm>
            <a:custGeom>
              <a:avLst/>
              <a:gdLst>
                <a:gd name="T0" fmla="*/ 23 w 201"/>
                <a:gd name="T1" fmla="*/ 85 h 102"/>
                <a:gd name="T2" fmla="*/ 23 w 201"/>
                <a:gd name="T3" fmla="*/ 73 h 102"/>
                <a:gd name="T4" fmla="*/ 183 w 201"/>
                <a:gd name="T5" fmla="*/ 73 h 102"/>
                <a:gd name="T6" fmla="*/ 183 w 201"/>
                <a:gd name="T7" fmla="*/ 85 h 102"/>
                <a:gd name="T8" fmla="*/ 23 w 201"/>
                <a:gd name="T9" fmla="*/ 85 h 102"/>
                <a:gd name="T10" fmla="*/ 23 w 201"/>
                <a:gd name="T11" fmla="*/ 57 h 102"/>
                <a:gd name="T12" fmla="*/ 23 w 201"/>
                <a:gd name="T13" fmla="*/ 45 h 102"/>
                <a:gd name="T14" fmla="*/ 183 w 201"/>
                <a:gd name="T15" fmla="*/ 45 h 102"/>
                <a:gd name="T16" fmla="*/ 183 w 201"/>
                <a:gd name="T17" fmla="*/ 57 h 102"/>
                <a:gd name="T18" fmla="*/ 23 w 201"/>
                <a:gd name="T19" fmla="*/ 57 h 102"/>
                <a:gd name="T20" fmla="*/ 23 w 201"/>
                <a:gd name="T21" fmla="*/ 30 h 102"/>
                <a:gd name="T22" fmla="*/ 23 w 201"/>
                <a:gd name="T23" fmla="*/ 18 h 102"/>
                <a:gd name="T24" fmla="*/ 183 w 201"/>
                <a:gd name="T25" fmla="*/ 18 h 102"/>
                <a:gd name="T26" fmla="*/ 183 w 201"/>
                <a:gd name="T27" fmla="*/ 30 h 102"/>
                <a:gd name="T28" fmla="*/ 23 w 201"/>
                <a:gd name="T29" fmla="*/ 30 h 102"/>
                <a:gd name="T30" fmla="*/ 201 w 201"/>
                <a:gd name="T31" fmla="*/ 0 h 102"/>
                <a:gd name="T32" fmla="*/ 0 w 201"/>
                <a:gd name="T33" fmla="*/ 0 h 102"/>
                <a:gd name="T34" fmla="*/ 0 w 201"/>
                <a:gd name="T35" fmla="*/ 102 h 102"/>
                <a:gd name="T36" fmla="*/ 168 w 201"/>
                <a:gd name="T37" fmla="*/ 102 h 102"/>
                <a:gd name="T38" fmla="*/ 201 w 201"/>
                <a:gd name="T39" fmla="*/ 75 h 102"/>
                <a:gd name="T40" fmla="*/ 201 w 201"/>
                <a:gd name="T4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102">
                  <a:moveTo>
                    <a:pt x="23" y="85"/>
                  </a:moveTo>
                  <a:lnTo>
                    <a:pt x="23" y="73"/>
                  </a:lnTo>
                  <a:lnTo>
                    <a:pt x="183" y="73"/>
                  </a:lnTo>
                  <a:lnTo>
                    <a:pt x="183" y="85"/>
                  </a:lnTo>
                  <a:lnTo>
                    <a:pt x="23" y="85"/>
                  </a:lnTo>
                  <a:moveTo>
                    <a:pt x="23" y="57"/>
                  </a:moveTo>
                  <a:lnTo>
                    <a:pt x="23" y="45"/>
                  </a:lnTo>
                  <a:lnTo>
                    <a:pt x="183" y="45"/>
                  </a:lnTo>
                  <a:lnTo>
                    <a:pt x="183" y="57"/>
                  </a:lnTo>
                  <a:lnTo>
                    <a:pt x="23" y="57"/>
                  </a:lnTo>
                  <a:moveTo>
                    <a:pt x="23" y="30"/>
                  </a:moveTo>
                  <a:lnTo>
                    <a:pt x="23" y="18"/>
                  </a:lnTo>
                  <a:lnTo>
                    <a:pt x="183" y="18"/>
                  </a:lnTo>
                  <a:lnTo>
                    <a:pt x="183" y="30"/>
                  </a:lnTo>
                  <a:lnTo>
                    <a:pt x="23" y="30"/>
                  </a:lnTo>
                  <a:moveTo>
                    <a:pt x="201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168" y="102"/>
                  </a:lnTo>
                  <a:lnTo>
                    <a:pt x="201" y="75"/>
                  </a:lnTo>
                  <a:lnTo>
                    <a:pt x="20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6" name="Freeform 324">
              <a:extLst>
                <a:ext uri="{FF2B5EF4-FFF2-40B4-BE49-F238E27FC236}">
                  <a16:creationId xmlns:a16="http://schemas.microsoft.com/office/drawing/2014/main" id="{1586292D-7C83-4582-85CA-944447CA3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658" y="3438783"/>
              <a:ext cx="868285" cy="474328"/>
            </a:xfrm>
            <a:custGeom>
              <a:avLst/>
              <a:gdLst>
                <a:gd name="T0" fmla="*/ 219 w 219"/>
                <a:gd name="T1" fmla="*/ 0 h 120"/>
                <a:gd name="T2" fmla="*/ 0 w 219"/>
                <a:gd name="T3" fmla="*/ 0 h 120"/>
                <a:gd name="T4" fmla="*/ 0 w 219"/>
                <a:gd name="T5" fmla="*/ 120 h 120"/>
                <a:gd name="T6" fmla="*/ 166 w 219"/>
                <a:gd name="T7" fmla="*/ 120 h 120"/>
                <a:gd name="T8" fmla="*/ 177 w 219"/>
                <a:gd name="T9" fmla="*/ 111 h 120"/>
                <a:gd name="T10" fmla="*/ 9 w 219"/>
                <a:gd name="T11" fmla="*/ 111 h 120"/>
                <a:gd name="T12" fmla="*/ 9 w 219"/>
                <a:gd name="T13" fmla="*/ 9 h 120"/>
                <a:gd name="T14" fmla="*/ 210 w 219"/>
                <a:gd name="T15" fmla="*/ 9 h 120"/>
                <a:gd name="T16" fmla="*/ 210 w 219"/>
                <a:gd name="T17" fmla="*/ 84 h 120"/>
                <a:gd name="T18" fmla="*/ 219 w 219"/>
                <a:gd name="T19" fmla="*/ 76 h 120"/>
                <a:gd name="T20" fmla="*/ 219 w 219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20">
                  <a:moveTo>
                    <a:pt x="21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66" y="120"/>
                  </a:lnTo>
                  <a:lnTo>
                    <a:pt x="177" y="111"/>
                  </a:lnTo>
                  <a:lnTo>
                    <a:pt x="9" y="111"/>
                  </a:lnTo>
                  <a:lnTo>
                    <a:pt x="9" y="9"/>
                  </a:lnTo>
                  <a:lnTo>
                    <a:pt x="210" y="9"/>
                  </a:lnTo>
                  <a:lnTo>
                    <a:pt x="210" y="84"/>
                  </a:lnTo>
                  <a:lnTo>
                    <a:pt x="219" y="76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8F8F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7" name="Freeform 325">
              <a:extLst>
                <a:ext uri="{FF2B5EF4-FFF2-40B4-BE49-F238E27FC236}">
                  <a16:creationId xmlns:a16="http://schemas.microsoft.com/office/drawing/2014/main" id="{A6877DD9-08AA-4CCA-A40F-D324CF6B8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658" y="3438783"/>
              <a:ext cx="868285" cy="474328"/>
            </a:xfrm>
            <a:custGeom>
              <a:avLst/>
              <a:gdLst>
                <a:gd name="T0" fmla="*/ 219 w 219"/>
                <a:gd name="T1" fmla="*/ 0 h 120"/>
                <a:gd name="T2" fmla="*/ 0 w 219"/>
                <a:gd name="T3" fmla="*/ 0 h 120"/>
                <a:gd name="T4" fmla="*/ 0 w 219"/>
                <a:gd name="T5" fmla="*/ 120 h 120"/>
                <a:gd name="T6" fmla="*/ 166 w 219"/>
                <a:gd name="T7" fmla="*/ 120 h 120"/>
                <a:gd name="T8" fmla="*/ 177 w 219"/>
                <a:gd name="T9" fmla="*/ 111 h 120"/>
                <a:gd name="T10" fmla="*/ 9 w 219"/>
                <a:gd name="T11" fmla="*/ 111 h 120"/>
                <a:gd name="T12" fmla="*/ 9 w 219"/>
                <a:gd name="T13" fmla="*/ 9 h 120"/>
                <a:gd name="T14" fmla="*/ 210 w 219"/>
                <a:gd name="T15" fmla="*/ 9 h 120"/>
                <a:gd name="T16" fmla="*/ 210 w 219"/>
                <a:gd name="T17" fmla="*/ 84 h 120"/>
                <a:gd name="T18" fmla="*/ 219 w 219"/>
                <a:gd name="T19" fmla="*/ 76 h 120"/>
                <a:gd name="T20" fmla="*/ 219 w 219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20">
                  <a:moveTo>
                    <a:pt x="21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66" y="120"/>
                  </a:lnTo>
                  <a:lnTo>
                    <a:pt x="177" y="111"/>
                  </a:lnTo>
                  <a:lnTo>
                    <a:pt x="9" y="111"/>
                  </a:lnTo>
                  <a:lnTo>
                    <a:pt x="9" y="9"/>
                  </a:lnTo>
                  <a:lnTo>
                    <a:pt x="210" y="9"/>
                  </a:lnTo>
                  <a:lnTo>
                    <a:pt x="210" y="84"/>
                  </a:lnTo>
                  <a:lnTo>
                    <a:pt x="219" y="76"/>
                  </a:lnTo>
                  <a:lnTo>
                    <a:pt x="219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8" name="Rectangle 326">
              <a:extLst>
                <a:ext uri="{FF2B5EF4-FFF2-40B4-BE49-F238E27FC236}">
                  <a16:creationId xmlns:a16="http://schemas.microsoft.com/office/drawing/2014/main" id="{361A3A73-C8A9-4D10-93AE-9FBD46A40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546584"/>
              <a:ext cx="634279" cy="46202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Rectangle 327">
              <a:extLst>
                <a:ext uri="{FF2B5EF4-FFF2-40B4-BE49-F238E27FC236}">
                  <a16:creationId xmlns:a16="http://schemas.microsoft.com/office/drawing/2014/main" id="{2ED85E8D-F623-4865-9344-81EBD84D4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546584"/>
              <a:ext cx="634279" cy="46202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Rectangle 328">
              <a:extLst>
                <a:ext uri="{FF2B5EF4-FFF2-40B4-BE49-F238E27FC236}">
                  <a16:creationId xmlns:a16="http://schemas.microsoft.com/office/drawing/2014/main" id="{C4FECFCA-F43A-43FE-B810-ADF904590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651305"/>
              <a:ext cx="634279" cy="4928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Rectangle 329">
              <a:extLst>
                <a:ext uri="{FF2B5EF4-FFF2-40B4-BE49-F238E27FC236}">
                  <a16:creationId xmlns:a16="http://schemas.microsoft.com/office/drawing/2014/main" id="{DFDD9697-4C81-462F-9738-A1D47ABE7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651305"/>
              <a:ext cx="634279" cy="49281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02" name="Rectangle 330">
              <a:extLst>
                <a:ext uri="{FF2B5EF4-FFF2-40B4-BE49-F238E27FC236}">
                  <a16:creationId xmlns:a16="http://schemas.microsoft.com/office/drawing/2014/main" id="{8F70A15A-6213-491F-86B3-7B7ED9459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762187"/>
              <a:ext cx="634279" cy="4928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03" name="Rectangle 331">
              <a:extLst>
                <a:ext uri="{FF2B5EF4-FFF2-40B4-BE49-F238E27FC236}">
                  <a16:creationId xmlns:a16="http://schemas.microsoft.com/office/drawing/2014/main" id="{B778D3DB-1063-4D4C-92D2-B226180AE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762187"/>
              <a:ext cx="634279" cy="49281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3264" name="Group 108">
            <a:extLst>
              <a:ext uri="{FF2B5EF4-FFF2-40B4-BE49-F238E27FC236}">
                <a16:creationId xmlns:a16="http://schemas.microsoft.com/office/drawing/2014/main" id="{91B36C9F-DC2D-4F6C-9D65-828C97993C5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07138" y="3924300"/>
            <a:ext cx="1968500" cy="2936875"/>
            <a:chOff x="8746490" y="7680725"/>
            <a:chExt cx="919163" cy="1371600"/>
          </a:xfrm>
        </p:grpSpPr>
        <p:sp>
          <p:nvSpPr>
            <p:cNvPr id="53269" name="Freeform 1114">
              <a:extLst>
                <a:ext uri="{FF2B5EF4-FFF2-40B4-BE49-F238E27FC236}">
                  <a16:creationId xmlns:a16="http://schemas.microsoft.com/office/drawing/2014/main" id="{219DE1FE-9B59-4A2D-AAF9-09FA990C2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1465" y="8041087"/>
              <a:ext cx="220663" cy="781050"/>
            </a:xfrm>
            <a:custGeom>
              <a:avLst/>
              <a:gdLst>
                <a:gd name="T0" fmla="*/ 2147483647 w 139"/>
                <a:gd name="T1" fmla="*/ 2147483647 h 492"/>
                <a:gd name="T2" fmla="*/ 0 w 139"/>
                <a:gd name="T3" fmla="*/ 2147483647 h 492"/>
                <a:gd name="T4" fmla="*/ 2147483647 w 139"/>
                <a:gd name="T5" fmla="*/ 2147483647 h 492"/>
                <a:gd name="T6" fmla="*/ 2147483647 w 139"/>
                <a:gd name="T7" fmla="*/ 0 h 492"/>
                <a:gd name="T8" fmla="*/ 2147483647 w 139"/>
                <a:gd name="T9" fmla="*/ 2147483647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"/>
                <a:gd name="T16" fmla="*/ 0 h 492"/>
                <a:gd name="T17" fmla="*/ 139 w 139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" h="492">
                  <a:moveTo>
                    <a:pt x="28" y="8"/>
                  </a:moveTo>
                  <a:lnTo>
                    <a:pt x="0" y="492"/>
                  </a:lnTo>
                  <a:lnTo>
                    <a:pt x="139" y="480"/>
                  </a:lnTo>
                  <a:lnTo>
                    <a:pt x="106" y="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Freeform 1115">
              <a:extLst>
                <a:ext uri="{FF2B5EF4-FFF2-40B4-BE49-F238E27FC236}">
                  <a16:creationId xmlns:a16="http://schemas.microsoft.com/office/drawing/2014/main" id="{871A9BE8-1704-43E7-AE1D-7B2EC73ED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940" y="8682437"/>
              <a:ext cx="547688" cy="369888"/>
            </a:xfrm>
            <a:custGeom>
              <a:avLst/>
              <a:gdLst>
                <a:gd name="T0" fmla="*/ 2147483647 w 345"/>
                <a:gd name="T1" fmla="*/ 2147483647 h 233"/>
                <a:gd name="T2" fmla="*/ 2147483647 w 345"/>
                <a:gd name="T3" fmla="*/ 2147483647 h 233"/>
                <a:gd name="T4" fmla="*/ 2147483647 w 345"/>
                <a:gd name="T5" fmla="*/ 2147483647 h 233"/>
                <a:gd name="T6" fmla="*/ 2147483647 w 345"/>
                <a:gd name="T7" fmla="*/ 2147483647 h 233"/>
                <a:gd name="T8" fmla="*/ 0 w 345"/>
                <a:gd name="T9" fmla="*/ 2147483647 h 233"/>
                <a:gd name="T10" fmla="*/ 2147483647 w 345"/>
                <a:gd name="T11" fmla="*/ 2147483647 h 233"/>
                <a:gd name="T12" fmla="*/ 2147483647 w 345"/>
                <a:gd name="T13" fmla="*/ 0 h 233"/>
                <a:gd name="T14" fmla="*/ 2147483647 w 345"/>
                <a:gd name="T15" fmla="*/ 0 h 233"/>
                <a:gd name="T16" fmla="*/ 2147483647 w 345"/>
                <a:gd name="T17" fmla="*/ 2147483647 h 233"/>
                <a:gd name="T18" fmla="*/ 2147483647 w 345"/>
                <a:gd name="T19" fmla="*/ 2147483647 h 2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5"/>
                <a:gd name="T31" fmla="*/ 0 h 233"/>
                <a:gd name="T32" fmla="*/ 345 w 345"/>
                <a:gd name="T33" fmla="*/ 233 h 2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5" h="233">
                  <a:moveTo>
                    <a:pt x="345" y="233"/>
                  </a:moveTo>
                  <a:lnTo>
                    <a:pt x="164" y="233"/>
                  </a:lnTo>
                  <a:lnTo>
                    <a:pt x="156" y="202"/>
                  </a:lnTo>
                  <a:lnTo>
                    <a:pt x="150" y="233"/>
                  </a:lnTo>
                  <a:lnTo>
                    <a:pt x="0" y="233"/>
                  </a:lnTo>
                  <a:lnTo>
                    <a:pt x="14" y="128"/>
                  </a:lnTo>
                  <a:lnTo>
                    <a:pt x="32" y="0"/>
                  </a:lnTo>
                  <a:lnTo>
                    <a:pt x="299" y="0"/>
                  </a:lnTo>
                  <a:lnTo>
                    <a:pt x="319" y="104"/>
                  </a:lnTo>
                  <a:lnTo>
                    <a:pt x="345" y="233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1" name="Freeform 1116">
              <a:extLst>
                <a:ext uri="{FF2B5EF4-FFF2-40B4-BE49-F238E27FC236}">
                  <a16:creationId xmlns:a16="http://schemas.microsoft.com/office/drawing/2014/main" id="{17AB6EA5-7592-46CA-85AD-69B165B03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6490" y="8002987"/>
              <a:ext cx="165100" cy="174625"/>
            </a:xfrm>
            <a:custGeom>
              <a:avLst/>
              <a:gdLst>
                <a:gd name="T0" fmla="*/ 2147483647 w 52"/>
                <a:gd name="T1" fmla="*/ 2147483647 h 55"/>
                <a:gd name="T2" fmla="*/ 2147483647 w 52"/>
                <a:gd name="T3" fmla="*/ 2147483647 h 55"/>
                <a:gd name="T4" fmla="*/ 2147483647 w 52"/>
                <a:gd name="T5" fmla="*/ 2147483647 h 55"/>
                <a:gd name="T6" fmla="*/ 2147483647 w 52"/>
                <a:gd name="T7" fmla="*/ 2147483647 h 55"/>
                <a:gd name="T8" fmla="*/ 2147483647 w 52"/>
                <a:gd name="T9" fmla="*/ 2147483647 h 55"/>
                <a:gd name="T10" fmla="*/ 2147483647 w 52"/>
                <a:gd name="T11" fmla="*/ 2147483647 h 55"/>
                <a:gd name="T12" fmla="*/ 2147483647 w 52"/>
                <a:gd name="T13" fmla="*/ 0 h 55"/>
                <a:gd name="T14" fmla="*/ 2147483647 w 52"/>
                <a:gd name="T15" fmla="*/ 2147483647 h 55"/>
                <a:gd name="T16" fmla="*/ 2147483647 w 52"/>
                <a:gd name="T17" fmla="*/ 2147483647 h 55"/>
                <a:gd name="T18" fmla="*/ 2147483647 w 52"/>
                <a:gd name="T19" fmla="*/ 2147483647 h 55"/>
                <a:gd name="T20" fmla="*/ 2147483647 w 52"/>
                <a:gd name="T21" fmla="*/ 2147483647 h 55"/>
                <a:gd name="T22" fmla="*/ 2147483647 w 52"/>
                <a:gd name="T23" fmla="*/ 2147483647 h 55"/>
                <a:gd name="T24" fmla="*/ 2147483647 w 52"/>
                <a:gd name="T25" fmla="*/ 2147483647 h 55"/>
                <a:gd name="T26" fmla="*/ 2147483647 w 52"/>
                <a:gd name="T27" fmla="*/ 2147483647 h 55"/>
                <a:gd name="T28" fmla="*/ 2147483647 w 52"/>
                <a:gd name="T29" fmla="*/ 2147483647 h 55"/>
                <a:gd name="T30" fmla="*/ 2147483647 w 52"/>
                <a:gd name="T31" fmla="*/ 2147483647 h 55"/>
                <a:gd name="T32" fmla="*/ 2147483647 w 52"/>
                <a:gd name="T33" fmla="*/ 2147483647 h 55"/>
                <a:gd name="T34" fmla="*/ 2147483647 w 52"/>
                <a:gd name="T35" fmla="*/ 2147483647 h 55"/>
                <a:gd name="T36" fmla="*/ 2147483647 w 52"/>
                <a:gd name="T37" fmla="*/ 2147483647 h 55"/>
                <a:gd name="T38" fmla="*/ 2147483647 w 52"/>
                <a:gd name="T39" fmla="*/ 2147483647 h 55"/>
                <a:gd name="T40" fmla="*/ 2147483647 w 52"/>
                <a:gd name="T41" fmla="*/ 2147483647 h 55"/>
                <a:gd name="T42" fmla="*/ 2147483647 w 52"/>
                <a:gd name="T43" fmla="*/ 2147483647 h 55"/>
                <a:gd name="T44" fmla="*/ 0 w 52"/>
                <a:gd name="T45" fmla="*/ 2147483647 h 55"/>
                <a:gd name="T46" fmla="*/ 2147483647 w 52"/>
                <a:gd name="T47" fmla="*/ 2147483647 h 55"/>
                <a:gd name="T48" fmla="*/ 2147483647 w 52"/>
                <a:gd name="T49" fmla="*/ 2147483647 h 55"/>
                <a:gd name="T50" fmla="*/ 2147483647 w 52"/>
                <a:gd name="T51" fmla="*/ 2147483647 h 55"/>
                <a:gd name="T52" fmla="*/ 2147483647 w 52"/>
                <a:gd name="T53" fmla="*/ 2147483647 h 55"/>
                <a:gd name="T54" fmla="*/ 2147483647 w 52"/>
                <a:gd name="T55" fmla="*/ 2147483647 h 55"/>
                <a:gd name="T56" fmla="*/ 2147483647 w 52"/>
                <a:gd name="T57" fmla="*/ 2147483647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"/>
                <a:gd name="T88" fmla="*/ 0 h 55"/>
                <a:gd name="T89" fmla="*/ 52 w 52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" h="55">
                  <a:moveTo>
                    <a:pt x="46" y="20"/>
                  </a:moveTo>
                  <a:cubicBezTo>
                    <a:pt x="45" y="15"/>
                    <a:pt x="45" y="11"/>
                    <a:pt x="45" y="6"/>
                  </a:cubicBezTo>
                  <a:cubicBezTo>
                    <a:pt x="45" y="5"/>
                    <a:pt x="44" y="4"/>
                    <a:pt x="43" y="4"/>
                  </a:cubicBezTo>
                  <a:cubicBezTo>
                    <a:pt x="42" y="3"/>
                    <a:pt x="41" y="5"/>
                    <a:pt x="40" y="6"/>
                  </a:cubicBezTo>
                  <a:cubicBezTo>
                    <a:pt x="38" y="11"/>
                    <a:pt x="37" y="17"/>
                    <a:pt x="38" y="22"/>
                  </a:cubicBezTo>
                  <a:cubicBezTo>
                    <a:pt x="34" y="15"/>
                    <a:pt x="30" y="8"/>
                    <a:pt x="27" y="1"/>
                  </a:cubicBezTo>
                  <a:cubicBezTo>
                    <a:pt x="26" y="1"/>
                    <a:pt x="26" y="0"/>
                    <a:pt x="25" y="0"/>
                  </a:cubicBezTo>
                  <a:cubicBezTo>
                    <a:pt x="24" y="0"/>
                    <a:pt x="24" y="1"/>
                    <a:pt x="24" y="2"/>
                  </a:cubicBezTo>
                  <a:cubicBezTo>
                    <a:pt x="22" y="7"/>
                    <a:pt x="24" y="12"/>
                    <a:pt x="26" y="17"/>
                  </a:cubicBezTo>
                  <a:cubicBezTo>
                    <a:pt x="27" y="19"/>
                    <a:pt x="29" y="22"/>
                    <a:pt x="30" y="25"/>
                  </a:cubicBezTo>
                  <a:cubicBezTo>
                    <a:pt x="26" y="20"/>
                    <a:pt x="22" y="16"/>
                    <a:pt x="18" y="11"/>
                  </a:cubicBezTo>
                  <a:cubicBezTo>
                    <a:pt x="17" y="10"/>
                    <a:pt x="16" y="9"/>
                    <a:pt x="14" y="10"/>
                  </a:cubicBezTo>
                  <a:cubicBezTo>
                    <a:pt x="14" y="10"/>
                    <a:pt x="13" y="11"/>
                    <a:pt x="13" y="12"/>
                  </a:cubicBezTo>
                  <a:cubicBezTo>
                    <a:pt x="13" y="13"/>
                    <a:pt x="14" y="14"/>
                    <a:pt x="14" y="15"/>
                  </a:cubicBezTo>
                  <a:cubicBezTo>
                    <a:pt x="17" y="20"/>
                    <a:pt x="20" y="26"/>
                    <a:pt x="24" y="31"/>
                  </a:cubicBezTo>
                  <a:cubicBezTo>
                    <a:pt x="19" y="26"/>
                    <a:pt x="15" y="21"/>
                    <a:pt x="10" y="17"/>
                  </a:cubicBezTo>
                  <a:cubicBezTo>
                    <a:pt x="9" y="16"/>
                    <a:pt x="8" y="16"/>
                    <a:pt x="8" y="16"/>
                  </a:cubicBezTo>
                  <a:cubicBezTo>
                    <a:pt x="7" y="16"/>
                    <a:pt x="7" y="17"/>
                    <a:pt x="7" y="18"/>
                  </a:cubicBezTo>
                  <a:cubicBezTo>
                    <a:pt x="6" y="23"/>
                    <a:pt x="10" y="28"/>
                    <a:pt x="13" y="31"/>
                  </a:cubicBezTo>
                  <a:cubicBezTo>
                    <a:pt x="16" y="34"/>
                    <a:pt x="18" y="36"/>
                    <a:pt x="20" y="38"/>
                  </a:cubicBezTo>
                  <a:cubicBezTo>
                    <a:pt x="15" y="35"/>
                    <a:pt x="10" y="32"/>
                    <a:pt x="4" y="29"/>
                  </a:cubicBezTo>
                  <a:cubicBezTo>
                    <a:pt x="3" y="28"/>
                    <a:pt x="2" y="28"/>
                    <a:pt x="1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8" y="40"/>
                    <a:pt x="15" y="45"/>
                    <a:pt x="22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5" y="52"/>
                    <a:pt x="28" y="53"/>
                    <a:pt x="31" y="55"/>
                  </a:cubicBezTo>
                  <a:cubicBezTo>
                    <a:pt x="38" y="48"/>
                    <a:pt x="45" y="43"/>
                    <a:pt x="52" y="36"/>
                  </a:cubicBezTo>
                  <a:cubicBezTo>
                    <a:pt x="50" y="31"/>
                    <a:pt x="47" y="26"/>
                    <a:pt x="46" y="2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Freeform 1117">
              <a:extLst>
                <a:ext uri="{FF2B5EF4-FFF2-40B4-BE49-F238E27FC236}">
                  <a16:creationId xmlns:a16="http://schemas.microsoft.com/office/drawing/2014/main" id="{90921AAB-38E3-44B3-AD41-3C73D25A6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215" y="8104587"/>
              <a:ext cx="104775" cy="101600"/>
            </a:xfrm>
            <a:custGeom>
              <a:avLst/>
              <a:gdLst>
                <a:gd name="T0" fmla="*/ 2147483647 w 66"/>
                <a:gd name="T1" fmla="*/ 2147483647 h 64"/>
                <a:gd name="T2" fmla="*/ 2147483647 w 66"/>
                <a:gd name="T3" fmla="*/ 0 h 64"/>
                <a:gd name="T4" fmla="*/ 0 w 66"/>
                <a:gd name="T5" fmla="*/ 2147483647 h 64"/>
                <a:gd name="T6" fmla="*/ 2147483647 w 66"/>
                <a:gd name="T7" fmla="*/ 2147483647 h 64"/>
                <a:gd name="T8" fmla="*/ 2147483647 w 66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64"/>
                <a:gd name="T17" fmla="*/ 66 w 6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64">
                  <a:moveTo>
                    <a:pt x="66" y="16"/>
                  </a:moveTo>
                  <a:lnTo>
                    <a:pt x="58" y="0"/>
                  </a:lnTo>
                  <a:lnTo>
                    <a:pt x="0" y="50"/>
                  </a:lnTo>
                  <a:lnTo>
                    <a:pt x="12" y="64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Oval 1118">
              <a:extLst>
                <a:ext uri="{FF2B5EF4-FFF2-40B4-BE49-F238E27FC236}">
                  <a16:creationId xmlns:a16="http://schemas.microsoft.com/office/drawing/2014/main" id="{D0848AD5-8AEE-4689-B728-94B15951F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2565" y="7826775"/>
              <a:ext cx="114300" cy="117475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3274" name="Oval 1119">
              <a:extLst>
                <a:ext uri="{FF2B5EF4-FFF2-40B4-BE49-F238E27FC236}">
                  <a16:creationId xmlns:a16="http://schemas.microsoft.com/office/drawing/2014/main" id="{F849C494-8B4D-4C2D-A410-7F1EA2CFA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615" y="7680725"/>
              <a:ext cx="212725" cy="212725"/>
            </a:xfrm>
            <a:prstGeom prst="ellipse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3275" name="Oval 1120">
              <a:extLst>
                <a:ext uri="{FF2B5EF4-FFF2-40B4-BE49-F238E27FC236}">
                  <a16:creationId xmlns:a16="http://schemas.microsoft.com/office/drawing/2014/main" id="{9FF56E3D-81DB-4C18-A860-49F452571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2740" y="7750575"/>
              <a:ext cx="214313" cy="212725"/>
            </a:xfrm>
            <a:prstGeom prst="ellipse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3276" name="Freeform 1121">
              <a:extLst>
                <a:ext uri="{FF2B5EF4-FFF2-40B4-BE49-F238E27FC236}">
                  <a16:creationId xmlns:a16="http://schemas.microsoft.com/office/drawing/2014/main" id="{37899781-4F2D-4DC4-8062-383B48059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6540" y="7814075"/>
              <a:ext cx="187325" cy="265113"/>
            </a:xfrm>
            <a:custGeom>
              <a:avLst/>
              <a:gdLst>
                <a:gd name="T0" fmla="*/ 2147483647 w 59"/>
                <a:gd name="T1" fmla="*/ 0 h 83"/>
                <a:gd name="T2" fmla="*/ 0 w 59"/>
                <a:gd name="T3" fmla="*/ 2147483647 h 83"/>
                <a:gd name="T4" fmla="*/ 2147483647 w 59"/>
                <a:gd name="T5" fmla="*/ 2147483647 h 83"/>
                <a:gd name="T6" fmla="*/ 2147483647 w 59"/>
                <a:gd name="T7" fmla="*/ 2147483647 h 83"/>
                <a:gd name="T8" fmla="*/ 2147483647 w 59"/>
                <a:gd name="T9" fmla="*/ 2147483647 h 83"/>
                <a:gd name="T10" fmla="*/ 2147483647 w 59"/>
                <a:gd name="T11" fmla="*/ 2147483647 h 83"/>
                <a:gd name="T12" fmla="*/ 2147483647 w 5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83"/>
                <a:gd name="T23" fmla="*/ 59 w 5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83">
                  <a:moveTo>
                    <a:pt x="18" y="0"/>
                  </a:moveTo>
                  <a:cubicBezTo>
                    <a:pt x="18" y="0"/>
                    <a:pt x="0" y="1"/>
                    <a:pt x="0" y="34"/>
                  </a:cubicBezTo>
                  <a:cubicBezTo>
                    <a:pt x="0" y="64"/>
                    <a:pt x="25" y="65"/>
                    <a:pt x="25" y="65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5" y="81"/>
                    <a:pt x="51" y="83"/>
                    <a:pt x="59" y="72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59" y="41"/>
                    <a:pt x="19" y="23"/>
                    <a:pt x="18" y="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7" name="Freeform 1122">
              <a:extLst>
                <a:ext uri="{FF2B5EF4-FFF2-40B4-BE49-F238E27FC236}">
                  <a16:creationId xmlns:a16="http://schemas.microsoft.com/office/drawing/2014/main" id="{D31DA7AD-A550-4434-909D-3A26A555D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590" y="7890275"/>
              <a:ext cx="15875" cy="15875"/>
            </a:xfrm>
            <a:custGeom>
              <a:avLst/>
              <a:gdLst>
                <a:gd name="T0" fmla="*/ 2147483647 w 5"/>
                <a:gd name="T1" fmla="*/ 2147483647 h 5"/>
                <a:gd name="T2" fmla="*/ 2147483647 w 5"/>
                <a:gd name="T3" fmla="*/ 2147483647 h 5"/>
                <a:gd name="T4" fmla="*/ 0 w 5"/>
                <a:gd name="T5" fmla="*/ 2147483647 h 5"/>
                <a:gd name="T6" fmla="*/ 2147483647 w 5"/>
                <a:gd name="T7" fmla="*/ 0 h 5"/>
                <a:gd name="T8" fmla="*/ 2147483647 w 5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Freeform 1123">
              <a:extLst>
                <a:ext uri="{FF2B5EF4-FFF2-40B4-BE49-F238E27FC236}">
                  <a16:creationId xmlns:a16="http://schemas.microsoft.com/office/drawing/2014/main" id="{02786B9A-2AF6-40CB-9333-15E2B499F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6390" y="7890275"/>
              <a:ext cx="19050" cy="19050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6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9" name="Freeform 1124">
              <a:extLst>
                <a:ext uri="{FF2B5EF4-FFF2-40B4-BE49-F238E27FC236}">
                  <a16:creationId xmlns:a16="http://schemas.microsoft.com/office/drawing/2014/main" id="{2466D93B-3F62-4B44-A11D-5DE1B48F7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290" y="7899800"/>
              <a:ext cx="28575" cy="44450"/>
            </a:xfrm>
            <a:custGeom>
              <a:avLst/>
              <a:gdLst>
                <a:gd name="T0" fmla="*/ 2147483647 w 9"/>
                <a:gd name="T1" fmla="*/ 2147483647 h 14"/>
                <a:gd name="T2" fmla="*/ 2147483647 w 9"/>
                <a:gd name="T3" fmla="*/ 2147483647 h 14"/>
                <a:gd name="T4" fmla="*/ 2147483647 w 9"/>
                <a:gd name="T5" fmla="*/ 2147483647 h 14"/>
                <a:gd name="T6" fmla="*/ 2147483647 w 9"/>
                <a:gd name="T7" fmla="*/ 0 h 14"/>
                <a:gd name="T8" fmla="*/ 2147483647 w 9"/>
                <a:gd name="T9" fmla="*/ 2147483647 h 14"/>
                <a:gd name="T10" fmla="*/ 2147483647 w 9"/>
                <a:gd name="T11" fmla="*/ 2147483647 h 14"/>
                <a:gd name="T12" fmla="*/ 2147483647 w 9"/>
                <a:gd name="T13" fmla="*/ 2147483647 h 14"/>
                <a:gd name="T14" fmla="*/ 2147483647 w 9"/>
                <a:gd name="T15" fmla="*/ 2147483647 h 14"/>
                <a:gd name="T16" fmla="*/ 2147483647 w 9"/>
                <a:gd name="T17" fmla="*/ 2147483647 h 14"/>
                <a:gd name="T18" fmla="*/ 2147483647 w 9"/>
                <a:gd name="T19" fmla="*/ 2147483647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4" y="14"/>
                  </a:moveTo>
                  <a:cubicBezTo>
                    <a:pt x="3" y="13"/>
                    <a:pt x="1" y="13"/>
                    <a:pt x="1" y="12"/>
                  </a:cubicBezTo>
                  <a:cubicBezTo>
                    <a:pt x="0" y="10"/>
                    <a:pt x="4" y="2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5"/>
                    <a:pt x="1" y="10"/>
                    <a:pt x="2" y="11"/>
                  </a:cubicBezTo>
                  <a:cubicBezTo>
                    <a:pt x="3" y="13"/>
                    <a:pt x="6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6" y="14"/>
                    <a:pt x="4" y="14"/>
                  </a:cubicBezTo>
                  <a:close/>
                </a:path>
              </a:pathLst>
            </a:custGeom>
            <a:solidFill>
              <a:srgbClr val="AD5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0" name="Freeform 1125">
              <a:extLst>
                <a:ext uri="{FF2B5EF4-FFF2-40B4-BE49-F238E27FC236}">
                  <a16:creationId xmlns:a16="http://schemas.microsoft.com/office/drawing/2014/main" id="{D80E56AE-FBD1-42F8-9286-A0A9EBB5B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4165" y="7956950"/>
              <a:ext cx="41275" cy="22225"/>
            </a:xfrm>
            <a:custGeom>
              <a:avLst/>
              <a:gdLst>
                <a:gd name="T0" fmla="*/ 2147483647 w 13"/>
                <a:gd name="T1" fmla="*/ 2147483647 h 7"/>
                <a:gd name="T2" fmla="*/ 0 w 13"/>
                <a:gd name="T3" fmla="*/ 2147483647 h 7"/>
                <a:gd name="T4" fmla="*/ 0 w 13"/>
                <a:gd name="T5" fmla="*/ 2147483647 h 7"/>
                <a:gd name="T6" fmla="*/ 2147483647 w 13"/>
                <a:gd name="T7" fmla="*/ 2147483647 h 7"/>
                <a:gd name="T8" fmla="*/ 2147483647 w 13"/>
                <a:gd name="T9" fmla="*/ 2147483647 h 7"/>
                <a:gd name="T10" fmla="*/ 2147483647 w 13"/>
                <a:gd name="T11" fmla="*/ 0 h 7"/>
                <a:gd name="T12" fmla="*/ 2147483647 w 13"/>
                <a:gd name="T13" fmla="*/ 0 h 7"/>
                <a:gd name="T14" fmla="*/ 2147483647 w 13"/>
                <a:gd name="T15" fmla="*/ 2147483647 h 7"/>
                <a:gd name="T16" fmla="*/ 2147483647 w 13"/>
                <a:gd name="T17" fmla="*/ 2147483647 h 7"/>
                <a:gd name="T18" fmla="*/ 2147483647 w 13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7"/>
                <a:gd name="T32" fmla="*/ 13 w 1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7">
                  <a:moveTo>
                    <a:pt x="3" y="7"/>
                  </a:moveTo>
                  <a:cubicBezTo>
                    <a:pt x="2" y="7"/>
                    <a:pt x="1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5" y="6"/>
                    <a:pt x="7" y="5"/>
                  </a:cubicBezTo>
                  <a:cubicBezTo>
                    <a:pt x="9" y="4"/>
                    <a:pt x="10" y="3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9" y="5"/>
                    <a:pt x="7" y="6"/>
                  </a:cubicBezTo>
                  <a:cubicBezTo>
                    <a:pt x="6" y="7"/>
                    <a:pt x="5" y="7"/>
                    <a:pt x="3" y="7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1" name="Freeform 1126">
              <a:extLst>
                <a:ext uri="{FF2B5EF4-FFF2-40B4-BE49-F238E27FC236}">
                  <a16:creationId xmlns:a16="http://schemas.microsoft.com/office/drawing/2014/main" id="{CC9F232E-894B-4130-A42F-9404E4D5F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040" y="8050612"/>
              <a:ext cx="400050" cy="838200"/>
            </a:xfrm>
            <a:custGeom>
              <a:avLst/>
              <a:gdLst>
                <a:gd name="T0" fmla="*/ 2147483647 w 126"/>
                <a:gd name="T1" fmla="*/ 0 h 264"/>
                <a:gd name="T2" fmla="*/ 2147483647 w 126"/>
                <a:gd name="T3" fmla="*/ 2147483647 h 264"/>
                <a:gd name="T4" fmla="*/ 2147483647 w 126"/>
                <a:gd name="T5" fmla="*/ 2147483647 h 264"/>
                <a:gd name="T6" fmla="*/ 0 w 126"/>
                <a:gd name="T7" fmla="*/ 2147483647 h 264"/>
                <a:gd name="T8" fmla="*/ 2147483647 w 126"/>
                <a:gd name="T9" fmla="*/ 2147483647 h 264"/>
                <a:gd name="T10" fmla="*/ 2147483647 w 126"/>
                <a:gd name="T11" fmla="*/ 2147483647 h 264"/>
                <a:gd name="T12" fmla="*/ 2147483647 w 126"/>
                <a:gd name="T13" fmla="*/ 2147483647 h 264"/>
                <a:gd name="T14" fmla="*/ 2147483647 w 126"/>
                <a:gd name="T15" fmla="*/ 2147483647 h 264"/>
                <a:gd name="T16" fmla="*/ 2147483647 w 126"/>
                <a:gd name="T17" fmla="*/ 2147483647 h 264"/>
                <a:gd name="T18" fmla="*/ 2147483647 w 126"/>
                <a:gd name="T19" fmla="*/ 0 h 2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264"/>
                <a:gd name="T32" fmla="*/ 126 w 126"/>
                <a:gd name="T33" fmla="*/ 264 h 2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264">
                  <a:moveTo>
                    <a:pt x="126" y="0"/>
                  </a:moveTo>
                  <a:cubicBezTo>
                    <a:pt x="63" y="58"/>
                    <a:pt x="63" y="58"/>
                    <a:pt x="63" y="5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43" y="115"/>
                    <a:pt x="62" y="118"/>
                    <a:pt x="75" y="108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121" y="260"/>
                    <a:pt x="121" y="260"/>
                    <a:pt x="121" y="260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2" name="Freeform 1127">
              <a:extLst>
                <a:ext uri="{FF2B5EF4-FFF2-40B4-BE49-F238E27FC236}">
                  <a16:creationId xmlns:a16="http://schemas.microsoft.com/office/drawing/2014/main" id="{BD74CAD3-6EC6-49A2-B227-BC652F03F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65" y="8028387"/>
              <a:ext cx="331788" cy="831850"/>
            </a:xfrm>
            <a:custGeom>
              <a:avLst/>
              <a:gdLst>
                <a:gd name="T0" fmla="*/ 0 w 209"/>
                <a:gd name="T1" fmla="*/ 0 h 524"/>
                <a:gd name="T2" fmla="*/ 2147483647 w 209"/>
                <a:gd name="T3" fmla="*/ 2147483647 h 524"/>
                <a:gd name="T4" fmla="*/ 2147483647 w 209"/>
                <a:gd name="T5" fmla="*/ 2147483647 h 524"/>
                <a:gd name="T6" fmla="*/ 2147483647 w 209"/>
                <a:gd name="T7" fmla="*/ 2147483647 h 524"/>
                <a:gd name="T8" fmla="*/ 2147483647 w 209"/>
                <a:gd name="T9" fmla="*/ 2147483647 h 524"/>
                <a:gd name="T10" fmla="*/ 2147483647 w 209"/>
                <a:gd name="T11" fmla="*/ 2147483647 h 524"/>
                <a:gd name="T12" fmla="*/ 0 w 209"/>
                <a:gd name="T13" fmla="*/ 0 h 5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9"/>
                <a:gd name="T22" fmla="*/ 0 h 524"/>
                <a:gd name="T23" fmla="*/ 209 w 209"/>
                <a:gd name="T24" fmla="*/ 524 h 5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9" h="524">
                  <a:moveTo>
                    <a:pt x="0" y="0"/>
                  </a:moveTo>
                  <a:lnTo>
                    <a:pt x="8" y="524"/>
                  </a:lnTo>
                  <a:lnTo>
                    <a:pt x="191" y="512"/>
                  </a:lnTo>
                  <a:lnTo>
                    <a:pt x="151" y="332"/>
                  </a:lnTo>
                  <a:lnTo>
                    <a:pt x="209" y="304"/>
                  </a:lnTo>
                  <a:lnTo>
                    <a:pt x="10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3" name="Freeform 1128">
              <a:extLst>
                <a:ext uri="{FF2B5EF4-FFF2-40B4-BE49-F238E27FC236}">
                  <a16:creationId xmlns:a16="http://schemas.microsoft.com/office/drawing/2014/main" id="{F569394F-4A72-403D-934D-3AF47AADD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290" y="8533212"/>
              <a:ext cx="174625" cy="158750"/>
            </a:xfrm>
            <a:custGeom>
              <a:avLst/>
              <a:gdLst>
                <a:gd name="T0" fmla="*/ 2147483647 w 55"/>
                <a:gd name="T1" fmla="*/ 2147483647 h 50"/>
                <a:gd name="T2" fmla="*/ 2147483647 w 55"/>
                <a:gd name="T3" fmla="*/ 2147483647 h 50"/>
                <a:gd name="T4" fmla="*/ 2147483647 w 55"/>
                <a:gd name="T5" fmla="*/ 2147483647 h 50"/>
                <a:gd name="T6" fmla="*/ 2147483647 w 55"/>
                <a:gd name="T7" fmla="*/ 2147483647 h 50"/>
                <a:gd name="T8" fmla="*/ 2147483647 w 55"/>
                <a:gd name="T9" fmla="*/ 2147483647 h 50"/>
                <a:gd name="T10" fmla="*/ 2147483647 w 55"/>
                <a:gd name="T11" fmla="*/ 2147483647 h 50"/>
                <a:gd name="T12" fmla="*/ 0 w 55"/>
                <a:gd name="T13" fmla="*/ 2147483647 h 50"/>
                <a:gd name="T14" fmla="*/ 2147483647 w 55"/>
                <a:gd name="T15" fmla="*/ 2147483647 h 50"/>
                <a:gd name="T16" fmla="*/ 2147483647 w 55"/>
                <a:gd name="T17" fmla="*/ 2147483647 h 50"/>
                <a:gd name="T18" fmla="*/ 2147483647 w 55"/>
                <a:gd name="T19" fmla="*/ 2147483647 h 50"/>
                <a:gd name="T20" fmla="*/ 2147483647 w 55"/>
                <a:gd name="T21" fmla="*/ 2147483647 h 50"/>
                <a:gd name="T22" fmla="*/ 2147483647 w 55"/>
                <a:gd name="T23" fmla="*/ 2147483647 h 50"/>
                <a:gd name="T24" fmla="*/ 2147483647 w 55"/>
                <a:gd name="T25" fmla="*/ 2147483647 h 50"/>
                <a:gd name="T26" fmla="*/ 2147483647 w 55"/>
                <a:gd name="T27" fmla="*/ 2147483647 h 50"/>
                <a:gd name="T28" fmla="*/ 2147483647 w 55"/>
                <a:gd name="T29" fmla="*/ 2147483647 h 50"/>
                <a:gd name="T30" fmla="*/ 2147483647 w 55"/>
                <a:gd name="T31" fmla="*/ 2147483647 h 50"/>
                <a:gd name="T32" fmla="*/ 2147483647 w 55"/>
                <a:gd name="T33" fmla="*/ 2147483647 h 50"/>
                <a:gd name="T34" fmla="*/ 2147483647 w 55"/>
                <a:gd name="T35" fmla="*/ 2147483647 h 50"/>
                <a:gd name="T36" fmla="*/ 2147483647 w 55"/>
                <a:gd name="T37" fmla="*/ 2147483647 h 50"/>
                <a:gd name="T38" fmla="*/ 2147483647 w 55"/>
                <a:gd name="T39" fmla="*/ 2147483647 h 50"/>
                <a:gd name="T40" fmla="*/ 2147483647 w 55"/>
                <a:gd name="T41" fmla="*/ 2147483647 h 50"/>
                <a:gd name="T42" fmla="*/ 2147483647 w 55"/>
                <a:gd name="T43" fmla="*/ 2147483647 h 50"/>
                <a:gd name="T44" fmla="*/ 2147483647 w 55"/>
                <a:gd name="T45" fmla="*/ 2147483647 h 50"/>
                <a:gd name="T46" fmla="*/ 2147483647 w 55"/>
                <a:gd name="T47" fmla="*/ 2147483647 h 50"/>
                <a:gd name="T48" fmla="*/ 2147483647 w 55"/>
                <a:gd name="T49" fmla="*/ 2147483647 h 50"/>
                <a:gd name="T50" fmla="*/ 2147483647 w 55"/>
                <a:gd name="T51" fmla="*/ 2147483647 h 50"/>
                <a:gd name="T52" fmla="*/ 2147483647 w 55"/>
                <a:gd name="T53" fmla="*/ 2147483647 h 50"/>
                <a:gd name="T54" fmla="*/ 2147483647 w 55"/>
                <a:gd name="T55" fmla="*/ 0 h 50"/>
                <a:gd name="T56" fmla="*/ 2147483647 w 55"/>
                <a:gd name="T57" fmla="*/ 2147483647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5"/>
                <a:gd name="T88" fmla="*/ 0 h 50"/>
                <a:gd name="T89" fmla="*/ 55 w 55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5" h="50">
                  <a:moveTo>
                    <a:pt x="23" y="3"/>
                  </a:moveTo>
                  <a:cubicBezTo>
                    <a:pt x="18" y="3"/>
                    <a:pt x="14" y="2"/>
                    <a:pt x="10" y="2"/>
                  </a:cubicBezTo>
                  <a:cubicBezTo>
                    <a:pt x="9" y="2"/>
                    <a:pt x="7" y="2"/>
                    <a:pt x="7" y="3"/>
                  </a:cubicBezTo>
                  <a:cubicBezTo>
                    <a:pt x="6" y="5"/>
                    <a:pt x="7" y="6"/>
                    <a:pt x="9" y="7"/>
                  </a:cubicBezTo>
                  <a:cubicBezTo>
                    <a:pt x="13" y="9"/>
                    <a:pt x="18" y="11"/>
                    <a:pt x="24" y="12"/>
                  </a:cubicBezTo>
                  <a:cubicBezTo>
                    <a:pt x="16" y="14"/>
                    <a:pt x="9" y="16"/>
                    <a:pt x="2" y="19"/>
                  </a:cubicBezTo>
                  <a:cubicBezTo>
                    <a:pt x="1" y="19"/>
                    <a:pt x="0" y="20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6" y="25"/>
                    <a:pt x="12" y="24"/>
                    <a:pt x="17" y="22"/>
                  </a:cubicBezTo>
                  <a:cubicBezTo>
                    <a:pt x="20" y="21"/>
                    <a:pt x="23" y="20"/>
                    <a:pt x="26" y="19"/>
                  </a:cubicBezTo>
                  <a:cubicBezTo>
                    <a:pt x="20" y="22"/>
                    <a:pt x="15" y="26"/>
                    <a:pt x="10" y="29"/>
                  </a:cubicBezTo>
                  <a:cubicBezTo>
                    <a:pt x="9" y="30"/>
                    <a:pt x="8" y="31"/>
                    <a:pt x="8" y="32"/>
                  </a:cubicBezTo>
                  <a:cubicBezTo>
                    <a:pt x="8" y="33"/>
                    <a:pt x="9" y="34"/>
                    <a:pt x="10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19" y="32"/>
                    <a:pt x="25" y="29"/>
                    <a:pt x="30" y="26"/>
                  </a:cubicBezTo>
                  <a:cubicBezTo>
                    <a:pt x="25" y="30"/>
                    <a:pt x="20" y="34"/>
                    <a:pt x="14" y="38"/>
                  </a:cubicBezTo>
                  <a:cubicBezTo>
                    <a:pt x="14" y="39"/>
                    <a:pt x="13" y="39"/>
                    <a:pt x="13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20" y="43"/>
                    <a:pt x="25" y="40"/>
                    <a:pt x="29" y="37"/>
                  </a:cubicBezTo>
                  <a:cubicBezTo>
                    <a:pt x="32" y="35"/>
                    <a:pt x="34" y="33"/>
                    <a:pt x="37" y="31"/>
                  </a:cubicBezTo>
                  <a:cubicBezTo>
                    <a:pt x="33" y="36"/>
                    <a:pt x="29" y="41"/>
                    <a:pt x="25" y="46"/>
                  </a:cubicBezTo>
                  <a:cubicBezTo>
                    <a:pt x="24" y="47"/>
                    <a:pt x="23" y="48"/>
                    <a:pt x="24" y="49"/>
                  </a:cubicBezTo>
                  <a:cubicBezTo>
                    <a:pt x="25" y="50"/>
                    <a:pt x="26" y="50"/>
                    <a:pt x="27" y="50"/>
                  </a:cubicBezTo>
                  <a:cubicBezTo>
                    <a:pt x="28" y="50"/>
                    <a:pt x="28" y="49"/>
                    <a:pt x="29" y="49"/>
                  </a:cubicBezTo>
                  <a:cubicBezTo>
                    <a:pt x="36" y="44"/>
                    <a:pt x="43" y="38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1" y="29"/>
                    <a:pt x="53" y="26"/>
                    <a:pt x="55" y="24"/>
                  </a:cubicBezTo>
                  <a:cubicBezTo>
                    <a:pt x="50" y="16"/>
                    <a:pt x="46" y="7"/>
                    <a:pt x="40" y="0"/>
                  </a:cubicBezTo>
                  <a:cubicBezTo>
                    <a:pt x="34" y="1"/>
                    <a:pt x="29" y="3"/>
                    <a:pt x="23" y="3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4" name="Freeform 1129">
              <a:extLst>
                <a:ext uri="{FF2B5EF4-FFF2-40B4-BE49-F238E27FC236}">
                  <a16:creationId xmlns:a16="http://schemas.microsoft.com/office/drawing/2014/main" id="{0444B107-7312-4202-A2EA-75D700657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2090" y="8234762"/>
              <a:ext cx="19050" cy="114300"/>
            </a:xfrm>
            <a:custGeom>
              <a:avLst/>
              <a:gdLst>
                <a:gd name="T0" fmla="*/ 0 w 12"/>
                <a:gd name="T1" fmla="*/ 2147483647 h 72"/>
                <a:gd name="T2" fmla="*/ 0 w 12"/>
                <a:gd name="T3" fmla="*/ 2147483647 h 72"/>
                <a:gd name="T4" fmla="*/ 0 w 12"/>
                <a:gd name="T5" fmla="*/ 2147483647 h 72"/>
                <a:gd name="T6" fmla="*/ 2147483647 w 12"/>
                <a:gd name="T7" fmla="*/ 2147483647 h 72"/>
                <a:gd name="T8" fmla="*/ 2147483647 w 12"/>
                <a:gd name="T9" fmla="*/ 0 h 72"/>
                <a:gd name="T10" fmla="*/ 2147483647 w 12"/>
                <a:gd name="T11" fmla="*/ 2147483647 h 72"/>
                <a:gd name="T12" fmla="*/ 2147483647 w 12"/>
                <a:gd name="T13" fmla="*/ 2147483647 h 72"/>
                <a:gd name="T14" fmla="*/ 0 w 12"/>
                <a:gd name="T15" fmla="*/ 2147483647 h 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2"/>
                <a:gd name="T26" fmla="*/ 12 w 12"/>
                <a:gd name="T27" fmla="*/ 72 h 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2">
                  <a:moveTo>
                    <a:pt x="0" y="72"/>
                  </a:moveTo>
                  <a:lnTo>
                    <a:pt x="0" y="72"/>
                  </a:lnTo>
                  <a:lnTo>
                    <a:pt x="0" y="7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5" name="Freeform 1130">
              <a:extLst>
                <a:ext uri="{FF2B5EF4-FFF2-40B4-BE49-F238E27FC236}">
                  <a16:creationId xmlns:a16="http://schemas.microsoft.com/office/drawing/2014/main" id="{0992B80B-4444-4485-A954-0E0291FE2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065" y="8495112"/>
              <a:ext cx="76200" cy="152400"/>
            </a:xfrm>
            <a:custGeom>
              <a:avLst/>
              <a:gdLst>
                <a:gd name="T0" fmla="*/ 2147483647 w 48"/>
                <a:gd name="T1" fmla="*/ 0 h 96"/>
                <a:gd name="T2" fmla="*/ 0 w 48"/>
                <a:gd name="T3" fmla="*/ 2147483647 h 96"/>
                <a:gd name="T4" fmla="*/ 2147483647 w 48"/>
                <a:gd name="T5" fmla="*/ 2147483647 h 96"/>
                <a:gd name="T6" fmla="*/ 2147483647 w 48"/>
                <a:gd name="T7" fmla="*/ 2147483647 h 96"/>
                <a:gd name="T8" fmla="*/ 2147483647 w 48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6"/>
                <a:gd name="T17" fmla="*/ 48 w 4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6">
                  <a:moveTo>
                    <a:pt x="36" y="0"/>
                  </a:moveTo>
                  <a:lnTo>
                    <a:pt x="0" y="16"/>
                  </a:lnTo>
                  <a:lnTo>
                    <a:pt x="36" y="96"/>
                  </a:lnTo>
                  <a:lnTo>
                    <a:pt x="48" y="9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9B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Freeform 1131">
              <a:extLst>
                <a:ext uri="{FF2B5EF4-FFF2-40B4-BE49-F238E27FC236}">
                  <a16:creationId xmlns:a16="http://schemas.microsoft.com/office/drawing/2014/main" id="{B3FFDC28-4E72-46C6-89C1-7325266B0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615" y="8555437"/>
              <a:ext cx="211138" cy="82550"/>
            </a:xfrm>
            <a:custGeom>
              <a:avLst/>
              <a:gdLst>
                <a:gd name="T0" fmla="*/ 2147483647 w 133"/>
                <a:gd name="T1" fmla="*/ 2147483647 h 52"/>
                <a:gd name="T2" fmla="*/ 0 w 133"/>
                <a:gd name="T3" fmla="*/ 2147483647 h 52"/>
                <a:gd name="T4" fmla="*/ 2147483647 w 133"/>
                <a:gd name="T5" fmla="*/ 2147483647 h 52"/>
                <a:gd name="T6" fmla="*/ 2147483647 w 133"/>
                <a:gd name="T7" fmla="*/ 0 h 52"/>
                <a:gd name="T8" fmla="*/ 2147483647 w 133"/>
                <a:gd name="T9" fmla="*/ 0 h 52"/>
                <a:gd name="T10" fmla="*/ 2147483647 w 133"/>
                <a:gd name="T11" fmla="*/ 0 h 52"/>
                <a:gd name="T12" fmla="*/ 2147483647 w 133"/>
                <a:gd name="T13" fmla="*/ 2147483647 h 52"/>
                <a:gd name="T14" fmla="*/ 2147483647 w 133"/>
                <a:gd name="T15" fmla="*/ 2147483647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52"/>
                <a:gd name="T26" fmla="*/ 133 w 133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52">
                  <a:moveTo>
                    <a:pt x="3" y="52"/>
                  </a:moveTo>
                  <a:lnTo>
                    <a:pt x="0" y="50"/>
                  </a:lnTo>
                  <a:lnTo>
                    <a:pt x="3" y="5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1" y="0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7" name="Freeform 1132">
              <a:extLst>
                <a:ext uri="{FF2B5EF4-FFF2-40B4-BE49-F238E27FC236}">
                  <a16:creationId xmlns:a16="http://schemas.microsoft.com/office/drawing/2014/main" id="{C73EE4EE-16A7-4B87-AF90-D75D41CAE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815" y="8263337"/>
              <a:ext cx="169863" cy="241300"/>
            </a:xfrm>
            <a:custGeom>
              <a:avLst/>
              <a:gdLst>
                <a:gd name="T0" fmla="*/ 2147483647 w 107"/>
                <a:gd name="T1" fmla="*/ 2147483647 h 152"/>
                <a:gd name="T2" fmla="*/ 0 w 107"/>
                <a:gd name="T3" fmla="*/ 2147483647 h 152"/>
                <a:gd name="T4" fmla="*/ 0 w 107"/>
                <a:gd name="T5" fmla="*/ 2147483647 h 152"/>
                <a:gd name="T6" fmla="*/ 2147483647 w 107"/>
                <a:gd name="T7" fmla="*/ 2147483647 h 152"/>
                <a:gd name="T8" fmla="*/ 2147483647 w 107"/>
                <a:gd name="T9" fmla="*/ 2147483647 h 152"/>
                <a:gd name="T10" fmla="*/ 2147483647 w 107"/>
                <a:gd name="T11" fmla="*/ 0 h 152"/>
                <a:gd name="T12" fmla="*/ 2147483647 w 107"/>
                <a:gd name="T13" fmla="*/ 2147483647 h 152"/>
                <a:gd name="T14" fmla="*/ 2147483647 w 107"/>
                <a:gd name="T15" fmla="*/ 2147483647 h 152"/>
                <a:gd name="T16" fmla="*/ 2147483647 w 107"/>
                <a:gd name="T17" fmla="*/ 2147483647 h 152"/>
                <a:gd name="T18" fmla="*/ 2147483647 w 107"/>
                <a:gd name="T19" fmla="*/ 2147483647 h 152"/>
                <a:gd name="T20" fmla="*/ 2147483647 w 107"/>
                <a:gd name="T21" fmla="*/ 2147483647 h 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52"/>
                <a:gd name="T35" fmla="*/ 107 w 107"/>
                <a:gd name="T36" fmla="*/ 152 h 1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52">
                  <a:moveTo>
                    <a:pt x="2" y="152"/>
                  </a:moveTo>
                  <a:lnTo>
                    <a:pt x="0" y="152"/>
                  </a:lnTo>
                  <a:lnTo>
                    <a:pt x="105" y="104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2" y="15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8" name="Freeform 1133">
              <a:extLst>
                <a:ext uri="{FF2B5EF4-FFF2-40B4-BE49-F238E27FC236}">
                  <a16:creationId xmlns:a16="http://schemas.microsoft.com/office/drawing/2014/main" id="{45050575-917E-486E-AB70-400462E8E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065" y="8510987"/>
              <a:ext cx="73025" cy="136525"/>
            </a:xfrm>
            <a:custGeom>
              <a:avLst/>
              <a:gdLst>
                <a:gd name="T0" fmla="*/ 0 w 46"/>
                <a:gd name="T1" fmla="*/ 2147483647 h 86"/>
                <a:gd name="T2" fmla="*/ 2147483647 w 46"/>
                <a:gd name="T3" fmla="*/ 2147483647 h 86"/>
                <a:gd name="T4" fmla="*/ 2147483647 w 46"/>
                <a:gd name="T5" fmla="*/ 2147483647 h 86"/>
                <a:gd name="T6" fmla="*/ 2147483647 w 46"/>
                <a:gd name="T7" fmla="*/ 0 h 86"/>
                <a:gd name="T8" fmla="*/ 0 w 46"/>
                <a:gd name="T9" fmla="*/ 2147483647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86"/>
                <a:gd name="T17" fmla="*/ 46 w 4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86">
                  <a:moveTo>
                    <a:pt x="0" y="6"/>
                  </a:moveTo>
                  <a:lnTo>
                    <a:pt x="36" y="86"/>
                  </a:lnTo>
                  <a:lnTo>
                    <a:pt x="46" y="82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1134">
              <a:extLst>
                <a:ext uri="{FF2B5EF4-FFF2-40B4-BE49-F238E27FC236}">
                  <a16:creationId xmlns:a16="http://schemas.microsoft.com/office/drawing/2014/main" id="{E8C2D493-FECF-4D38-8237-60CBFD6CF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9715" y="8050612"/>
              <a:ext cx="79375" cy="396875"/>
            </a:xfrm>
            <a:custGeom>
              <a:avLst/>
              <a:gdLst>
                <a:gd name="T0" fmla="*/ 2147483647 w 50"/>
                <a:gd name="T1" fmla="*/ 0 h 250"/>
                <a:gd name="T2" fmla="*/ 2147483647 w 50"/>
                <a:gd name="T3" fmla="*/ 2147483647 h 250"/>
                <a:gd name="T4" fmla="*/ 2147483647 w 50"/>
                <a:gd name="T5" fmla="*/ 2147483647 h 250"/>
                <a:gd name="T6" fmla="*/ 2147483647 w 50"/>
                <a:gd name="T7" fmla="*/ 2147483647 h 250"/>
                <a:gd name="T8" fmla="*/ 0 w 50"/>
                <a:gd name="T9" fmla="*/ 2147483647 h 250"/>
                <a:gd name="T10" fmla="*/ 2147483647 w 50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250"/>
                <a:gd name="T20" fmla="*/ 50 w 50"/>
                <a:gd name="T21" fmla="*/ 250 h 2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250">
                  <a:moveTo>
                    <a:pt x="50" y="0"/>
                  </a:moveTo>
                  <a:lnTo>
                    <a:pt x="48" y="250"/>
                  </a:lnTo>
                  <a:lnTo>
                    <a:pt x="18" y="132"/>
                  </a:lnTo>
                  <a:lnTo>
                    <a:pt x="34" y="98"/>
                  </a:lnTo>
                  <a:lnTo>
                    <a:pt x="0" y="6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Freeform 1135">
              <a:extLst>
                <a:ext uri="{FF2B5EF4-FFF2-40B4-BE49-F238E27FC236}">
                  <a16:creationId xmlns:a16="http://schemas.microsoft.com/office/drawing/2014/main" id="{0613A127-8BE4-42A1-BCA9-96878139A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65" y="8028387"/>
              <a:ext cx="68263" cy="403225"/>
            </a:xfrm>
            <a:custGeom>
              <a:avLst/>
              <a:gdLst>
                <a:gd name="T0" fmla="*/ 0 w 43"/>
                <a:gd name="T1" fmla="*/ 0 h 254"/>
                <a:gd name="T2" fmla="*/ 2147483647 w 43"/>
                <a:gd name="T3" fmla="*/ 2147483647 h 254"/>
                <a:gd name="T4" fmla="*/ 2147483647 w 43"/>
                <a:gd name="T5" fmla="*/ 2147483647 h 254"/>
                <a:gd name="T6" fmla="*/ 2147483647 w 43"/>
                <a:gd name="T7" fmla="*/ 2147483647 h 254"/>
                <a:gd name="T8" fmla="*/ 2147483647 w 43"/>
                <a:gd name="T9" fmla="*/ 2147483647 h 254"/>
                <a:gd name="T10" fmla="*/ 0 w 43"/>
                <a:gd name="T11" fmla="*/ 0 h 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254"/>
                <a:gd name="T20" fmla="*/ 43 w 43"/>
                <a:gd name="T21" fmla="*/ 254 h 2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254">
                  <a:moveTo>
                    <a:pt x="0" y="0"/>
                  </a:moveTo>
                  <a:lnTo>
                    <a:pt x="2" y="254"/>
                  </a:lnTo>
                  <a:lnTo>
                    <a:pt x="35" y="124"/>
                  </a:lnTo>
                  <a:lnTo>
                    <a:pt x="16" y="104"/>
                  </a:lnTo>
                  <a:lnTo>
                    <a:pt x="43" y="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2E8F17EE-8C72-4EA7-B4FF-6DD7A87079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655" y="4387653"/>
            <a:ext cx="586143" cy="543428"/>
            <a:chOff x="3458" y="2389"/>
            <a:chExt cx="247" cy="229"/>
          </a:xfrm>
          <a:solidFill>
            <a:srgbClr val="3A07DF"/>
          </a:solidFill>
        </p:grpSpPr>
        <p:sp>
          <p:nvSpPr>
            <p:cNvPr id="133" name="Freeform 5">
              <a:extLst>
                <a:ext uri="{FF2B5EF4-FFF2-40B4-BE49-F238E27FC236}">
                  <a16:creationId xmlns:a16="http://schemas.microsoft.com/office/drawing/2014/main" id="{25EBE47C-E8B4-45A7-B8EF-32C342A3A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8" y="2587"/>
              <a:ext cx="135" cy="31"/>
            </a:xfrm>
            <a:custGeom>
              <a:avLst/>
              <a:gdLst>
                <a:gd name="T0" fmla="*/ 4427 w 4683"/>
                <a:gd name="T1" fmla="*/ 1109 h 1109"/>
                <a:gd name="T2" fmla="*/ 255 w 4683"/>
                <a:gd name="T3" fmla="*/ 1109 h 1109"/>
                <a:gd name="T4" fmla="*/ 0 w 4683"/>
                <a:gd name="T5" fmla="*/ 853 h 1109"/>
                <a:gd name="T6" fmla="*/ 853 w 4683"/>
                <a:gd name="T7" fmla="*/ 0 h 1109"/>
                <a:gd name="T8" fmla="*/ 3830 w 4683"/>
                <a:gd name="T9" fmla="*/ 0 h 1109"/>
                <a:gd name="T10" fmla="*/ 4683 w 4683"/>
                <a:gd name="T11" fmla="*/ 853 h 1109"/>
                <a:gd name="T12" fmla="*/ 4427 w 4683"/>
                <a:gd name="T13" fmla="*/ 1109 h 1109"/>
                <a:gd name="T14" fmla="*/ 853 w 4683"/>
                <a:gd name="T15" fmla="*/ 250 h 1109"/>
                <a:gd name="T16" fmla="*/ 250 w 4683"/>
                <a:gd name="T17" fmla="*/ 853 h 1109"/>
                <a:gd name="T18" fmla="*/ 4433 w 4683"/>
                <a:gd name="T19" fmla="*/ 853 h 1109"/>
                <a:gd name="T20" fmla="*/ 3830 w 4683"/>
                <a:gd name="T21" fmla="*/ 250 h 1109"/>
                <a:gd name="T22" fmla="*/ 853 w 4683"/>
                <a:gd name="T23" fmla="*/ 250 h 1109"/>
                <a:gd name="T24" fmla="*/ 853 w 4683"/>
                <a:gd name="T25" fmla="*/ 250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83" h="1109">
                  <a:moveTo>
                    <a:pt x="4427" y="1109"/>
                  </a:moveTo>
                  <a:lnTo>
                    <a:pt x="255" y="1109"/>
                  </a:lnTo>
                  <a:cubicBezTo>
                    <a:pt x="115" y="1109"/>
                    <a:pt x="0" y="994"/>
                    <a:pt x="0" y="853"/>
                  </a:cubicBezTo>
                  <a:cubicBezTo>
                    <a:pt x="0" y="383"/>
                    <a:pt x="382" y="0"/>
                    <a:pt x="853" y="0"/>
                  </a:cubicBezTo>
                  <a:lnTo>
                    <a:pt x="3830" y="0"/>
                  </a:lnTo>
                  <a:cubicBezTo>
                    <a:pt x="4300" y="0"/>
                    <a:pt x="4683" y="383"/>
                    <a:pt x="4683" y="853"/>
                  </a:cubicBezTo>
                  <a:cubicBezTo>
                    <a:pt x="4683" y="994"/>
                    <a:pt x="4568" y="1109"/>
                    <a:pt x="4427" y="1109"/>
                  </a:cubicBezTo>
                  <a:close/>
                  <a:moveTo>
                    <a:pt x="853" y="250"/>
                  </a:moveTo>
                  <a:cubicBezTo>
                    <a:pt x="520" y="250"/>
                    <a:pt x="250" y="521"/>
                    <a:pt x="250" y="853"/>
                  </a:cubicBezTo>
                  <a:cubicBezTo>
                    <a:pt x="250" y="860"/>
                    <a:pt x="4433" y="862"/>
                    <a:pt x="4433" y="853"/>
                  </a:cubicBezTo>
                  <a:cubicBezTo>
                    <a:pt x="4433" y="521"/>
                    <a:pt x="4162" y="250"/>
                    <a:pt x="3830" y="250"/>
                  </a:cubicBezTo>
                  <a:lnTo>
                    <a:pt x="853" y="250"/>
                  </a:lnTo>
                  <a:close/>
                  <a:moveTo>
                    <a:pt x="8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4" name="Freeform 6">
              <a:extLst>
                <a:ext uri="{FF2B5EF4-FFF2-40B4-BE49-F238E27FC236}">
                  <a16:creationId xmlns:a16="http://schemas.microsoft.com/office/drawing/2014/main" id="{5B43EE5F-C093-4209-91D0-6C8406E12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7" y="2469"/>
              <a:ext cx="72" cy="71"/>
            </a:xfrm>
            <a:custGeom>
              <a:avLst/>
              <a:gdLst>
                <a:gd name="T0" fmla="*/ 1620 w 2502"/>
                <a:gd name="T1" fmla="*/ 2386 h 2502"/>
                <a:gd name="T2" fmla="*/ 116 w 2502"/>
                <a:gd name="T3" fmla="*/ 882 h 2502"/>
                <a:gd name="T4" fmla="*/ 116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39 w 2502"/>
                <a:gd name="T19" fmla="*/ 292 h 2502"/>
                <a:gd name="T20" fmla="*/ 292 w 2502"/>
                <a:gd name="T21" fmla="*/ 640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39 w 2502"/>
                <a:gd name="T35" fmla="*/ 292 h 2502"/>
                <a:gd name="T36" fmla="*/ 639 w 2502"/>
                <a:gd name="T37" fmla="*/ 292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6" y="882"/>
                  </a:lnTo>
                  <a:cubicBezTo>
                    <a:pt x="0" y="766"/>
                    <a:pt x="0" y="578"/>
                    <a:pt x="116" y="463"/>
                  </a:cubicBezTo>
                  <a:lnTo>
                    <a:pt x="463" y="116"/>
                  </a:lnTo>
                  <a:cubicBezTo>
                    <a:pt x="578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5"/>
                    <a:pt x="2502" y="1924"/>
                    <a:pt x="2386" y="2039"/>
                  </a:cubicBezTo>
                  <a:lnTo>
                    <a:pt x="2039" y="2386"/>
                  </a:lnTo>
                  <a:cubicBezTo>
                    <a:pt x="1923" y="2502"/>
                    <a:pt x="1735" y="2502"/>
                    <a:pt x="1620" y="2386"/>
                  </a:cubicBezTo>
                  <a:close/>
                  <a:moveTo>
                    <a:pt x="639" y="292"/>
                  </a:moveTo>
                  <a:lnTo>
                    <a:pt x="292" y="640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39" y="292"/>
                  </a:cubicBezTo>
                  <a:close/>
                  <a:moveTo>
                    <a:pt x="639" y="29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C38DC327-5AC1-4BD5-8269-A29E48068B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7" y="2389"/>
              <a:ext cx="72" cy="72"/>
            </a:xfrm>
            <a:custGeom>
              <a:avLst/>
              <a:gdLst>
                <a:gd name="T0" fmla="*/ 1620 w 2502"/>
                <a:gd name="T1" fmla="*/ 2386 h 2502"/>
                <a:gd name="T2" fmla="*/ 115 w 2502"/>
                <a:gd name="T3" fmla="*/ 882 h 2502"/>
                <a:gd name="T4" fmla="*/ 115 w 2502"/>
                <a:gd name="T5" fmla="*/ 463 h 2502"/>
                <a:gd name="T6" fmla="*/ 463 w 2502"/>
                <a:gd name="T7" fmla="*/ 116 h 2502"/>
                <a:gd name="T8" fmla="*/ 882 w 2502"/>
                <a:gd name="T9" fmla="*/ 116 h 2502"/>
                <a:gd name="T10" fmla="*/ 2386 w 2502"/>
                <a:gd name="T11" fmla="*/ 1620 h 2502"/>
                <a:gd name="T12" fmla="*/ 2386 w 2502"/>
                <a:gd name="T13" fmla="*/ 2039 h 2502"/>
                <a:gd name="T14" fmla="*/ 2039 w 2502"/>
                <a:gd name="T15" fmla="*/ 2386 h 2502"/>
                <a:gd name="T16" fmla="*/ 1620 w 2502"/>
                <a:gd name="T17" fmla="*/ 2386 h 2502"/>
                <a:gd name="T18" fmla="*/ 640 w 2502"/>
                <a:gd name="T19" fmla="*/ 292 h 2502"/>
                <a:gd name="T20" fmla="*/ 292 w 2502"/>
                <a:gd name="T21" fmla="*/ 639 h 2502"/>
                <a:gd name="T22" fmla="*/ 292 w 2502"/>
                <a:gd name="T23" fmla="*/ 705 h 2502"/>
                <a:gd name="T24" fmla="*/ 1797 w 2502"/>
                <a:gd name="T25" fmla="*/ 2210 h 2502"/>
                <a:gd name="T26" fmla="*/ 1862 w 2502"/>
                <a:gd name="T27" fmla="*/ 2210 h 2502"/>
                <a:gd name="T28" fmla="*/ 2209 w 2502"/>
                <a:gd name="T29" fmla="*/ 1862 h 2502"/>
                <a:gd name="T30" fmla="*/ 2209 w 2502"/>
                <a:gd name="T31" fmla="*/ 1797 h 2502"/>
                <a:gd name="T32" fmla="*/ 705 w 2502"/>
                <a:gd name="T33" fmla="*/ 292 h 2502"/>
                <a:gd name="T34" fmla="*/ 640 w 2502"/>
                <a:gd name="T35" fmla="*/ 292 h 2502"/>
                <a:gd name="T36" fmla="*/ 2298 w 2502"/>
                <a:gd name="T37" fmla="*/ 1951 h 2502"/>
                <a:gd name="T38" fmla="*/ 2298 w 2502"/>
                <a:gd name="T39" fmla="*/ 1951 h 2502"/>
                <a:gd name="T40" fmla="*/ 2298 w 2502"/>
                <a:gd name="T41" fmla="*/ 1951 h 2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02" h="2502">
                  <a:moveTo>
                    <a:pt x="1620" y="2386"/>
                  </a:moveTo>
                  <a:lnTo>
                    <a:pt x="115" y="882"/>
                  </a:lnTo>
                  <a:cubicBezTo>
                    <a:pt x="0" y="766"/>
                    <a:pt x="0" y="578"/>
                    <a:pt x="115" y="463"/>
                  </a:cubicBezTo>
                  <a:lnTo>
                    <a:pt x="463" y="116"/>
                  </a:lnTo>
                  <a:cubicBezTo>
                    <a:pt x="579" y="0"/>
                    <a:pt x="766" y="0"/>
                    <a:pt x="882" y="116"/>
                  </a:cubicBezTo>
                  <a:lnTo>
                    <a:pt x="2386" y="1620"/>
                  </a:lnTo>
                  <a:cubicBezTo>
                    <a:pt x="2502" y="1736"/>
                    <a:pt x="2502" y="1924"/>
                    <a:pt x="2386" y="2039"/>
                  </a:cubicBezTo>
                  <a:cubicBezTo>
                    <a:pt x="2165" y="2260"/>
                    <a:pt x="2251" y="2175"/>
                    <a:pt x="2039" y="2386"/>
                  </a:cubicBezTo>
                  <a:cubicBezTo>
                    <a:pt x="1923" y="2502"/>
                    <a:pt x="1736" y="2502"/>
                    <a:pt x="1620" y="2386"/>
                  </a:cubicBezTo>
                  <a:close/>
                  <a:moveTo>
                    <a:pt x="640" y="292"/>
                  </a:moveTo>
                  <a:lnTo>
                    <a:pt x="292" y="639"/>
                  </a:lnTo>
                  <a:cubicBezTo>
                    <a:pt x="274" y="658"/>
                    <a:pt x="274" y="687"/>
                    <a:pt x="292" y="705"/>
                  </a:cubicBezTo>
                  <a:lnTo>
                    <a:pt x="1797" y="2210"/>
                  </a:lnTo>
                  <a:cubicBezTo>
                    <a:pt x="1815" y="2228"/>
                    <a:pt x="1844" y="2228"/>
                    <a:pt x="1862" y="2210"/>
                  </a:cubicBezTo>
                  <a:lnTo>
                    <a:pt x="2209" y="1862"/>
                  </a:lnTo>
                  <a:cubicBezTo>
                    <a:pt x="2228" y="1844"/>
                    <a:pt x="2228" y="1815"/>
                    <a:pt x="2209" y="1797"/>
                  </a:cubicBezTo>
                  <a:lnTo>
                    <a:pt x="705" y="292"/>
                  </a:lnTo>
                  <a:cubicBezTo>
                    <a:pt x="687" y="274"/>
                    <a:pt x="658" y="274"/>
                    <a:pt x="640" y="292"/>
                  </a:cubicBezTo>
                  <a:close/>
                  <a:moveTo>
                    <a:pt x="2298" y="1951"/>
                  </a:moveTo>
                  <a:lnTo>
                    <a:pt x="2298" y="1951"/>
                  </a:lnTo>
                  <a:close/>
                  <a:moveTo>
                    <a:pt x="2298" y="195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366F4C54-A369-4533-BB48-63346ABC6B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3" y="2464"/>
              <a:ext cx="52" cy="52"/>
            </a:xfrm>
            <a:custGeom>
              <a:avLst/>
              <a:gdLst>
                <a:gd name="T0" fmla="*/ 308 w 1790"/>
                <a:gd name="T1" fmla="*/ 1697 h 1802"/>
                <a:gd name="T2" fmla="*/ 0 w 1790"/>
                <a:gd name="T3" fmla="*/ 1336 h 1802"/>
                <a:gd name="T4" fmla="*/ 1235 w 1790"/>
                <a:gd name="T5" fmla="*/ 49 h 1802"/>
                <a:gd name="T6" fmla="*/ 1412 w 1790"/>
                <a:gd name="T7" fmla="*/ 49 h 1802"/>
                <a:gd name="T8" fmla="*/ 1684 w 1790"/>
                <a:gd name="T9" fmla="*/ 321 h 1802"/>
                <a:gd name="T10" fmla="*/ 1684 w 1790"/>
                <a:gd name="T11" fmla="*/ 705 h 1802"/>
                <a:gd name="T12" fmla="*/ 692 w 1790"/>
                <a:gd name="T13" fmla="*/ 1697 h 1802"/>
                <a:gd name="T14" fmla="*/ 308 w 1790"/>
                <a:gd name="T15" fmla="*/ 1697 h 1802"/>
                <a:gd name="T16" fmla="*/ 301 w 1790"/>
                <a:gd name="T17" fmla="*/ 1336 h 1802"/>
                <a:gd name="T18" fmla="*/ 485 w 1790"/>
                <a:gd name="T19" fmla="*/ 1520 h 1802"/>
                <a:gd name="T20" fmla="*/ 1507 w 1790"/>
                <a:gd name="T21" fmla="*/ 528 h 1802"/>
                <a:gd name="T22" fmla="*/ 1507 w 1790"/>
                <a:gd name="T23" fmla="*/ 498 h 1802"/>
                <a:gd name="T24" fmla="*/ 1323 w 1790"/>
                <a:gd name="T25" fmla="*/ 314 h 1802"/>
                <a:gd name="T26" fmla="*/ 301 w 1790"/>
                <a:gd name="T27" fmla="*/ 1336 h 1802"/>
                <a:gd name="T28" fmla="*/ 1595 w 1790"/>
                <a:gd name="T29" fmla="*/ 616 h 1802"/>
                <a:gd name="T30" fmla="*/ 1595 w 1790"/>
                <a:gd name="T31" fmla="*/ 616 h 1802"/>
                <a:gd name="T32" fmla="*/ 1595 w 1790"/>
                <a:gd name="T33" fmla="*/ 616 h 1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0" h="1802">
                  <a:moveTo>
                    <a:pt x="308" y="1697"/>
                  </a:moveTo>
                  <a:cubicBezTo>
                    <a:pt x="62" y="1436"/>
                    <a:pt x="0" y="1424"/>
                    <a:pt x="0" y="1336"/>
                  </a:cubicBezTo>
                  <a:cubicBezTo>
                    <a:pt x="0" y="1241"/>
                    <a:pt x="14" y="1289"/>
                    <a:pt x="1235" y="49"/>
                  </a:cubicBezTo>
                  <a:cubicBezTo>
                    <a:pt x="1284" y="0"/>
                    <a:pt x="1363" y="0"/>
                    <a:pt x="1412" y="49"/>
                  </a:cubicBezTo>
                  <a:lnTo>
                    <a:pt x="1684" y="321"/>
                  </a:lnTo>
                  <a:cubicBezTo>
                    <a:pt x="1790" y="427"/>
                    <a:pt x="1790" y="599"/>
                    <a:pt x="1684" y="705"/>
                  </a:cubicBezTo>
                  <a:lnTo>
                    <a:pt x="692" y="1697"/>
                  </a:lnTo>
                  <a:cubicBezTo>
                    <a:pt x="586" y="1802"/>
                    <a:pt x="414" y="1802"/>
                    <a:pt x="308" y="1697"/>
                  </a:cubicBezTo>
                  <a:close/>
                  <a:moveTo>
                    <a:pt x="301" y="1336"/>
                  </a:moveTo>
                  <a:lnTo>
                    <a:pt x="485" y="1520"/>
                  </a:lnTo>
                  <a:cubicBezTo>
                    <a:pt x="514" y="1549"/>
                    <a:pt x="480" y="1541"/>
                    <a:pt x="1507" y="528"/>
                  </a:cubicBezTo>
                  <a:cubicBezTo>
                    <a:pt x="1515" y="520"/>
                    <a:pt x="1515" y="506"/>
                    <a:pt x="1507" y="498"/>
                  </a:cubicBezTo>
                  <a:lnTo>
                    <a:pt x="1323" y="314"/>
                  </a:lnTo>
                  <a:lnTo>
                    <a:pt x="301" y="1336"/>
                  </a:lnTo>
                  <a:close/>
                  <a:moveTo>
                    <a:pt x="1595" y="616"/>
                  </a:moveTo>
                  <a:lnTo>
                    <a:pt x="1595" y="616"/>
                  </a:lnTo>
                  <a:close/>
                  <a:moveTo>
                    <a:pt x="1595" y="61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F8E056C3-8C70-4C63-92CC-69E04DD41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3" y="2485"/>
              <a:ext cx="112" cy="112"/>
            </a:xfrm>
            <a:custGeom>
              <a:avLst/>
              <a:gdLst>
                <a:gd name="T0" fmla="*/ 2745 w 3905"/>
                <a:gd name="T1" fmla="*/ 3637 h 3904"/>
                <a:gd name="T2" fmla="*/ 46 w 3905"/>
                <a:gd name="T3" fmla="*/ 747 h 3904"/>
                <a:gd name="T4" fmla="*/ 49 w 3905"/>
                <a:gd name="T5" fmla="*/ 573 h 3904"/>
                <a:gd name="T6" fmla="*/ 573 w 3905"/>
                <a:gd name="T7" fmla="*/ 49 h 3904"/>
                <a:gd name="T8" fmla="*/ 747 w 3905"/>
                <a:gd name="T9" fmla="*/ 46 h 3904"/>
                <a:gd name="T10" fmla="*/ 3637 w 3905"/>
                <a:gd name="T11" fmla="*/ 2744 h 3904"/>
                <a:gd name="T12" fmla="*/ 3652 w 3905"/>
                <a:gd name="T13" fmla="*/ 3652 h 3904"/>
                <a:gd name="T14" fmla="*/ 2745 w 3905"/>
                <a:gd name="T15" fmla="*/ 3637 h 3904"/>
                <a:gd name="T16" fmla="*/ 311 w 3905"/>
                <a:gd name="T17" fmla="*/ 664 h 3904"/>
                <a:gd name="T18" fmla="*/ 2927 w 3905"/>
                <a:gd name="T19" fmla="*/ 3466 h 3904"/>
                <a:gd name="T20" fmla="*/ 3199 w 3905"/>
                <a:gd name="T21" fmla="*/ 3587 h 3904"/>
                <a:gd name="T22" fmla="*/ 3466 w 3905"/>
                <a:gd name="T23" fmla="*/ 2927 h 3904"/>
                <a:gd name="T24" fmla="*/ 664 w 3905"/>
                <a:gd name="T25" fmla="*/ 311 h 3904"/>
                <a:gd name="T26" fmla="*/ 311 w 3905"/>
                <a:gd name="T27" fmla="*/ 664 h 3904"/>
                <a:gd name="T28" fmla="*/ 311 w 3905"/>
                <a:gd name="T29" fmla="*/ 664 h 3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05" h="3904">
                  <a:moveTo>
                    <a:pt x="2745" y="3637"/>
                  </a:moveTo>
                  <a:lnTo>
                    <a:pt x="46" y="747"/>
                  </a:lnTo>
                  <a:cubicBezTo>
                    <a:pt x="0" y="697"/>
                    <a:pt x="1" y="621"/>
                    <a:pt x="49" y="573"/>
                  </a:cubicBezTo>
                  <a:lnTo>
                    <a:pt x="573" y="49"/>
                  </a:lnTo>
                  <a:cubicBezTo>
                    <a:pt x="621" y="1"/>
                    <a:pt x="697" y="0"/>
                    <a:pt x="747" y="46"/>
                  </a:cubicBezTo>
                  <a:lnTo>
                    <a:pt x="3637" y="2744"/>
                  </a:lnTo>
                  <a:cubicBezTo>
                    <a:pt x="3897" y="2988"/>
                    <a:pt x="3905" y="3399"/>
                    <a:pt x="3652" y="3652"/>
                  </a:cubicBezTo>
                  <a:cubicBezTo>
                    <a:pt x="3400" y="3904"/>
                    <a:pt x="2989" y="3898"/>
                    <a:pt x="2745" y="3637"/>
                  </a:cubicBezTo>
                  <a:close/>
                  <a:moveTo>
                    <a:pt x="311" y="664"/>
                  </a:moveTo>
                  <a:lnTo>
                    <a:pt x="2927" y="3466"/>
                  </a:lnTo>
                  <a:cubicBezTo>
                    <a:pt x="2998" y="3542"/>
                    <a:pt x="3095" y="3585"/>
                    <a:pt x="3199" y="3587"/>
                  </a:cubicBezTo>
                  <a:cubicBezTo>
                    <a:pt x="3554" y="3591"/>
                    <a:pt x="3716" y="3161"/>
                    <a:pt x="3466" y="2927"/>
                  </a:cubicBezTo>
                  <a:lnTo>
                    <a:pt x="664" y="311"/>
                  </a:lnTo>
                  <a:lnTo>
                    <a:pt x="311" y="664"/>
                  </a:lnTo>
                  <a:close/>
                  <a:moveTo>
                    <a:pt x="311" y="66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37539D12-81CA-4275-90BC-530703339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0" y="2562"/>
              <a:ext cx="91" cy="32"/>
            </a:xfrm>
            <a:custGeom>
              <a:avLst/>
              <a:gdLst>
                <a:gd name="T0" fmla="*/ 3047 w 3172"/>
                <a:gd name="T1" fmla="*/ 1108 h 1108"/>
                <a:gd name="T2" fmla="*/ 125 w 3172"/>
                <a:gd name="T3" fmla="*/ 1108 h 1108"/>
                <a:gd name="T4" fmla="*/ 0 w 3172"/>
                <a:gd name="T5" fmla="*/ 983 h 1108"/>
                <a:gd name="T6" fmla="*/ 0 w 3172"/>
                <a:gd name="T7" fmla="*/ 865 h 1108"/>
                <a:gd name="T8" fmla="*/ 866 w 3172"/>
                <a:gd name="T9" fmla="*/ 0 h 1108"/>
                <a:gd name="T10" fmla="*/ 1199 w 3172"/>
                <a:gd name="T11" fmla="*/ 0 h 1108"/>
                <a:gd name="T12" fmla="*/ 1324 w 3172"/>
                <a:gd name="T13" fmla="*/ 125 h 1108"/>
                <a:gd name="T14" fmla="*/ 1199 w 3172"/>
                <a:gd name="T15" fmla="*/ 250 h 1108"/>
                <a:gd name="T16" fmla="*/ 866 w 3172"/>
                <a:gd name="T17" fmla="*/ 250 h 1108"/>
                <a:gd name="T18" fmla="*/ 250 w 3172"/>
                <a:gd name="T19" fmla="*/ 858 h 1108"/>
                <a:gd name="T20" fmla="*/ 2922 w 3172"/>
                <a:gd name="T21" fmla="*/ 858 h 1108"/>
                <a:gd name="T22" fmla="*/ 2307 w 3172"/>
                <a:gd name="T23" fmla="*/ 250 h 1108"/>
                <a:gd name="T24" fmla="*/ 1666 w 3172"/>
                <a:gd name="T25" fmla="*/ 250 h 1108"/>
                <a:gd name="T26" fmla="*/ 1541 w 3172"/>
                <a:gd name="T27" fmla="*/ 125 h 1108"/>
                <a:gd name="T28" fmla="*/ 1666 w 3172"/>
                <a:gd name="T29" fmla="*/ 0 h 1108"/>
                <a:gd name="T30" fmla="*/ 2307 w 3172"/>
                <a:gd name="T31" fmla="*/ 0 h 1108"/>
                <a:gd name="T32" fmla="*/ 3172 w 3172"/>
                <a:gd name="T33" fmla="*/ 865 h 1108"/>
                <a:gd name="T34" fmla="*/ 3172 w 3172"/>
                <a:gd name="T35" fmla="*/ 983 h 1108"/>
                <a:gd name="T36" fmla="*/ 3047 w 3172"/>
                <a:gd name="T37" fmla="*/ 1108 h 1108"/>
                <a:gd name="T38" fmla="*/ 3047 w 3172"/>
                <a:gd name="T39" fmla="*/ 1108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72" h="1108">
                  <a:moveTo>
                    <a:pt x="3047" y="1108"/>
                  </a:moveTo>
                  <a:lnTo>
                    <a:pt x="125" y="1108"/>
                  </a:lnTo>
                  <a:cubicBezTo>
                    <a:pt x="56" y="1108"/>
                    <a:pt x="0" y="1052"/>
                    <a:pt x="0" y="983"/>
                  </a:cubicBezTo>
                  <a:lnTo>
                    <a:pt x="0" y="865"/>
                  </a:lnTo>
                  <a:cubicBezTo>
                    <a:pt x="0" y="388"/>
                    <a:pt x="389" y="0"/>
                    <a:pt x="866" y="0"/>
                  </a:cubicBezTo>
                  <a:lnTo>
                    <a:pt x="1199" y="0"/>
                  </a:lnTo>
                  <a:cubicBezTo>
                    <a:pt x="1268" y="0"/>
                    <a:pt x="1324" y="56"/>
                    <a:pt x="1324" y="125"/>
                  </a:cubicBezTo>
                  <a:cubicBezTo>
                    <a:pt x="1324" y="194"/>
                    <a:pt x="1268" y="250"/>
                    <a:pt x="1199" y="250"/>
                  </a:cubicBezTo>
                  <a:lnTo>
                    <a:pt x="866" y="250"/>
                  </a:lnTo>
                  <a:cubicBezTo>
                    <a:pt x="529" y="250"/>
                    <a:pt x="254" y="523"/>
                    <a:pt x="250" y="858"/>
                  </a:cubicBezTo>
                  <a:lnTo>
                    <a:pt x="2922" y="858"/>
                  </a:lnTo>
                  <a:cubicBezTo>
                    <a:pt x="2919" y="523"/>
                    <a:pt x="2644" y="250"/>
                    <a:pt x="2307" y="250"/>
                  </a:cubicBezTo>
                  <a:lnTo>
                    <a:pt x="1666" y="250"/>
                  </a:lnTo>
                  <a:cubicBezTo>
                    <a:pt x="1597" y="250"/>
                    <a:pt x="1541" y="194"/>
                    <a:pt x="1541" y="125"/>
                  </a:cubicBezTo>
                  <a:cubicBezTo>
                    <a:pt x="1541" y="56"/>
                    <a:pt x="1597" y="0"/>
                    <a:pt x="1666" y="0"/>
                  </a:cubicBezTo>
                  <a:lnTo>
                    <a:pt x="2307" y="0"/>
                  </a:lnTo>
                  <a:cubicBezTo>
                    <a:pt x="2784" y="0"/>
                    <a:pt x="3172" y="388"/>
                    <a:pt x="3172" y="865"/>
                  </a:cubicBezTo>
                  <a:lnTo>
                    <a:pt x="3172" y="983"/>
                  </a:lnTo>
                  <a:cubicBezTo>
                    <a:pt x="3172" y="1052"/>
                    <a:pt x="3116" y="1108"/>
                    <a:pt x="3047" y="1108"/>
                  </a:cubicBezTo>
                  <a:close/>
                  <a:moveTo>
                    <a:pt x="3047" y="110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467FD55B-6DA4-44A3-B172-392C59475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" y="2410"/>
              <a:ext cx="110" cy="109"/>
            </a:xfrm>
            <a:custGeom>
              <a:avLst/>
              <a:gdLst>
                <a:gd name="T0" fmla="*/ 1343 w 3827"/>
                <a:gd name="T1" fmla="*/ 3711 h 3826"/>
                <a:gd name="T2" fmla="*/ 116 w 3827"/>
                <a:gd name="T3" fmla="*/ 2484 h 3826"/>
                <a:gd name="T4" fmla="*/ 116 w 3827"/>
                <a:gd name="T5" fmla="*/ 2065 h 3826"/>
                <a:gd name="T6" fmla="*/ 1102 w 3827"/>
                <a:gd name="T7" fmla="*/ 1079 h 3826"/>
                <a:gd name="T8" fmla="*/ 1279 w 3827"/>
                <a:gd name="T9" fmla="*/ 1079 h 3826"/>
                <a:gd name="T10" fmla="*/ 1279 w 3827"/>
                <a:gd name="T11" fmla="*/ 1256 h 3826"/>
                <a:gd name="T12" fmla="*/ 293 w 3827"/>
                <a:gd name="T13" fmla="*/ 2242 h 3826"/>
                <a:gd name="T14" fmla="*/ 293 w 3827"/>
                <a:gd name="T15" fmla="*/ 2308 h 3826"/>
                <a:gd name="T16" fmla="*/ 1519 w 3827"/>
                <a:gd name="T17" fmla="*/ 3534 h 3826"/>
                <a:gd name="T18" fmla="*/ 1585 w 3827"/>
                <a:gd name="T19" fmla="*/ 3534 h 3826"/>
                <a:gd name="T20" fmla="*/ 3534 w 3827"/>
                <a:gd name="T21" fmla="*/ 1519 h 3826"/>
                <a:gd name="T22" fmla="*/ 2307 w 3827"/>
                <a:gd name="T23" fmla="*/ 293 h 3826"/>
                <a:gd name="T24" fmla="*/ 2242 w 3827"/>
                <a:gd name="T25" fmla="*/ 293 h 3826"/>
                <a:gd name="T26" fmla="*/ 1609 w 3827"/>
                <a:gd name="T27" fmla="*/ 926 h 3826"/>
                <a:gd name="T28" fmla="*/ 1432 w 3827"/>
                <a:gd name="T29" fmla="*/ 926 h 3826"/>
                <a:gd name="T30" fmla="*/ 1432 w 3827"/>
                <a:gd name="T31" fmla="*/ 749 h 3826"/>
                <a:gd name="T32" fmla="*/ 2065 w 3827"/>
                <a:gd name="T33" fmla="*/ 116 h 3826"/>
                <a:gd name="T34" fmla="*/ 2484 w 3827"/>
                <a:gd name="T35" fmla="*/ 116 h 3826"/>
                <a:gd name="T36" fmla="*/ 3711 w 3827"/>
                <a:gd name="T37" fmla="*/ 1343 h 3826"/>
                <a:gd name="T38" fmla="*/ 3711 w 3827"/>
                <a:gd name="T39" fmla="*/ 1762 h 3826"/>
                <a:gd name="T40" fmla="*/ 1762 w 3827"/>
                <a:gd name="T41" fmla="*/ 3711 h 3826"/>
                <a:gd name="T42" fmla="*/ 1343 w 3827"/>
                <a:gd name="T43" fmla="*/ 3711 h 3826"/>
                <a:gd name="T44" fmla="*/ 1343 w 3827"/>
                <a:gd name="T45" fmla="*/ 3711 h 3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27" h="3826">
                  <a:moveTo>
                    <a:pt x="1343" y="3711"/>
                  </a:moveTo>
                  <a:lnTo>
                    <a:pt x="116" y="2484"/>
                  </a:lnTo>
                  <a:cubicBezTo>
                    <a:pt x="1" y="2369"/>
                    <a:pt x="0" y="2181"/>
                    <a:pt x="116" y="2065"/>
                  </a:cubicBezTo>
                  <a:lnTo>
                    <a:pt x="1102" y="1079"/>
                  </a:lnTo>
                  <a:cubicBezTo>
                    <a:pt x="1151" y="1030"/>
                    <a:pt x="1230" y="1030"/>
                    <a:pt x="1279" y="1079"/>
                  </a:cubicBezTo>
                  <a:cubicBezTo>
                    <a:pt x="1328" y="1128"/>
                    <a:pt x="1328" y="1207"/>
                    <a:pt x="1279" y="1256"/>
                  </a:cubicBezTo>
                  <a:lnTo>
                    <a:pt x="293" y="2242"/>
                  </a:lnTo>
                  <a:cubicBezTo>
                    <a:pt x="275" y="2260"/>
                    <a:pt x="275" y="2289"/>
                    <a:pt x="293" y="2308"/>
                  </a:cubicBezTo>
                  <a:lnTo>
                    <a:pt x="1519" y="3534"/>
                  </a:lnTo>
                  <a:cubicBezTo>
                    <a:pt x="1537" y="3552"/>
                    <a:pt x="1567" y="3552"/>
                    <a:pt x="1585" y="3534"/>
                  </a:cubicBezTo>
                  <a:cubicBezTo>
                    <a:pt x="3604" y="1503"/>
                    <a:pt x="3588" y="1573"/>
                    <a:pt x="3534" y="1519"/>
                  </a:cubicBezTo>
                  <a:lnTo>
                    <a:pt x="2307" y="293"/>
                  </a:lnTo>
                  <a:cubicBezTo>
                    <a:pt x="2289" y="275"/>
                    <a:pt x="2260" y="275"/>
                    <a:pt x="2242" y="293"/>
                  </a:cubicBezTo>
                  <a:lnTo>
                    <a:pt x="1609" y="926"/>
                  </a:lnTo>
                  <a:cubicBezTo>
                    <a:pt x="1560" y="975"/>
                    <a:pt x="1481" y="975"/>
                    <a:pt x="1432" y="926"/>
                  </a:cubicBezTo>
                  <a:cubicBezTo>
                    <a:pt x="1383" y="877"/>
                    <a:pt x="1383" y="798"/>
                    <a:pt x="1432" y="749"/>
                  </a:cubicBezTo>
                  <a:lnTo>
                    <a:pt x="2065" y="116"/>
                  </a:lnTo>
                  <a:cubicBezTo>
                    <a:pt x="2181" y="0"/>
                    <a:pt x="2368" y="0"/>
                    <a:pt x="2484" y="116"/>
                  </a:cubicBezTo>
                  <a:lnTo>
                    <a:pt x="3711" y="1343"/>
                  </a:lnTo>
                  <a:cubicBezTo>
                    <a:pt x="3826" y="1458"/>
                    <a:pt x="3827" y="1646"/>
                    <a:pt x="3711" y="1762"/>
                  </a:cubicBezTo>
                  <a:lnTo>
                    <a:pt x="1762" y="3711"/>
                  </a:lnTo>
                  <a:cubicBezTo>
                    <a:pt x="1646" y="3826"/>
                    <a:pt x="1458" y="3826"/>
                    <a:pt x="1343" y="3711"/>
                  </a:cubicBezTo>
                  <a:close/>
                  <a:moveTo>
                    <a:pt x="1343" y="371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8" name="Group 34">
            <a:extLst>
              <a:ext uri="{FF2B5EF4-FFF2-40B4-BE49-F238E27FC236}">
                <a16:creationId xmlns:a16="http://schemas.microsoft.com/office/drawing/2014/main" id="{B6BCF6F3-9A7C-4D7F-AF03-E0861BC800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49" y="5469320"/>
            <a:ext cx="552343" cy="554713"/>
            <a:chOff x="1176" y="1853"/>
            <a:chExt cx="233" cy="234"/>
          </a:xfrm>
          <a:solidFill>
            <a:srgbClr val="3A07DF"/>
          </a:solidFill>
        </p:grpSpPr>
        <p:sp>
          <p:nvSpPr>
            <p:cNvPr id="141" name="Freeform 35">
              <a:extLst>
                <a:ext uri="{FF2B5EF4-FFF2-40B4-BE49-F238E27FC236}">
                  <a16:creationId xmlns:a16="http://schemas.microsoft.com/office/drawing/2014/main" id="{71CED973-C7EC-4BBE-96C6-86EEFE822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" y="1900"/>
              <a:ext cx="23" cy="18"/>
            </a:xfrm>
            <a:custGeom>
              <a:avLst/>
              <a:gdLst>
                <a:gd name="T0" fmla="*/ 836 w 836"/>
                <a:gd name="T1" fmla="*/ 321 h 641"/>
                <a:gd name="T2" fmla="*/ 516 w 836"/>
                <a:gd name="T3" fmla="*/ 0 h 641"/>
                <a:gd name="T4" fmla="*/ 320 w 836"/>
                <a:gd name="T5" fmla="*/ 0 h 641"/>
                <a:gd name="T6" fmla="*/ 0 w 836"/>
                <a:gd name="T7" fmla="*/ 321 h 641"/>
                <a:gd name="T8" fmla="*/ 320 w 836"/>
                <a:gd name="T9" fmla="*/ 641 h 641"/>
                <a:gd name="T10" fmla="*/ 516 w 836"/>
                <a:gd name="T11" fmla="*/ 641 h 641"/>
                <a:gd name="T12" fmla="*/ 836 w 836"/>
                <a:gd name="T13" fmla="*/ 321 h 641"/>
                <a:gd name="T14" fmla="*/ 249 w 836"/>
                <a:gd name="T15" fmla="*/ 321 h 641"/>
                <a:gd name="T16" fmla="*/ 320 w 836"/>
                <a:gd name="T17" fmla="*/ 250 h 641"/>
                <a:gd name="T18" fmla="*/ 516 w 836"/>
                <a:gd name="T19" fmla="*/ 250 h 641"/>
                <a:gd name="T20" fmla="*/ 586 w 836"/>
                <a:gd name="T21" fmla="*/ 321 h 641"/>
                <a:gd name="T22" fmla="*/ 516 w 836"/>
                <a:gd name="T23" fmla="*/ 391 h 641"/>
                <a:gd name="T24" fmla="*/ 320 w 836"/>
                <a:gd name="T25" fmla="*/ 391 h 641"/>
                <a:gd name="T26" fmla="*/ 249 w 836"/>
                <a:gd name="T27" fmla="*/ 321 h 641"/>
                <a:gd name="T28" fmla="*/ 249 w 836"/>
                <a:gd name="T29" fmla="*/ 32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6" h="641">
                  <a:moveTo>
                    <a:pt x="836" y="321"/>
                  </a:moveTo>
                  <a:cubicBezTo>
                    <a:pt x="836" y="144"/>
                    <a:pt x="692" y="0"/>
                    <a:pt x="516" y="0"/>
                  </a:cubicBezTo>
                  <a:lnTo>
                    <a:pt x="320" y="0"/>
                  </a:lnTo>
                  <a:cubicBezTo>
                    <a:pt x="143" y="0"/>
                    <a:pt x="0" y="144"/>
                    <a:pt x="0" y="321"/>
                  </a:cubicBezTo>
                  <a:cubicBezTo>
                    <a:pt x="0" y="497"/>
                    <a:pt x="143" y="641"/>
                    <a:pt x="320" y="641"/>
                  </a:cubicBezTo>
                  <a:lnTo>
                    <a:pt x="516" y="641"/>
                  </a:lnTo>
                  <a:cubicBezTo>
                    <a:pt x="692" y="641"/>
                    <a:pt x="836" y="497"/>
                    <a:pt x="836" y="321"/>
                  </a:cubicBezTo>
                  <a:close/>
                  <a:moveTo>
                    <a:pt x="249" y="321"/>
                  </a:moveTo>
                  <a:cubicBezTo>
                    <a:pt x="249" y="282"/>
                    <a:pt x="281" y="250"/>
                    <a:pt x="320" y="250"/>
                  </a:cubicBezTo>
                  <a:lnTo>
                    <a:pt x="516" y="250"/>
                  </a:lnTo>
                  <a:cubicBezTo>
                    <a:pt x="554" y="250"/>
                    <a:pt x="586" y="282"/>
                    <a:pt x="586" y="321"/>
                  </a:cubicBezTo>
                  <a:cubicBezTo>
                    <a:pt x="586" y="360"/>
                    <a:pt x="554" y="391"/>
                    <a:pt x="516" y="391"/>
                  </a:cubicBezTo>
                  <a:lnTo>
                    <a:pt x="320" y="391"/>
                  </a:lnTo>
                  <a:cubicBezTo>
                    <a:pt x="281" y="391"/>
                    <a:pt x="249" y="360"/>
                    <a:pt x="249" y="321"/>
                  </a:cubicBezTo>
                  <a:close/>
                  <a:moveTo>
                    <a:pt x="249" y="32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42" name="Freeform 36">
              <a:extLst>
                <a:ext uri="{FF2B5EF4-FFF2-40B4-BE49-F238E27FC236}">
                  <a16:creationId xmlns:a16="http://schemas.microsoft.com/office/drawing/2014/main" id="{463B4E61-32AC-43E7-AE77-EC34D21265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7" y="1902"/>
              <a:ext cx="8" cy="7"/>
            </a:xfrm>
            <a:custGeom>
              <a:avLst/>
              <a:gdLst>
                <a:gd name="T0" fmla="*/ 171 w 296"/>
                <a:gd name="T1" fmla="*/ 0 h 250"/>
                <a:gd name="T2" fmla="*/ 124 w 296"/>
                <a:gd name="T3" fmla="*/ 0 h 250"/>
                <a:gd name="T4" fmla="*/ 0 w 296"/>
                <a:gd name="T5" fmla="*/ 125 h 250"/>
                <a:gd name="T6" fmla="*/ 124 w 296"/>
                <a:gd name="T7" fmla="*/ 250 h 250"/>
                <a:gd name="T8" fmla="*/ 171 w 296"/>
                <a:gd name="T9" fmla="*/ 250 h 250"/>
                <a:gd name="T10" fmla="*/ 296 w 296"/>
                <a:gd name="T11" fmla="*/ 125 h 250"/>
                <a:gd name="T12" fmla="*/ 171 w 296"/>
                <a:gd name="T13" fmla="*/ 0 h 250"/>
                <a:gd name="T14" fmla="*/ 171 w 296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6" h="250">
                  <a:moveTo>
                    <a:pt x="171" y="0"/>
                  </a:moveTo>
                  <a:lnTo>
                    <a:pt x="124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5" y="250"/>
                    <a:pt x="124" y="250"/>
                  </a:cubicBezTo>
                  <a:lnTo>
                    <a:pt x="171" y="250"/>
                  </a:lnTo>
                  <a:cubicBezTo>
                    <a:pt x="240" y="250"/>
                    <a:pt x="296" y="194"/>
                    <a:pt x="296" y="125"/>
                  </a:cubicBezTo>
                  <a:cubicBezTo>
                    <a:pt x="296" y="56"/>
                    <a:pt x="240" y="0"/>
                    <a:pt x="171" y="0"/>
                  </a:cubicBezTo>
                  <a:close/>
                  <a:moveTo>
                    <a:pt x="17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43" name="Freeform 37">
              <a:extLst>
                <a:ext uri="{FF2B5EF4-FFF2-40B4-BE49-F238E27FC236}">
                  <a16:creationId xmlns:a16="http://schemas.microsoft.com/office/drawing/2014/main" id="{71554E6D-1810-4301-9110-E4A7F66190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" y="1948"/>
              <a:ext cx="18" cy="23"/>
            </a:xfrm>
            <a:custGeom>
              <a:avLst/>
              <a:gdLst>
                <a:gd name="T0" fmla="*/ 321 w 641"/>
                <a:gd name="T1" fmla="*/ 836 h 836"/>
                <a:gd name="T2" fmla="*/ 641 w 641"/>
                <a:gd name="T3" fmla="*/ 516 h 836"/>
                <a:gd name="T4" fmla="*/ 641 w 641"/>
                <a:gd name="T5" fmla="*/ 320 h 836"/>
                <a:gd name="T6" fmla="*/ 321 w 641"/>
                <a:gd name="T7" fmla="*/ 0 h 836"/>
                <a:gd name="T8" fmla="*/ 0 w 641"/>
                <a:gd name="T9" fmla="*/ 320 h 836"/>
                <a:gd name="T10" fmla="*/ 0 w 641"/>
                <a:gd name="T11" fmla="*/ 516 h 836"/>
                <a:gd name="T12" fmla="*/ 321 w 641"/>
                <a:gd name="T13" fmla="*/ 836 h 836"/>
                <a:gd name="T14" fmla="*/ 250 w 641"/>
                <a:gd name="T15" fmla="*/ 320 h 836"/>
                <a:gd name="T16" fmla="*/ 321 w 641"/>
                <a:gd name="T17" fmla="*/ 249 h 836"/>
                <a:gd name="T18" fmla="*/ 391 w 641"/>
                <a:gd name="T19" fmla="*/ 320 h 836"/>
                <a:gd name="T20" fmla="*/ 391 w 641"/>
                <a:gd name="T21" fmla="*/ 516 h 836"/>
                <a:gd name="T22" fmla="*/ 321 w 641"/>
                <a:gd name="T23" fmla="*/ 586 h 836"/>
                <a:gd name="T24" fmla="*/ 250 w 641"/>
                <a:gd name="T25" fmla="*/ 516 h 836"/>
                <a:gd name="T26" fmla="*/ 250 w 641"/>
                <a:gd name="T27" fmla="*/ 320 h 836"/>
                <a:gd name="T28" fmla="*/ 250 w 641"/>
                <a:gd name="T29" fmla="*/ 320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1" h="836">
                  <a:moveTo>
                    <a:pt x="321" y="836"/>
                  </a:moveTo>
                  <a:cubicBezTo>
                    <a:pt x="497" y="836"/>
                    <a:pt x="641" y="692"/>
                    <a:pt x="641" y="516"/>
                  </a:cubicBezTo>
                  <a:lnTo>
                    <a:pt x="641" y="320"/>
                  </a:lnTo>
                  <a:cubicBezTo>
                    <a:pt x="641" y="143"/>
                    <a:pt x="497" y="0"/>
                    <a:pt x="321" y="0"/>
                  </a:cubicBezTo>
                  <a:cubicBezTo>
                    <a:pt x="144" y="0"/>
                    <a:pt x="0" y="143"/>
                    <a:pt x="0" y="320"/>
                  </a:cubicBezTo>
                  <a:lnTo>
                    <a:pt x="0" y="516"/>
                  </a:lnTo>
                  <a:cubicBezTo>
                    <a:pt x="0" y="692"/>
                    <a:pt x="144" y="836"/>
                    <a:pt x="321" y="836"/>
                  </a:cubicBezTo>
                  <a:close/>
                  <a:moveTo>
                    <a:pt x="250" y="320"/>
                  </a:moveTo>
                  <a:cubicBezTo>
                    <a:pt x="250" y="281"/>
                    <a:pt x="281" y="249"/>
                    <a:pt x="321" y="249"/>
                  </a:cubicBezTo>
                  <a:cubicBezTo>
                    <a:pt x="360" y="249"/>
                    <a:pt x="391" y="281"/>
                    <a:pt x="391" y="320"/>
                  </a:cubicBezTo>
                  <a:lnTo>
                    <a:pt x="391" y="516"/>
                  </a:lnTo>
                  <a:cubicBezTo>
                    <a:pt x="391" y="555"/>
                    <a:pt x="360" y="586"/>
                    <a:pt x="321" y="586"/>
                  </a:cubicBezTo>
                  <a:cubicBezTo>
                    <a:pt x="281" y="586"/>
                    <a:pt x="250" y="555"/>
                    <a:pt x="250" y="516"/>
                  </a:cubicBezTo>
                  <a:lnTo>
                    <a:pt x="250" y="320"/>
                  </a:lnTo>
                  <a:close/>
                  <a:moveTo>
                    <a:pt x="250" y="32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44" name="Freeform 38">
              <a:extLst>
                <a:ext uri="{FF2B5EF4-FFF2-40B4-BE49-F238E27FC236}">
                  <a16:creationId xmlns:a16="http://schemas.microsoft.com/office/drawing/2014/main" id="{BFF20AEA-74E7-4834-8251-9769A94A97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6" y="2068"/>
              <a:ext cx="7" cy="8"/>
            </a:xfrm>
            <a:custGeom>
              <a:avLst/>
              <a:gdLst>
                <a:gd name="T0" fmla="*/ 125 w 250"/>
                <a:gd name="T1" fmla="*/ 296 h 296"/>
                <a:gd name="T2" fmla="*/ 250 w 250"/>
                <a:gd name="T3" fmla="*/ 171 h 296"/>
                <a:gd name="T4" fmla="*/ 250 w 250"/>
                <a:gd name="T5" fmla="*/ 124 h 296"/>
                <a:gd name="T6" fmla="*/ 125 w 250"/>
                <a:gd name="T7" fmla="*/ 0 h 296"/>
                <a:gd name="T8" fmla="*/ 0 w 250"/>
                <a:gd name="T9" fmla="*/ 124 h 296"/>
                <a:gd name="T10" fmla="*/ 0 w 250"/>
                <a:gd name="T11" fmla="*/ 171 h 296"/>
                <a:gd name="T12" fmla="*/ 125 w 250"/>
                <a:gd name="T13" fmla="*/ 296 h 296"/>
                <a:gd name="T14" fmla="*/ 125 w 250"/>
                <a:gd name="T15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296">
                  <a:moveTo>
                    <a:pt x="125" y="296"/>
                  </a:moveTo>
                  <a:cubicBezTo>
                    <a:pt x="194" y="296"/>
                    <a:pt x="250" y="240"/>
                    <a:pt x="250" y="171"/>
                  </a:cubicBezTo>
                  <a:lnTo>
                    <a:pt x="250" y="124"/>
                  </a:ln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4"/>
                  </a:cubicBezTo>
                  <a:lnTo>
                    <a:pt x="0" y="171"/>
                  </a:lnTo>
                  <a:cubicBezTo>
                    <a:pt x="0" y="240"/>
                    <a:pt x="56" y="296"/>
                    <a:pt x="125" y="296"/>
                  </a:cubicBezTo>
                  <a:close/>
                  <a:moveTo>
                    <a:pt x="125" y="29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45" name="Freeform 39">
              <a:extLst>
                <a:ext uri="{FF2B5EF4-FFF2-40B4-BE49-F238E27FC236}">
                  <a16:creationId xmlns:a16="http://schemas.microsoft.com/office/drawing/2014/main" id="{69ED6A37-765C-4DB6-9D6B-7CC890458F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6" y="1853"/>
              <a:ext cx="233" cy="234"/>
            </a:xfrm>
            <a:custGeom>
              <a:avLst/>
              <a:gdLst>
                <a:gd name="T0" fmla="*/ 7466 w 8494"/>
                <a:gd name="T1" fmla="*/ 3520 h 8517"/>
                <a:gd name="T2" fmla="*/ 6989 w 8494"/>
                <a:gd name="T3" fmla="*/ 3092 h 8517"/>
                <a:gd name="T4" fmla="*/ 6101 w 8494"/>
                <a:gd name="T5" fmla="*/ 1698 h 8517"/>
                <a:gd name="T6" fmla="*/ 5425 w 8494"/>
                <a:gd name="T7" fmla="*/ 1456 h 8517"/>
                <a:gd name="T8" fmla="*/ 3822 w 8494"/>
                <a:gd name="T9" fmla="*/ 1028 h 8517"/>
                <a:gd name="T10" fmla="*/ 0 w 8494"/>
                <a:gd name="T11" fmla="*/ 2048 h 8517"/>
                <a:gd name="T12" fmla="*/ 3822 w 8494"/>
                <a:gd name="T13" fmla="*/ 3068 h 8517"/>
                <a:gd name="T14" fmla="*/ 4416 w 8494"/>
                <a:gd name="T15" fmla="*/ 2943 h 8517"/>
                <a:gd name="T16" fmla="*/ 3944 w 8494"/>
                <a:gd name="T17" fmla="*/ 2818 h 8517"/>
                <a:gd name="T18" fmla="*/ 4997 w 8494"/>
                <a:gd name="T19" fmla="*/ 1277 h 8517"/>
                <a:gd name="T20" fmla="*/ 5175 w 8494"/>
                <a:gd name="T21" fmla="*/ 2640 h 8517"/>
                <a:gd name="T22" fmla="*/ 4757 w 8494"/>
                <a:gd name="T23" fmla="*/ 2818 h 8517"/>
                <a:gd name="T24" fmla="*/ 4757 w 8494"/>
                <a:gd name="T25" fmla="*/ 3068 h 8517"/>
                <a:gd name="T26" fmla="*/ 5425 w 8494"/>
                <a:gd name="T27" fmla="*/ 2640 h 8517"/>
                <a:gd name="T28" fmla="*/ 5545 w 8494"/>
                <a:gd name="T29" fmla="*/ 2623 h 8517"/>
                <a:gd name="T30" fmla="*/ 5903 w 8494"/>
                <a:gd name="T31" fmla="*/ 3092 h 8517"/>
                <a:gd name="T32" fmla="*/ 5427 w 8494"/>
                <a:gd name="T33" fmla="*/ 3520 h 8517"/>
                <a:gd name="T34" fmla="*/ 4399 w 8494"/>
                <a:gd name="T35" fmla="*/ 6470 h 8517"/>
                <a:gd name="T36" fmla="*/ 8494 w 8494"/>
                <a:gd name="T37" fmla="*/ 6470 h 8517"/>
                <a:gd name="T38" fmla="*/ 2047 w 8494"/>
                <a:gd name="T39" fmla="*/ 3846 h 8517"/>
                <a:gd name="T40" fmla="*/ 867 w 8494"/>
                <a:gd name="T41" fmla="*/ 2405 h 8517"/>
                <a:gd name="T42" fmla="*/ 3280 w 8494"/>
                <a:gd name="T43" fmla="*/ 2048 h 8517"/>
                <a:gd name="T44" fmla="*/ 817 w 8494"/>
                <a:gd name="T45" fmla="*/ 1966 h 8517"/>
                <a:gd name="T46" fmla="*/ 532 w 8494"/>
                <a:gd name="T47" fmla="*/ 2274 h 8517"/>
                <a:gd name="T48" fmla="*/ 2047 w 8494"/>
                <a:gd name="T49" fmla="*/ 250 h 8517"/>
                <a:gd name="T50" fmla="*/ 2047 w 8494"/>
                <a:gd name="T51" fmla="*/ 3846 h 8517"/>
                <a:gd name="T52" fmla="*/ 3030 w 8494"/>
                <a:gd name="T53" fmla="*/ 2048 h 8517"/>
                <a:gd name="T54" fmla="*/ 1064 w 8494"/>
                <a:gd name="T55" fmla="*/ 2048 h 8517"/>
                <a:gd name="T56" fmla="*/ 5815 w 8494"/>
                <a:gd name="T57" fmla="*/ 2602 h 8517"/>
                <a:gd name="T58" fmla="*/ 5896 w 8494"/>
                <a:gd name="T59" fmla="*/ 2691 h 8517"/>
                <a:gd name="T60" fmla="*/ 5964 w 8494"/>
                <a:gd name="T61" fmla="*/ 1996 h 8517"/>
                <a:gd name="T62" fmla="*/ 5964 w 8494"/>
                <a:gd name="T63" fmla="*/ 1996 h 8517"/>
                <a:gd name="T64" fmla="*/ 6061 w 8494"/>
                <a:gd name="T65" fmla="*/ 2446 h 8517"/>
                <a:gd name="T66" fmla="*/ 6583 w 8494"/>
                <a:gd name="T67" fmla="*/ 2315 h 8517"/>
                <a:gd name="T68" fmla="*/ 6128 w 8494"/>
                <a:gd name="T69" fmla="*/ 2786 h 8517"/>
                <a:gd name="T70" fmla="*/ 5425 w 8494"/>
                <a:gd name="T71" fmla="*/ 1790 h 8517"/>
                <a:gd name="T72" fmla="*/ 5494 w 8494"/>
                <a:gd name="T73" fmla="*/ 2349 h 8517"/>
                <a:gd name="T74" fmla="*/ 5425 w 8494"/>
                <a:gd name="T75" fmla="*/ 1790 h 8517"/>
                <a:gd name="T76" fmla="*/ 6736 w 8494"/>
                <a:gd name="T77" fmla="*/ 2718 h 8517"/>
                <a:gd name="T78" fmla="*/ 6189 w 8494"/>
                <a:gd name="T79" fmla="*/ 3092 h 8517"/>
                <a:gd name="T80" fmla="*/ 5676 w 8494"/>
                <a:gd name="T81" fmla="*/ 3520 h 8517"/>
                <a:gd name="T82" fmla="*/ 7039 w 8494"/>
                <a:gd name="T83" fmla="*/ 3342 h 8517"/>
                <a:gd name="T84" fmla="*/ 7217 w 8494"/>
                <a:gd name="T85" fmla="*/ 4573 h 8517"/>
                <a:gd name="T86" fmla="*/ 5676 w 8494"/>
                <a:gd name="T87" fmla="*/ 3520 h 8517"/>
                <a:gd name="T88" fmla="*/ 6803 w 8494"/>
                <a:gd name="T89" fmla="*/ 7649 h 8517"/>
                <a:gd name="T90" fmla="*/ 7546 w 8494"/>
                <a:gd name="T91" fmla="*/ 6656 h 8517"/>
                <a:gd name="T92" fmla="*/ 6446 w 8494"/>
                <a:gd name="T93" fmla="*/ 7453 h 8517"/>
                <a:gd name="T94" fmla="*/ 6446 w 8494"/>
                <a:gd name="T95" fmla="*/ 5487 h 8517"/>
                <a:gd name="T96" fmla="*/ 7561 w 8494"/>
                <a:gd name="T97" fmla="*/ 6433 h 8517"/>
                <a:gd name="T98" fmla="*/ 6446 w 8494"/>
                <a:gd name="T99" fmla="*/ 5237 h 8517"/>
                <a:gd name="T100" fmla="*/ 6364 w 8494"/>
                <a:gd name="T101" fmla="*/ 7700 h 8517"/>
                <a:gd name="T102" fmla="*/ 6673 w 8494"/>
                <a:gd name="T103" fmla="*/ 7985 h 8517"/>
                <a:gd name="T104" fmla="*/ 4649 w 8494"/>
                <a:gd name="T105" fmla="*/ 6470 h 8517"/>
                <a:gd name="T106" fmla="*/ 8244 w 8494"/>
                <a:gd name="T107" fmla="*/ 6470 h 8517"/>
                <a:gd name="T108" fmla="*/ 6869 w 8494"/>
                <a:gd name="T109" fmla="*/ 8217 h 8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94" h="8517">
                  <a:moveTo>
                    <a:pt x="7466" y="4695"/>
                  </a:moveTo>
                  <a:lnTo>
                    <a:pt x="7466" y="3520"/>
                  </a:lnTo>
                  <a:cubicBezTo>
                    <a:pt x="7466" y="3284"/>
                    <a:pt x="7274" y="3092"/>
                    <a:pt x="7038" y="3092"/>
                  </a:cubicBezTo>
                  <a:lnTo>
                    <a:pt x="6989" y="3092"/>
                  </a:lnTo>
                  <a:cubicBezTo>
                    <a:pt x="7077" y="2865"/>
                    <a:pt x="7016" y="2608"/>
                    <a:pt x="6831" y="2445"/>
                  </a:cubicBezTo>
                  <a:cubicBezTo>
                    <a:pt x="6881" y="2021"/>
                    <a:pt x="6527" y="1658"/>
                    <a:pt x="6101" y="1698"/>
                  </a:cubicBezTo>
                  <a:cubicBezTo>
                    <a:pt x="5943" y="1487"/>
                    <a:pt x="5667" y="1411"/>
                    <a:pt x="5425" y="1505"/>
                  </a:cubicBezTo>
                  <a:lnTo>
                    <a:pt x="5425" y="1456"/>
                  </a:lnTo>
                  <a:cubicBezTo>
                    <a:pt x="5425" y="1220"/>
                    <a:pt x="5233" y="1028"/>
                    <a:pt x="4997" y="1028"/>
                  </a:cubicBezTo>
                  <a:lnTo>
                    <a:pt x="3822" y="1028"/>
                  </a:lnTo>
                  <a:cubicBezTo>
                    <a:pt x="3468" y="414"/>
                    <a:pt x="2805" y="0"/>
                    <a:pt x="2047" y="0"/>
                  </a:cubicBezTo>
                  <a:cubicBezTo>
                    <a:pt x="966" y="0"/>
                    <a:pt x="0" y="869"/>
                    <a:pt x="0" y="2048"/>
                  </a:cubicBezTo>
                  <a:cubicBezTo>
                    <a:pt x="0" y="3177"/>
                    <a:pt x="918" y="4095"/>
                    <a:pt x="2047" y="4095"/>
                  </a:cubicBezTo>
                  <a:cubicBezTo>
                    <a:pt x="2805" y="4095"/>
                    <a:pt x="3468" y="3681"/>
                    <a:pt x="3822" y="3068"/>
                  </a:cubicBezTo>
                  <a:lnTo>
                    <a:pt x="4291" y="3068"/>
                  </a:lnTo>
                  <a:cubicBezTo>
                    <a:pt x="4360" y="3068"/>
                    <a:pt x="4416" y="3012"/>
                    <a:pt x="4416" y="2943"/>
                  </a:cubicBezTo>
                  <a:cubicBezTo>
                    <a:pt x="4416" y="2874"/>
                    <a:pt x="4360" y="2818"/>
                    <a:pt x="4291" y="2818"/>
                  </a:cubicBezTo>
                  <a:lnTo>
                    <a:pt x="3944" y="2818"/>
                  </a:lnTo>
                  <a:cubicBezTo>
                    <a:pt x="4138" y="2342"/>
                    <a:pt x="4151" y="1786"/>
                    <a:pt x="3944" y="1277"/>
                  </a:cubicBezTo>
                  <a:lnTo>
                    <a:pt x="4997" y="1277"/>
                  </a:lnTo>
                  <a:cubicBezTo>
                    <a:pt x="5095" y="1277"/>
                    <a:pt x="5175" y="1357"/>
                    <a:pt x="5175" y="1456"/>
                  </a:cubicBezTo>
                  <a:lnTo>
                    <a:pt x="5175" y="2640"/>
                  </a:lnTo>
                  <a:cubicBezTo>
                    <a:pt x="5175" y="2738"/>
                    <a:pt x="5095" y="2818"/>
                    <a:pt x="4997" y="2818"/>
                  </a:cubicBezTo>
                  <a:lnTo>
                    <a:pt x="4757" y="2818"/>
                  </a:lnTo>
                  <a:cubicBezTo>
                    <a:pt x="4688" y="2818"/>
                    <a:pt x="4632" y="2874"/>
                    <a:pt x="4632" y="2943"/>
                  </a:cubicBezTo>
                  <a:cubicBezTo>
                    <a:pt x="4632" y="3012"/>
                    <a:pt x="4688" y="3068"/>
                    <a:pt x="4757" y="3068"/>
                  </a:cubicBezTo>
                  <a:lnTo>
                    <a:pt x="4997" y="3068"/>
                  </a:lnTo>
                  <a:cubicBezTo>
                    <a:pt x="5233" y="3068"/>
                    <a:pt x="5425" y="2876"/>
                    <a:pt x="5425" y="2640"/>
                  </a:cubicBezTo>
                  <a:lnTo>
                    <a:pt x="5425" y="2590"/>
                  </a:lnTo>
                  <a:cubicBezTo>
                    <a:pt x="5463" y="2606"/>
                    <a:pt x="5503" y="2616"/>
                    <a:pt x="5545" y="2623"/>
                  </a:cubicBezTo>
                  <a:cubicBezTo>
                    <a:pt x="5607" y="2774"/>
                    <a:pt x="5724" y="2898"/>
                    <a:pt x="5871" y="2970"/>
                  </a:cubicBezTo>
                  <a:cubicBezTo>
                    <a:pt x="5877" y="3012"/>
                    <a:pt x="5888" y="3053"/>
                    <a:pt x="5903" y="3092"/>
                  </a:cubicBezTo>
                  <a:lnTo>
                    <a:pt x="5854" y="3092"/>
                  </a:lnTo>
                  <a:cubicBezTo>
                    <a:pt x="5619" y="3092"/>
                    <a:pt x="5427" y="3284"/>
                    <a:pt x="5427" y="3520"/>
                  </a:cubicBezTo>
                  <a:lnTo>
                    <a:pt x="5427" y="4695"/>
                  </a:lnTo>
                  <a:cubicBezTo>
                    <a:pt x="4813" y="5049"/>
                    <a:pt x="4399" y="5712"/>
                    <a:pt x="4399" y="6470"/>
                  </a:cubicBezTo>
                  <a:cubicBezTo>
                    <a:pt x="4399" y="7551"/>
                    <a:pt x="5267" y="8517"/>
                    <a:pt x="6446" y="8517"/>
                  </a:cubicBezTo>
                  <a:cubicBezTo>
                    <a:pt x="7575" y="8517"/>
                    <a:pt x="8494" y="7599"/>
                    <a:pt x="8494" y="6470"/>
                  </a:cubicBezTo>
                  <a:cubicBezTo>
                    <a:pt x="8494" y="5712"/>
                    <a:pt x="8080" y="5049"/>
                    <a:pt x="7466" y="4695"/>
                  </a:cubicBezTo>
                  <a:close/>
                  <a:moveTo>
                    <a:pt x="2047" y="3846"/>
                  </a:moveTo>
                  <a:cubicBezTo>
                    <a:pt x="1201" y="3846"/>
                    <a:pt x="490" y="3258"/>
                    <a:pt x="299" y="2470"/>
                  </a:cubicBezTo>
                  <a:cubicBezTo>
                    <a:pt x="482" y="2559"/>
                    <a:pt x="704" y="2537"/>
                    <a:pt x="867" y="2405"/>
                  </a:cubicBezTo>
                  <a:cubicBezTo>
                    <a:pt x="1020" y="2911"/>
                    <a:pt x="1491" y="3280"/>
                    <a:pt x="2047" y="3280"/>
                  </a:cubicBezTo>
                  <a:cubicBezTo>
                    <a:pt x="2727" y="3280"/>
                    <a:pt x="3280" y="2727"/>
                    <a:pt x="3280" y="2048"/>
                  </a:cubicBezTo>
                  <a:cubicBezTo>
                    <a:pt x="3280" y="1368"/>
                    <a:pt x="2727" y="815"/>
                    <a:pt x="2047" y="815"/>
                  </a:cubicBezTo>
                  <a:cubicBezTo>
                    <a:pt x="1395" y="815"/>
                    <a:pt x="859" y="1324"/>
                    <a:pt x="817" y="1966"/>
                  </a:cubicBezTo>
                  <a:cubicBezTo>
                    <a:pt x="815" y="1974"/>
                    <a:pt x="814" y="1983"/>
                    <a:pt x="814" y="1992"/>
                  </a:cubicBezTo>
                  <a:cubicBezTo>
                    <a:pt x="814" y="2147"/>
                    <a:pt x="688" y="2274"/>
                    <a:pt x="532" y="2274"/>
                  </a:cubicBezTo>
                  <a:cubicBezTo>
                    <a:pt x="381" y="2274"/>
                    <a:pt x="258" y="2156"/>
                    <a:pt x="250" y="2008"/>
                  </a:cubicBezTo>
                  <a:cubicBezTo>
                    <a:pt x="271" y="1035"/>
                    <a:pt x="1069" y="250"/>
                    <a:pt x="2047" y="250"/>
                  </a:cubicBezTo>
                  <a:cubicBezTo>
                    <a:pt x="3390" y="250"/>
                    <a:pt x="4273" y="1683"/>
                    <a:pt x="3638" y="2885"/>
                  </a:cubicBezTo>
                  <a:cubicBezTo>
                    <a:pt x="3330" y="3467"/>
                    <a:pt x="2723" y="3846"/>
                    <a:pt x="2047" y="3846"/>
                  </a:cubicBezTo>
                  <a:close/>
                  <a:moveTo>
                    <a:pt x="2047" y="1065"/>
                  </a:moveTo>
                  <a:cubicBezTo>
                    <a:pt x="2589" y="1065"/>
                    <a:pt x="3030" y="1506"/>
                    <a:pt x="3030" y="2048"/>
                  </a:cubicBezTo>
                  <a:cubicBezTo>
                    <a:pt x="3030" y="2590"/>
                    <a:pt x="2589" y="3031"/>
                    <a:pt x="2047" y="3031"/>
                  </a:cubicBezTo>
                  <a:cubicBezTo>
                    <a:pt x="1505" y="3031"/>
                    <a:pt x="1064" y="2590"/>
                    <a:pt x="1064" y="2048"/>
                  </a:cubicBezTo>
                  <a:cubicBezTo>
                    <a:pt x="1064" y="1506"/>
                    <a:pt x="1505" y="1065"/>
                    <a:pt x="2047" y="1065"/>
                  </a:cubicBezTo>
                  <a:close/>
                  <a:moveTo>
                    <a:pt x="5815" y="2602"/>
                  </a:moveTo>
                  <a:cubicBezTo>
                    <a:pt x="5892" y="2577"/>
                    <a:pt x="5962" y="2536"/>
                    <a:pt x="6021" y="2484"/>
                  </a:cubicBezTo>
                  <a:cubicBezTo>
                    <a:pt x="5966" y="2543"/>
                    <a:pt x="5923" y="2613"/>
                    <a:pt x="5896" y="2691"/>
                  </a:cubicBezTo>
                  <a:cubicBezTo>
                    <a:pt x="5865" y="2665"/>
                    <a:pt x="5838" y="2635"/>
                    <a:pt x="5815" y="2602"/>
                  </a:cubicBezTo>
                  <a:close/>
                  <a:moveTo>
                    <a:pt x="5964" y="1996"/>
                  </a:moveTo>
                  <a:cubicBezTo>
                    <a:pt x="5990" y="2157"/>
                    <a:pt x="5895" y="2311"/>
                    <a:pt x="5743" y="2363"/>
                  </a:cubicBezTo>
                  <a:cubicBezTo>
                    <a:pt x="5745" y="2204"/>
                    <a:pt x="5834" y="2066"/>
                    <a:pt x="5964" y="1996"/>
                  </a:cubicBezTo>
                  <a:close/>
                  <a:moveTo>
                    <a:pt x="6583" y="2315"/>
                  </a:moveTo>
                  <a:cubicBezTo>
                    <a:pt x="6400" y="2271"/>
                    <a:pt x="6205" y="2318"/>
                    <a:pt x="6061" y="2446"/>
                  </a:cubicBezTo>
                  <a:cubicBezTo>
                    <a:pt x="6188" y="2310"/>
                    <a:pt x="6241" y="2125"/>
                    <a:pt x="6209" y="1947"/>
                  </a:cubicBezTo>
                  <a:cubicBezTo>
                    <a:pt x="6404" y="1968"/>
                    <a:pt x="6560" y="2122"/>
                    <a:pt x="6583" y="2315"/>
                  </a:cubicBezTo>
                  <a:close/>
                  <a:moveTo>
                    <a:pt x="6538" y="2562"/>
                  </a:moveTo>
                  <a:cubicBezTo>
                    <a:pt x="6461" y="2709"/>
                    <a:pt x="6301" y="2802"/>
                    <a:pt x="6128" y="2786"/>
                  </a:cubicBezTo>
                  <a:cubicBezTo>
                    <a:pt x="6179" y="2614"/>
                    <a:pt x="6361" y="2511"/>
                    <a:pt x="6538" y="2562"/>
                  </a:cubicBezTo>
                  <a:close/>
                  <a:moveTo>
                    <a:pt x="5425" y="1790"/>
                  </a:moveTo>
                  <a:cubicBezTo>
                    <a:pt x="5543" y="1693"/>
                    <a:pt x="5713" y="1690"/>
                    <a:pt x="5835" y="1782"/>
                  </a:cubicBezTo>
                  <a:cubicBezTo>
                    <a:pt x="5636" y="1894"/>
                    <a:pt x="5500" y="2106"/>
                    <a:pt x="5494" y="2349"/>
                  </a:cubicBezTo>
                  <a:cubicBezTo>
                    <a:pt x="5469" y="2338"/>
                    <a:pt x="5446" y="2323"/>
                    <a:pt x="5425" y="2305"/>
                  </a:cubicBezTo>
                  <a:lnTo>
                    <a:pt x="5425" y="1790"/>
                  </a:lnTo>
                  <a:close/>
                  <a:moveTo>
                    <a:pt x="6152" y="3037"/>
                  </a:moveTo>
                  <a:cubicBezTo>
                    <a:pt x="6398" y="3042"/>
                    <a:pt x="6616" y="2913"/>
                    <a:pt x="6736" y="2718"/>
                  </a:cubicBezTo>
                  <a:cubicBezTo>
                    <a:pt x="6802" y="2835"/>
                    <a:pt x="6793" y="2984"/>
                    <a:pt x="6705" y="3092"/>
                  </a:cubicBezTo>
                  <a:lnTo>
                    <a:pt x="6189" y="3092"/>
                  </a:lnTo>
                  <a:cubicBezTo>
                    <a:pt x="6174" y="3075"/>
                    <a:pt x="6162" y="3057"/>
                    <a:pt x="6152" y="3037"/>
                  </a:cubicBezTo>
                  <a:close/>
                  <a:moveTo>
                    <a:pt x="5676" y="3520"/>
                  </a:moveTo>
                  <a:cubicBezTo>
                    <a:pt x="5676" y="3422"/>
                    <a:pt x="5756" y="3342"/>
                    <a:pt x="5855" y="3342"/>
                  </a:cubicBezTo>
                  <a:cubicBezTo>
                    <a:pt x="6412" y="3343"/>
                    <a:pt x="6788" y="3342"/>
                    <a:pt x="7039" y="3342"/>
                  </a:cubicBezTo>
                  <a:cubicBezTo>
                    <a:pt x="7137" y="3342"/>
                    <a:pt x="7217" y="3422"/>
                    <a:pt x="7217" y="3520"/>
                  </a:cubicBezTo>
                  <a:lnTo>
                    <a:pt x="7217" y="4573"/>
                  </a:lnTo>
                  <a:cubicBezTo>
                    <a:pt x="6741" y="4379"/>
                    <a:pt x="6184" y="4366"/>
                    <a:pt x="5676" y="4573"/>
                  </a:cubicBezTo>
                  <a:lnTo>
                    <a:pt x="5676" y="3520"/>
                  </a:lnTo>
                  <a:close/>
                  <a:moveTo>
                    <a:pt x="6869" y="8217"/>
                  </a:moveTo>
                  <a:cubicBezTo>
                    <a:pt x="6957" y="8037"/>
                    <a:pt x="6937" y="7814"/>
                    <a:pt x="6803" y="7649"/>
                  </a:cubicBezTo>
                  <a:cubicBezTo>
                    <a:pt x="7195" y="7529"/>
                    <a:pt x="7514" y="7217"/>
                    <a:pt x="7631" y="6810"/>
                  </a:cubicBezTo>
                  <a:cubicBezTo>
                    <a:pt x="7650" y="6744"/>
                    <a:pt x="7612" y="6675"/>
                    <a:pt x="7546" y="6656"/>
                  </a:cubicBezTo>
                  <a:cubicBezTo>
                    <a:pt x="7479" y="6637"/>
                    <a:pt x="7410" y="6675"/>
                    <a:pt x="7391" y="6741"/>
                  </a:cubicBezTo>
                  <a:cubicBezTo>
                    <a:pt x="7270" y="7160"/>
                    <a:pt x="6882" y="7453"/>
                    <a:pt x="6446" y="7453"/>
                  </a:cubicBezTo>
                  <a:cubicBezTo>
                    <a:pt x="5904" y="7453"/>
                    <a:pt x="5463" y="7012"/>
                    <a:pt x="5463" y="6470"/>
                  </a:cubicBezTo>
                  <a:cubicBezTo>
                    <a:pt x="5463" y="5928"/>
                    <a:pt x="5904" y="5487"/>
                    <a:pt x="6446" y="5487"/>
                  </a:cubicBezTo>
                  <a:cubicBezTo>
                    <a:pt x="6931" y="5487"/>
                    <a:pt x="7350" y="5848"/>
                    <a:pt x="7419" y="6328"/>
                  </a:cubicBezTo>
                  <a:cubicBezTo>
                    <a:pt x="7429" y="6396"/>
                    <a:pt x="7492" y="6443"/>
                    <a:pt x="7561" y="6433"/>
                  </a:cubicBezTo>
                  <a:cubicBezTo>
                    <a:pt x="7629" y="6423"/>
                    <a:pt x="7676" y="6360"/>
                    <a:pt x="7666" y="6292"/>
                  </a:cubicBezTo>
                  <a:cubicBezTo>
                    <a:pt x="7579" y="5690"/>
                    <a:pt x="7055" y="5237"/>
                    <a:pt x="6446" y="5237"/>
                  </a:cubicBezTo>
                  <a:cubicBezTo>
                    <a:pt x="5767" y="5237"/>
                    <a:pt x="5214" y="5790"/>
                    <a:pt x="5214" y="6470"/>
                  </a:cubicBezTo>
                  <a:cubicBezTo>
                    <a:pt x="5214" y="7122"/>
                    <a:pt x="5723" y="7657"/>
                    <a:pt x="6364" y="7700"/>
                  </a:cubicBezTo>
                  <a:cubicBezTo>
                    <a:pt x="6373" y="7701"/>
                    <a:pt x="6381" y="7702"/>
                    <a:pt x="6390" y="7702"/>
                  </a:cubicBezTo>
                  <a:cubicBezTo>
                    <a:pt x="6546" y="7702"/>
                    <a:pt x="6673" y="7829"/>
                    <a:pt x="6673" y="7985"/>
                  </a:cubicBezTo>
                  <a:cubicBezTo>
                    <a:pt x="6673" y="8135"/>
                    <a:pt x="6555" y="8259"/>
                    <a:pt x="6406" y="8267"/>
                  </a:cubicBezTo>
                  <a:cubicBezTo>
                    <a:pt x="5433" y="8246"/>
                    <a:pt x="4649" y="7447"/>
                    <a:pt x="4649" y="6470"/>
                  </a:cubicBezTo>
                  <a:cubicBezTo>
                    <a:pt x="4649" y="5792"/>
                    <a:pt x="5027" y="5187"/>
                    <a:pt x="5610" y="4879"/>
                  </a:cubicBezTo>
                  <a:cubicBezTo>
                    <a:pt x="6811" y="4244"/>
                    <a:pt x="8244" y="5127"/>
                    <a:pt x="8244" y="6470"/>
                  </a:cubicBezTo>
                  <a:cubicBezTo>
                    <a:pt x="8244" y="7315"/>
                    <a:pt x="7657" y="8027"/>
                    <a:pt x="6869" y="8217"/>
                  </a:cubicBezTo>
                  <a:close/>
                  <a:moveTo>
                    <a:pt x="6869" y="821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9" name="Group 145">
            <a:extLst>
              <a:ext uri="{FF2B5EF4-FFF2-40B4-BE49-F238E27FC236}">
                <a16:creationId xmlns:a16="http://schemas.microsoft.com/office/drawing/2014/main" id="{3E18EFF5-F248-449D-A0EC-147AD9DB123B}"/>
              </a:ext>
            </a:extLst>
          </p:cNvPr>
          <p:cNvGrpSpPr/>
          <p:nvPr/>
        </p:nvGrpSpPr>
        <p:grpSpPr>
          <a:xfrm>
            <a:off x="438149" y="3311635"/>
            <a:ext cx="554713" cy="554713"/>
            <a:chOff x="5795963" y="3868738"/>
            <a:chExt cx="857250" cy="857250"/>
          </a:xfrm>
          <a:solidFill>
            <a:srgbClr val="3A07DF"/>
          </a:solidFill>
        </p:grpSpPr>
        <p:sp>
          <p:nvSpPr>
            <p:cNvPr id="147" name="Freeform 193">
              <a:extLst>
                <a:ext uri="{FF2B5EF4-FFF2-40B4-BE49-F238E27FC236}">
                  <a16:creationId xmlns:a16="http://schemas.microsoft.com/office/drawing/2014/main" id="{2702928B-A5C4-4AFA-91CB-ACB0BC2E2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5963" y="3868738"/>
              <a:ext cx="857250" cy="857250"/>
            </a:xfrm>
            <a:custGeom>
              <a:avLst/>
              <a:gdLst>
                <a:gd name="T0" fmla="*/ 4133 w 8267"/>
                <a:gd name="T1" fmla="*/ 0 h 8267"/>
                <a:gd name="T2" fmla="*/ 0 w 8267"/>
                <a:gd name="T3" fmla="*/ 4133 h 8267"/>
                <a:gd name="T4" fmla="*/ 4133 w 8267"/>
                <a:gd name="T5" fmla="*/ 8267 h 8267"/>
                <a:gd name="T6" fmla="*/ 8267 w 8267"/>
                <a:gd name="T7" fmla="*/ 4133 h 8267"/>
                <a:gd name="T8" fmla="*/ 4133 w 8267"/>
                <a:gd name="T9" fmla="*/ 0 h 8267"/>
                <a:gd name="T10" fmla="*/ 7997 w 8267"/>
                <a:gd name="T11" fmla="*/ 4000 h 8267"/>
                <a:gd name="T12" fmla="*/ 7463 w 8267"/>
                <a:gd name="T13" fmla="*/ 4000 h 8267"/>
                <a:gd name="T14" fmla="*/ 6581 w 8267"/>
                <a:gd name="T15" fmla="*/ 1874 h 8267"/>
                <a:gd name="T16" fmla="*/ 6958 w 8267"/>
                <a:gd name="T17" fmla="*/ 1497 h 8267"/>
                <a:gd name="T18" fmla="*/ 7997 w 8267"/>
                <a:gd name="T19" fmla="*/ 4000 h 8267"/>
                <a:gd name="T20" fmla="*/ 4133 w 8267"/>
                <a:gd name="T21" fmla="*/ 7200 h 8267"/>
                <a:gd name="T22" fmla="*/ 1067 w 8267"/>
                <a:gd name="T23" fmla="*/ 4133 h 8267"/>
                <a:gd name="T24" fmla="*/ 4133 w 8267"/>
                <a:gd name="T25" fmla="*/ 1067 h 8267"/>
                <a:gd name="T26" fmla="*/ 7200 w 8267"/>
                <a:gd name="T27" fmla="*/ 4133 h 8267"/>
                <a:gd name="T28" fmla="*/ 4133 w 8267"/>
                <a:gd name="T29" fmla="*/ 7200 h 8267"/>
                <a:gd name="T30" fmla="*/ 6770 w 8267"/>
                <a:gd name="T31" fmla="*/ 1308 h 8267"/>
                <a:gd name="T32" fmla="*/ 6393 w 8267"/>
                <a:gd name="T33" fmla="*/ 1685 h 8267"/>
                <a:gd name="T34" fmla="*/ 4133 w 8267"/>
                <a:gd name="T35" fmla="*/ 800 h 8267"/>
                <a:gd name="T36" fmla="*/ 1874 w 8267"/>
                <a:gd name="T37" fmla="*/ 1685 h 8267"/>
                <a:gd name="T38" fmla="*/ 1497 w 8267"/>
                <a:gd name="T39" fmla="*/ 1308 h 8267"/>
                <a:gd name="T40" fmla="*/ 4133 w 8267"/>
                <a:gd name="T41" fmla="*/ 267 h 8267"/>
                <a:gd name="T42" fmla="*/ 6770 w 8267"/>
                <a:gd name="T43" fmla="*/ 1308 h 8267"/>
                <a:gd name="T44" fmla="*/ 267 w 8267"/>
                <a:gd name="T45" fmla="*/ 4133 h 8267"/>
                <a:gd name="T46" fmla="*/ 1308 w 8267"/>
                <a:gd name="T47" fmla="*/ 1497 h 8267"/>
                <a:gd name="T48" fmla="*/ 1685 w 8267"/>
                <a:gd name="T49" fmla="*/ 1874 h 8267"/>
                <a:gd name="T50" fmla="*/ 800 w 8267"/>
                <a:gd name="T51" fmla="*/ 4133 h 8267"/>
                <a:gd name="T52" fmla="*/ 4133 w 8267"/>
                <a:gd name="T53" fmla="*/ 7467 h 8267"/>
                <a:gd name="T54" fmla="*/ 6393 w 8267"/>
                <a:gd name="T55" fmla="*/ 6581 h 8267"/>
                <a:gd name="T56" fmla="*/ 6770 w 8267"/>
                <a:gd name="T57" fmla="*/ 6958 h 8267"/>
                <a:gd name="T58" fmla="*/ 4133 w 8267"/>
                <a:gd name="T59" fmla="*/ 8000 h 8267"/>
                <a:gd name="T60" fmla="*/ 267 w 8267"/>
                <a:gd name="T61" fmla="*/ 4133 h 8267"/>
                <a:gd name="T62" fmla="*/ 6958 w 8267"/>
                <a:gd name="T63" fmla="*/ 6770 h 8267"/>
                <a:gd name="T64" fmla="*/ 6581 w 8267"/>
                <a:gd name="T65" fmla="*/ 6393 h 8267"/>
                <a:gd name="T66" fmla="*/ 7463 w 8267"/>
                <a:gd name="T67" fmla="*/ 4267 h 8267"/>
                <a:gd name="T68" fmla="*/ 7997 w 8267"/>
                <a:gd name="T69" fmla="*/ 4267 h 8267"/>
                <a:gd name="T70" fmla="*/ 6958 w 8267"/>
                <a:gd name="T71" fmla="*/ 6770 h 8267"/>
                <a:gd name="T72" fmla="*/ 6958 w 8267"/>
                <a:gd name="T73" fmla="*/ 6770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267" h="8267">
                  <a:moveTo>
                    <a:pt x="4133" y="0"/>
                  </a:moveTo>
                  <a:cubicBezTo>
                    <a:pt x="1854" y="0"/>
                    <a:pt x="0" y="1854"/>
                    <a:pt x="0" y="4133"/>
                  </a:cubicBezTo>
                  <a:cubicBezTo>
                    <a:pt x="0" y="6412"/>
                    <a:pt x="1854" y="8267"/>
                    <a:pt x="4133" y="8267"/>
                  </a:cubicBezTo>
                  <a:cubicBezTo>
                    <a:pt x="6413" y="8267"/>
                    <a:pt x="8267" y="6412"/>
                    <a:pt x="8267" y="4133"/>
                  </a:cubicBezTo>
                  <a:cubicBezTo>
                    <a:pt x="8267" y="1854"/>
                    <a:pt x="6413" y="0"/>
                    <a:pt x="4133" y="0"/>
                  </a:cubicBezTo>
                  <a:close/>
                  <a:moveTo>
                    <a:pt x="7997" y="4000"/>
                  </a:moveTo>
                  <a:lnTo>
                    <a:pt x="7463" y="4000"/>
                  </a:lnTo>
                  <a:cubicBezTo>
                    <a:pt x="7431" y="3181"/>
                    <a:pt x="7102" y="2438"/>
                    <a:pt x="6581" y="1874"/>
                  </a:cubicBezTo>
                  <a:lnTo>
                    <a:pt x="6958" y="1497"/>
                  </a:lnTo>
                  <a:cubicBezTo>
                    <a:pt x="7575" y="2158"/>
                    <a:pt x="7964" y="3034"/>
                    <a:pt x="7997" y="4000"/>
                  </a:cubicBezTo>
                  <a:close/>
                  <a:moveTo>
                    <a:pt x="4133" y="7200"/>
                  </a:moveTo>
                  <a:cubicBezTo>
                    <a:pt x="2442" y="7200"/>
                    <a:pt x="1067" y="5824"/>
                    <a:pt x="1067" y="4133"/>
                  </a:cubicBezTo>
                  <a:cubicBezTo>
                    <a:pt x="1067" y="2442"/>
                    <a:pt x="2442" y="1067"/>
                    <a:pt x="4133" y="1067"/>
                  </a:cubicBezTo>
                  <a:cubicBezTo>
                    <a:pt x="5824" y="1067"/>
                    <a:pt x="7200" y="2442"/>
                    <a:pt x="7200" y="4133"/>
                  </a:cubicBezTo>
                  <a:cubicBezTo>
                    <a:pt x="7200" y="5824"/>
                    <a:pt x="5824" y="7200"/>
                    <a:pt x="4133" y="7200"/>
                  </a:cubicBezTo>
                  <a:close/>
                  <a:moveTo>
                    <a:pt x="6770" y="1308"/>
                  </a:moveTo>
                  <a:lnTo>
                    <a:pt x="6393" y="1685"/>
                  </a:lnTo>
                  <a:cubicBezTo>
                    <a:pt x="5798" y="1136"/>
                    <a:pt x="5005" y="800"/>
                    <a:pt x="4133" y="800"/>
                  </a:cubicBezTo>
                  <a:cubicBezTo>
                    <a:pt x="3262" y="800"/>
                    <a:pt x="2468" y="1136"/>
                    <a:pt x="1874" y="1685"/>
                  </a:cubicBezTo>
                  <a:lnTo>
                    <a:pt x="1497" y="1308"/>
                  </a:lnTo>
                  <a:cubicBezTo>
                    <a:pt x="2188" y="663"/>
                    <a:pt x="3115" y="267"/>
                    <a:pt x="4133" y="267"/>
                  </a:cubicBezTo>
                  <a:cubicBezTo>
                    <a:pt x="5151" y="267"/>
                    <a:pt x="6078" y="663"/>
                    <a:pt x="6770" y="1308"/>
                  </a:cubicBezTo>
                  <a:close/>
                  <a:moveTo>
                    <a:pt x="267" y="4133"/>
                  </a:moveTo>
                  <a:cubicBezTo>
                    <a:pt x="267" y="3115"/>
                    <a:pt x="663" y="2188"/>
                    <a:pt x="1308" y="1497"/>
                  </a:cubicBezTo>
                  <a:lnTo>
                    <a:pt x="1685" y="1874"/>
                  </a:lnTo>
                  <a:cubicBezTo>
                    <a:pt x="1136" y="2468"/>
                    <a:pt x="800" y="3262"/>
                    <a:pt x="800" y="4133"/>
                  </a:cubicBezTo>
                  <a:cubicBezTo>
                    <a:pt x="800" y="5971"/>
                    <a:pt x="2295" y="7467"/>
                    <a:pt x="4133" y="7467"/>
                  </a:cubicBezTo>
                  <a:cubicBezTo>
                    <a:pt x="5005" y="7467"/>
                    <a:pt x="5798" y="7130"/>
                    <a:pt x="6393" y="6581"/>
                  </a:cubicBezTo>
                  <a:lnTo>
                    <a:pt x="6770" y="6958"/>
                  </a:lnTo>
                  <a:cubicBezTo>
                    <a:pt x="6078" y="7604"/>
                    <a:pt x="5151" y="8000"/>
                    <a:pt x="4133" y="8000"/>
                  </a:cubicBezTo>
                  <a:cubicBezTo>
                    <a:pt x="2001" y="8000"/>
                    <a:pt x="267" y="6265"/>
                    <a:pt x="267" y="4133"/>
                  </a:cubicBezTo>
                  <a:close/>
                  <a:moveTo>
                    <a:pt x="6958" y="6770"/>
                  </a:moveTo>
                  <a:lnTo>
                    <a:pt x="6581" y="6393"/>
                  </a:lnTo>
                  <a:cubicBezTo>
                    <a:pt x="7102" y="5829"/>
                    <a:pt x="7431" y="5085"/>
                    <a:pt x="7463" y="4267"/>
                  </a:cubicBezTo>
                  <a:lnTo>
                    <a:pt x="7997" y="4267"/>
                  </a:lnTo>
                  <a:cubicBezTo>
                    <a:pt x="7964" y="5232"/>
                    <a:pt x="7575" y="6109"/>
                    <a:pt x="6958" y="6770"/>
                  </a:cubicBezTo>
                  <a:close/>
                  <a:moveTo>
                    <a:pt x="6958" y="677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48" name="Freeform 194">
              <a:extLst>
                <a:ext uri="{FF2B5EF4-FFF2-40B4-BE49-F238E27FC236}">
                  <a16:creationId xmlns:a16="http://schemas.microsoft.com/office/drawing/2014/main" id="{767731B9-5622-45B3-A188-CBFCB097E7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5201" y="4035426"/>
              <a:ext cx="358775" cy="511175"/>
            </a:xfrm>
            <a:custGeom>
              <a:avLst/>
              <a:gdLst>
                <a:gd name="T0" fmla="*/ 2175 w 3467"/>
                <a:gd name="T1" fmla="*/ 2289 h 4933"/>
                <a:gd name="T2" fmla="*/ 2667 w 3467"/>
                <a:gd name="T3" fmla="*/ 993 h 4933"/>
                <a:gd name="T4" fmla="*/ 2933 w 3467"/>
                <a:gd name="T5" fmla="*/ 133 h 4933"/>
                <a:gd name="T6" fmla="*/ 1333 w 3467"/>
                <a:gd name="T7" fmla="*/ 0 h 4933"/>
                <a:gd name="T8" fmla="*/ 800 w 3467"/>
                <a:gd name="T9" fmla="*/ 1467 h 4933"/>
                <a:gd name="T10" fmla="*/ 1126 w 3467"/>
                <a:gd name="T11" fmla="*/ 2537 h 4933"/>
                <a:gd name="T12" fmla="*/ 0 w 3467"/>
                <a:gd name="T13" fmla="*/ 4800 h 4933"/>
                <a:gd name="T14" fmla="*/ 3333 w 3467"/>
                <a:gd name="T15" fmla="*/ 4933 h 4933"/>
                <a:gd name="T16" fmla="*/ 3467 w 3467"/>
                <a:gd name="T17" fmla="*/ 3733 h 4933"/>
                <a:gd name="T18" fmla="*/ 1158 w 3467"/>
                <a:gd name="T19" fmla="*/ 2802 h 4933"/>
                <a:gd name="T20" fmla="*/ 1733 w 3467"/>
                <a:gd name="T21" fmla="*/ 3200 h 4933"/>
                <a:gd name="T22" fmla="*/ 2308 w 3467"/>
                <a:gd name="T23" fmla="*/ 2802 h 4933"/>
                <a:gd name="T24" fmla="*/ 1733 w 3467"/>
                <a:gd name="T25" fmla="*/ 3556 h 4933"/>
                <a:gd name="T26" fmla="*/ 1158 w 3467"/>
                <a:gd name="T27" fmla="*/ 2802 h 4933"/>
                <a:gd name="T28" fmla="*/ 1333 w 3467"/>
                <a:gd name="T29" fmla="*/ 267 h 4933"/>
                <a:gd name="T30" fmla="*/ 2667 w 3467"/>
                <a:gd name="T31" fmla="*/ 533 h 4933"/>
                <a:gd name="T32" fmla="*/ 1067 w 3467"/>
                <a:gd name="T33" fmla="*/ 800 h 4933"/>
                <a:gd name="T34" fmla="*/ 1067 w 3467"/>
                <a:gd name="T35" fmla="*/ 1467 h 4933"/>
                <a:gd name="T36" fmla="*/ 2400 w 3467"/>
                <a:gd name="T37" fmla="*/ 1067 h 4933"/>
                <a:gd name="T38" fmla="*/ 1733 w 3467"/>
                <a:gd name="T39" fmla="*/ 2133 h 4933"/>
                <a:gd name="T40" fmla="*/ 1733 w 3467"/>
                <a:gd name="T41" fmla="*/ 2400 h 4933"/>
                <a:gd name="T42" fmla="*/ 2086 w 3467"/>
                <a:gd name="T43" fmla="*/ 2636 h 4933"/>
                <a:gd name="T44" fmla="*/ 1381 w 3467"/>
                <a:gd name="T45" fmla="*/ 2636 h 4933"/>
                <a:gd name="T46" fmla="*/ 1733 w 3467"/>
                <a:gd name="T47" fmla="*/ 2400 h 4933"/>
                <a:gd name="T48" fmla="*/ 2667 w 3467"/>
                <a:gd name="T49" fmla="*/ 4667 h 4933"/>
                <a:gd name="T50" fmla="*/ 2400 w 3467"/>
                <a:gd name="T51" fmla="*/ 3867 h 4933"/>
                <a:gd name="T52" fmla="*/ 1067 w 3467"/>
                <a:gd name="T53" fmla="*/ 4667 h 4933"/>
                <a:gd name="T54" fmla="*/ 800 w 3467"/>
                <a:gd name="T55" fmla="*/ 3867 h 4933"/>
                <a:gd name="T56" fmla="*/ 267 w 3467"/>
                <a:gd name="T57" fmla="*/ 4667 h 4933"/>
                <a:gd name="T58" fmla="*/ 661 w 3467"/>
                <a:gd name="T59" fmla="*/ 2973 h 4933"/>
                <a:gd name="T60" fmla="*/ 1733 w 3467"/>
                <a:gd name="T61" fmla="*/ 3867 h 4933"/>
                <a:gd name="T62" fmla="*/ 2805 w 3467"/>
                <a:gd name="T63" fmla="*/ 2972 h 4933"/>
                <a:gd name="T64" fmla="*/ 3200 w 3467"/>
                <a:gd name="T65" fmla="*/ 4667 h 4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67" h="4933">
                  <a:moveTo>
                    <a:pt x="2341" y="2537"/>
                  </a:moveTo>
                  <a:lnTo>
                    <a:pt x="2175" y="2289"/>
                  </a:lnTo>
                  <a:cubicBezTo>
                    <a:pt x="2467" y="2131"/>
                    <a:pt x="2667" y="1822"/>
                    <a:pt x="2667" y="1467"/>
                  </a:cubicBezTo>
                  <a:lnTo>
                    <a:pt x="2667" y="993"/>
                  </a:lnTo>
                  <a:cubicBezTo>
                    <a:pt x="2825" y="900"/>
                    <a:pt x="2933" y="730"/>
                    <a:pt x="2933" y="533"/>
                  </a:cubicBezTo>
                  <a:lnTo>
                    <a:pt x="2933" y="133"/>
                  </a:lnTo>
                  <a:cubicBezTo>
                    <a:pt x="2933" y="60"/>
                    <a:pt x="2874" y="0"/>
                    <a:pt x="2800" y="0"/>
                  </a:cubicBezTo>
                  <a:lnTo>
                    <a:pt x="1333" y="0"/>
                  </a:lnTo>
                  <a:cubicBezTo>
                    <a:pt x="1039" y="0"/>
                    <a:pt x="800" y="239"/>
                    <a:pt x="800" y="533"/>
                  </a:cubicBezTo>
                  <a:lnTo>
                    <a:pt x="800" y="1467"/>
                  </a:lnTo>
                  <a:cubicBezTo>
                    <a:pt x="800" y="1822"/>
                    <a:pt x="999" y="2131"/>
                    <a:pt x="1292" y="2289"/>
                  </a:cubicBezTo>
                  <a:lnTo>
                    <a:pt x="1126" y="2537"/>
                  </a:lnTo>
                  <a:cubicBezTo>
                    <a:pt x="499" y="2576"/>
                    <a:pt x="0" y="3097"/>
                    <a:pt x="0" y="3733"/>
                  </a:cubicBezTo>
                  <a:lnTo>
                    <a:pt x="0" y="4800"/>
                  </a:lnTo>
                  <a:cubicBezTo>
                    <a:pt x="0" y="4874"/>
                    <a:pt x="60" y="4933"/>
                    <a:pt x="133" y="4933"/>
                  </a:cubicBezTo>
                  <a:lnTo>
                    <a:pt x="3333" y="4933"/>
                  </a:lnTo>
                  <a:cubicBezTo>
                    <a:pt x="3407" y="4933"/>
                    <a:pt x="3467" y="4874"/>
                    <a:pt x="3467" y="4800"/>
                  </a:cubicBezTo>
                  <a:lnTo>
                    <a:pt x="3467" y="3733"/>
                  </a:lnTo>
                  <a:cubicBezTo>
                    <a:pt x="3467" y="3097"/>
                    <a:pt x="2968" y="2576"/>
                    <a:pt x="2341" y="2537"/>
                  </a:cubicBezTo>
                  <a:close/>
                  <a:moveTo>
                    <a:pt x="1158" y="2802"/>
                  </a:moveTo>
                  <a:lnTo>
                    <a:pt x="1653" y="3173"/>
                  </a:lnTo>
                  <a:cubicBezTo>
                    <a:pt x="1677" y="3191"/>
                    <a:pt x="1705" y="3200"/>
                    <a:pt x="1733" y="3200"/>
                  </a:cubicBezTo>
                  <a:cubicBezTo>
                    <a:pt x="1761" y="3200"/>
                    <a:pt x="1790" y="3191"/>
                    <a:pt x="1813" y="3173"/>
                  </a:cubicBezTo>
                  <a:lnTo>
                    <a:pt x="2308" y="2802"/>
                  </a:lnTo>
                  <a:cubicBezTo>
                    <a:pt x="2391" y="2806"/>
                    <a:pt x="2472" y="2819"/>
                    <a:pt x="2548" y="2843"/>
                  </a:cubicBezTo>
                  <a:lnTo>
                    <a:pt x="1733" y="3556"/>
                  </a:lnTo>
                  <a:lnTo>
                    <a:pt x="919" y="2843"/>
                  </a:lnTo>
                  <a:cubicBezTo>
                    <a:pt x="995" y="2819"/>
                    <a:pt x="1075" y="2806"/>
                    <a:pt x="1158" y="2802"/>
                  </a:cubicBezTo>
                  <a:close/>
                  <a:moveTo>
                    <a:pt x="1067" y="533"/>
                  </a:moveTo>
                  <a:cubicBezTo>
                    <a:pt x="1067" y="386"/>
                    <a:pt x="1186" y="267"/>
                    <a:pt x="1333" y="267"/>
                  </a:cubicBezTo>
                  <a:lnTo>
                    <a:pt x="2667" y="267"/>
                  </a:lnTo>
                  <a:lnTo>
                    <a:pt x="2667" y="533"/>
                  </a:lnTo>
                  <a:cubicBezTo>
                    <a:pt x="2667" y="680"/>
                    <a:pt x="2547" y="800"/>
                    <a:pt x="2400" y="800"/>
                  </a:cubicBezTo>
                  <a:lnTo>
                    <a:pt x="1067" y="800"/>
                  </a:lnTo>
                  <a:lnTo>
                    <a:pt x="1067" y="533"/>
                  </a:lnTo>
                  <a:close/>
                  <a:moveTo>
                    <a:pt x="1067" y="1467"/>
                  </a:moveTo>
                  <a:lnTo>
                    <a:pt x="1067" y="1067"/>
                  </a:lnTo>
                  <a:lnTo>
                    <a:pt x="2400" y="1067"/>
                  </a:lnTo>
                  <a:lnTo>
                    <a:pt x="2400" y="1467"/>
                  </a:lnTo>
                  <a:cubicBezTo>
                    <a:pt x="2400" y="1834"/>
                    <a:pt x="2101" y="2133"/>
                    <a:pt x="1733" y="2133"/>
                  </a:cubicBezTo>
                  <a:cubicBezTo>
                    <a:pt x="1366" y="2133"/>
                    <a:pt x="1067" y="1834"/>
                    <a:pt x="1067" y="1467"/>
                  </a:cubicBezTo>
                  <a:close/>
                  <a:moveTo>
                    <a:pt x="1733" y="2400"/>
                  </a:moveTo>
                  <a:cubicBezTo>
                    <a:pt x="1796" y="2400"/>
                    <a:pt x="1857" y="2394"/>
                    <a:pt x="1917" y="2382"/>
                  </a:cubicBezTo>
                  <a:lnTo>
                    <a:pt x="2086" y="2636"/>
                  </a:lnTo>
                  <a:lnTo>
                    <a:pt x="1733" y="2900"/>
                  </a:lnTo>
                  <a:lnTo>
                    <a:pt x="1381" y="2636"/>
                  </a:lnTo>
                  <a:lnTo>
                    <a:pt x="1550" y="2382"/>
                  </a:lnTo>
                  <a:cubicBezTo>
                    <a:pt x="1609" y="2394"/>
                    <a:pt x="1671" y="2400"/>
                    <a:pt x="1733" y="2400"/>
                  </a:cubicBezTo>
                  <a:close/>
                  <a:moveTo>
                    <a:pt x="3200" y="4667"/>
                  </a:moveTo>
                  <a:lnTo>
                    <a:pt x="2667" y="4667"/>
                  </a:lnTo>
                  <a:lnTo>
                    <a:pt x="2667" y="3867"/>
                  </a:lnTo>
                  <a:lnTo>
                    <a:pt x="2400" y="3867"/>
                  </a:lnTo>
                  <a:lnTo>
                    <a:pt x="2400" y="4667"/>
                  </a:lnTo>
                  <a:lnTo>
                    <a:pt x="1067" y="4667"/>
                  </a:lnTo>
                  <a:lnTo>
                    <a:pt x="1067" y="3867"/>
                  </a:lnTo>
                  <a:lnTo>
                    <a:pt x="800" y="3867"/>
                  </a:lnTo>
                  <a:lnTo>
                    <a:pt x="800" y="4667"/>
                  </a:lnTo>
                  <a:lnTo>
                    <a:pt x="267" y="4667"/>
                  </a:lnTo>
                  <a:lnTo>
                    <a:pt x="267" y="3733"/>
                  </a:lnTo>
                  <a:cubicBezTo>
                    <a:pt x="267" y="3419"/>
                    <a:pt x="423" y="3142"/>
                    <a:pt x="661" y="2973"/>
                  </a:cubicBezTo>
                  <a:lnTo>
                    <a:pt x="1646" y="3834"/>
                  </a:lnTo>
                  <a:cubicBezTo>
                    <a:pt x="1671" y="3856"/>
                    <a:pt x="1702" y="3867"/>
                    <a:pt x="1733" y="3867"/>
                  </a:cubicBezTo>
                  <a:cubicBezTo>
                    <a:pt x="1765" y="3867"/>
                    <a:pt x="1796" y="3856"/>
                    <a:pt x="1821" y="3834"/>
                  </a:cubicBezTo>
                  <a:lnTo>
                    <a:pt x="2805" y="2972"/>
                  </a:lnTo>
                  <a:cubicBezTo>
                    <a:pt x="3044" y="3142"/>
                    <a:pt x="3200" y="3419"/>
                    <a:pt x="3200" y="3733"/>
                  </a:cubicBezTo>
                  <a:lnTo>
                    <a:pt x="3200" y="4667"/>
                  </a:lnTo>
                  <a:close/>
                  <a:moveTo>
                    <a:pt x="3200" y="46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grpSp>
        <p:nvGrpSpPr>
          <p:cNvPr id="10" name="Group 229">
            <a:extLst>
              <a:ext uri="{FF2B5EF4-FFF2-40B4-BE49-F238E27FC236}">
                <a16:creationId xmlns:a16="http://schemas.microsoft.com/office/drawing/2014/main" id="{B917721D-5304-48AA-AB3F-66EF92FD9E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49" y="2218028"/>
            <a:ext cx="480236" cy="633073"/>
            <a:chOff x="4188" y="2884"/>
            <a:chExt cx="641" cy="845"/>
          </a:xfrm>
          <a:solidFill>
            <a:srgbClr val="3A07DF"/>
          </a:solidFill>
        </p:grpSpPr>
        <p:sp>
          <p:nvSpPr>
            <p:cNvPr id="150" name="Freeform 230">
              <a:extLst>
                <a:ext uri="{FF2B5EF4-FFF2-40B4-BE49-F238E27FC236}">
                  <a16:creationId xmlns:a16="http://schemas.microsoft.com/office/drawing/2014/main" id="{5117F0E9-5E4F-41EF-8EB9-49F4CF882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" y="3498"/>
              <a:ext cx="43" cy="72"/>
            </a:xfrm>
            <a:custGeom>
              <a:avLst/>
              <a:gdLst>
                <a:gd name="T0" fmla="*/ 235 w 329"/>
                <a:gd name="T1" fmla="*/ 0 h 547"/>
                <a:gd name="T2" fmla="*/ 141 w 329"/>
                <a:gd name="T3" fmla="*/ 94 h 547"/>
                <a:gd name="T4" fmla="*/ 141 w 329"/>
                <a:gd name="T5" fmla="*/ 266 h 547"/>
                <a:gd name="T6" fmla="*/ 73 w 329"/>
                <a:gd name="T7" fmla="*/ 366 h 547"/>
                <a:gd name="T8" fmla="*/ 18 w 329"/>
                <a:gd name="T9" fmla="*/ 487 h 547"/>
                <a:gd name="T10" fmla="*/ 106 w 329"/>
                <a:gd name="T11" fmla="*/ 547 h 547"/>
                <a:gd name="T12" fmla="*/ 139 w 329"/>
                <a:gd name="T13" fmla="*/ 541 h 547"/>
                <a:gd name="T14" fmla="*/ 329 w 329"/>
                <a:gd name="T15" fmla="*/ 266 h 547"/>
                <a:gd name="T16" fmla="*/ 329 w 329"/>
                <a:gd name="T17" fmla="*/ 94 h 547"/>
                <a:gd name="T18" fmla="*/ 235 w 329"/>
                <a:gd name="T1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547">
                  <a:moveTo>
                    <a:pt x="235" y="0"/>
                  </a:moveTo>
                  <a:cubicBezTo>
                    <a:pt x="183" y="0"/>
                    <a:pt x="141" y="42"/>
                    <a:pt x="141" y="94"/>
                  </a:cubicBezTo>
                  <a:lnTo>
                    <a:pt x="141" y="266"/>
                  </a:lnTo>
                  <a:cubicBezTo>
                    <a:pt x="141" y="310"/>
                    <a:pt x="114" y="350"/>
                    <a:pt x="73" y="366"/>
                  </a:cubicBezTo>
                  <a:cubicBezTo>
                    <a:pt x="24" y="384"/>
                    <a:pt x="0" y="438"/>
                    <a:pt x="18" y="487"/>
                  </a:cubicBezTo>
                  <a:cubicBezTo>
                    <a:pt x="33" y="524"/>
                    <a:pt x="68" y="547"/>
                    <a:pt x="106" y="547"/>
                  </a:cubicBezTo>
                  <a:cubicBezTo>
                    <a:pt x="117" y="547"/>
                    <a:pt x="128" y="545"/>
                    <a:pt x="139" y="541"/>
                  </a:cubicBezTo>
                  <a:cubicBezTo>
                    <a:pt x="253" y="498"/>
                    <a:pt x="329" y="387"/>
                    <a:pt x="329" y="266"/>
                  </a:cubicBezTo>
                  <a:lnTo>
                    <a:pt x="329" y="94"/>
                  </a:lnTo>
                  <a:cubicBezTo>
                    <a:pt x="329" y="42"/>
                    <a:pt x="287" y="0"/>
                    <a:pt x="23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1" name="Freeform 231">
              <a:extLst>
                <a:ext uri="{FF2B5EF4-FFF2-40B4-BE49-F238E27FC236}">
                  <a16:creationId xmlns:a16="http://schemas.microsoft.com/office/drawing/2014/main" id="{219DBBBD-8164-4466-B930-CCC728F60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3067"/>
              <a:ext cx="230" cy="504"/>
            </a:xfrm>
            <a:custGeom>
              <a:avLst/>
              <a:gdLst>
                <a:gd name="T0" fmla="*/ 1649 w 1742"/>
                <a:gd name="T1" fmla="*/ 3631 h 3818"/>
                <a:gd name="T2" fmla="*/ 294 w 1742"/>
                <a:gd name="T3" fmla="*/ 3631 h 3818"/>
                <a:gd name="T4" fmla="*/ 187 w 1742"/>
                <a:gd name="T5" fmla="*/ 3524 h 3818"/>
                <a:gd name="T6" fmla="*/ 187 w 1742"/>
                <a:gd name="T7" fmla="*/ 93 h 3818"/>
                <a:gd name="T8" fmla="*/ 94 w 1742"/>
                <a:gd name="T9" fmla="*/ 0 h 3818"/>
                <a:gd name="T10" fmla="*/ 0 w 1742"/>
                <a:gd name="T11" fmla="*/ 93 h 3818"/>
                <a:gd name="T12" fmla="*/ 0 w 1742"/>
                <a:gd name="T13" fmla="*/ 3524 h 3818"/>
                <a:gd name="T14" fmla="*/ 294 w 1742"/>
                <a:gd name="T15" fmla="*/ 3818 h 3818"/>
                <a:gd name="T16" fmla="*/ 1649 w 1742"/>
                <a:gd name="T17" fmla="*/ 3818 h 3818"/>
                <a:gd name="T18" fmla="*/ 1742 w 1742"/>
                <a:gd name="T19" fmla="*/ 3724 h 3818"/>
                <a:gd name="T20" fmla="*/ 1649 w 1742"/>
                <a:gd name="T21" fmla="*/ 3631 h 3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2" h="3818">
                  <a:moveTo>
                    <a:pt x="1649" y="3631"/>
                  </a:moveTo>
                  <a:lnTo>
                    <a:pt x="294" y="3631"/>
                  </a:lnTo>
                  <a:cubicBezTo>
                    <a:pt x="235" y="3631"/>
                    <a:pt x="187" y="3583"/>
                    <a:pt x="187" y="3524"/>
                  </a:cubicBezTo>
                  <a:lnTo>
                    <a:pt x="187" y="93"/>
                  </a:lnTo>
                  <a:cubicBezTo>
                    <a:pt x="187" y="42"/>
                    <a:pt x="145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3524"/>
                  </a:lnTo>
                  <a:cubicBezTo>
                    <a:pt x="0" y="3686"/>
                    <a:pt x="132" y="3818"/>
                    <a:pt x="294" y="3818"/>
                  </a:cubicBezTo>
                  <a:lnTo>
                    <a:pt x="1649" y="3818"/>
                  </a:lnTo>
                  <a:cubicBezTo>
                    <a:pt x="1700" y="3818"/>
                    <a:pt x="1742" y="3776"/>
                    <a:pt x="1742" y="3724"/>
                  </a:cubicBezTo>
                  <a:cubicBezTo>
                    <a:pt x="1742" y="3673"/>
                    <a:pt x="1700" y="3631"/>
                    <a:pt x="1649" y="36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2" name="Freeform 232">
              <a:extLst>
                <a:ext uri="{FF2B5EF4-FFF2-40B4-BE49-F238E27FC236}">
                  <a16:creationId xmlns:a16="http://schemas.microsoft.com/office/drawing/2014/main" id="{6AD2937B-4D3D-496D-B894-4C8FC22069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" y="2884"/>
              <a:ext cx="460" cy="190"/>
            </a:xfrm>
            <a:custGeom>
              <a:avLst/>
              <a:gdLst>
                <a:gd name="T0" fmla="*/ 94 w 3489"/>
                <a:gd name="T1" fmla="*/ 1181 h 1437"/>
                <a:gd name="T2" fmla="*/ 187 w 3489"/>
                <a:gd name="T3" fmla="*/ 1087 h 1437"/>
                <a:gd name="T4" fmla="*/ 187 w 3489"/>
                <a:gd name="T5" fmla="*/ 829 h 1437"/>
                <a:gd name="T6" fmla="*/ 294 w 3489"/>
                <a:gd name="T7" fmla="*/ 722 h 1437"/>
                <a:gd name="T8" fmla="*/ 968 w 3489"/>
                <a:gd name="T9" fmla="*/ 722 h 1437"/>
                <a:gd name="T10" fmla="*/ 968 w 3489"/>
                <a:gd name="T11" fmla="*/ 854 h 1437"/>
                <a:gd name="T12" fmla="*/ 1153 w 3489"/>
                <a:gd name="T13" fmla="*/ 1039 h 1437"/>
                <a:gd name="T14" fmla="*/ 2336 w 3489"/>
                <a:gd name="T15" fmla="*/ 1039 h 1437"/>
                <a:gd name="T16" fmla="*/ 2520 w 3489"/>
                <a:gd name="T17" fmla="*/ 854 h 1437"/>
                <a:gd name="T18" fmla="*/ 2520 w 3489"/>
                <a:gd name="T19" fmla="*/ 722 h 1437"/>
                <a:gd name="T20" fmla="*/ 3195 w 3489"/>
                <a:gd name="T21" fmla="*/ 722 h 1437"/>
                <a:gd name="T22" fmla="*/ 3301 w 3489"/>
                <a:gd name="T23" fmla="*/ 829 h 1437"/>
                <a:gd name="T24" fmla="*/ 3301 w 3489"/>
                <a:gd name="T25" fmla="*/ 1344 h 1437"/>
                <a:gd name="T26" fmla="*/ 3395 w 3489"/>
                <a:gd name="T27" fmla="*/ 1437 h 1437"/>
                <a:gd name="T28" fmla="*/ 3489 w 3489"/>
                <a:gd name="T29" fmla="*/ 1344 h 1437"/>
                <a:gd name="T30" fmla="*/ 3489 w 3489"/>
                <a:gd name="T31" fmla="*/ 829 h 1437"/>
                <a:gd name="T32" fmla="*/ 3195 w 3489"/>
                <a:gd name="T33" fmla="*/ 535 h 1437"/>
                <a:gd name="T34" fmla="*/ 2518 w 3489"/>
                <a:gd name="T35" fmla="*/ 535 h 1437"/>
                <a:gd name="T36" fmla="*/ 2336 w 3489"/>
                <a:gd name="T37" fmla="*/ 376 h 1437"/>
                <a:gd name="T38" fmla="*/ 2205 w 3489"/>
                <a:gd name="T39" fmla="*/ 376 h 1437"/>
                <a:gd name="T40" fmla="*/ 1744 w 3489"/>
                <a:gd name="T41" fmla="*/ 0 h 1437"/>
                <a:gd name="T42" fmla="*/ 1284 w 3489"/>
                <a:gd name="T43" fmla="*/ 376 h 1437"/>
                <a:gd name="T44" fmla="*/ 1153 w 3489"/>
                <a:gd name="T45" fmla="*/ 376 h 1437"/>
                <a:gd name="T46" fmla="*/ 970 w 3489"/>
                <a:gd name="T47" fmla="*/ 535 h 1437"/>
                <a:gd name="T48" fmla="*/ 294 w 3489"/>
                <a:gd name="T49" fmla="*/ 535 h 1437"/>
                <a:gd name="T50" fmla="*/ 0 w 3489"/>
                <a:gd name="T51" fmla="*/ 829 h 1437"/>
                <a:gd name="T52" fmla="*/ 0 w 3489"/>
                <a:gd name="T53" fmla="*/ 1087 h 1437"/>
                <a:gd name="T54" fmla="*/ 94 w 3489"/>
                <a:gd name="T55" fmla="*/ 1181 h 1437"/>
                <a:gd name="T56" fmla="*/ 1744 w 3489"/>
                <a:gd name="T57" fmla="*/ 188 h 1437"/>
                <a:gd name="T58" fmla="*/ 2011 w 3489"/>
                <a:gd name="T59" fmla="*/ 376 h 1437"/>
                <a:gd name="T60" fmla="*/ 1478 w 3489"/>
                <a:gd name="T61" fmla="*/ 376 h 1437"/>
                <a:gd name="T62" fmla="*/ 1744 w 3489"/>
                <a:gd name="T63" fmla="*/ 188 h 1437"/>
                <a:gd name="T64" fmla="*/ 1156 w 3489"/>
                <a:gd name="T65" fmla="*/ 564 h 1437"/>
                <a:gd name="T66" fmla="*/ 1368 w 3489"/>
                <a:gd name="T67" fmla="*/ 564 h 1437"/>
                <a:gd name="T68" fmla="*/ 2120 w 3489"/>
                <a:gd name="T69" fmla="*/ 564 h 1437"/>
                <a:gd name="T70" fmla="*/ 2333 w 3489"/>
                <a:gd name="T71" fmla="*/ 564 h 1437"/>
                <a:gd name="T72" fmla="*/ 2333 w 3489"/>
                <a:gd name="T73" fmla="*/ 627 h 1437"/>
                <a:gd name="T74" fmla="*/ 2333 w 3489"/>
                <a:gd name="T75" fmla="*/ 628 h 1437"/>
                <a:gd name="T76" fmla="*/ 2333 w 3489"/>
                <a:gd name="T77" fmla="*/ 630 h 1437"/>
                <a:gd name="T78" fmla="*/ 2333 w 3489"/>
                <a:gd name="T79" fmla="*/ 851 h 1437"/>
                <a:gd name="T80" fmla="*/ 1156 w 3489"/>
                <a:gd name="T81" fmla="*/ 851 h 1437"/>
                <a:gd name="T82" fmla="*/ 1156 w 3489"/>
                <a:gd name="T83" fmla="*/ 564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89" h="1437">
                  <a:moveTo>
                    <a:pt x="94" y="1181"/>
                  </a:moveTo>
                  <a:cubicBezTo>
                    <a:pt x="145" y="1181"/>
                    <a:pt x="187" y="1139"/>
                    <a:pt x="187" y="1087"/>
                  </a:cubicBezTo>
                  <a:lnTo>
                    <a:pt x="187" y="829"/>
                  </a:lnTo>
                  <a:cubicBezTo>
                    <a:pt x="187" y="770"/>
                    <a:pt x="235" y="722"/>
                    <a:pt x="294" y="722"/>
                  </a:cubicBezTo>
                  <a:lnTo>
                    <a:pt x="968" y="722"/>
                  </a:lnTo>
                  <a:lnTo>
                    <a:pt x="968" y="854"/>
                  </a:lnTo>
                  <a:cubicBezTo>
                    <a:pt x="968" y="956"/>
                    <a:pt x="1051" y="1039"/>
                    <a:pt x="1153" y="1039"/>
                  </a:cubicBezTo>
                  <a:lnTo>
                    <a:pt x="2336" y="1039"/>
                  </a:lnTo>
                  <a:cubicBezTo>
                    <a:pt x="2437" y="1039"/>
                    <a:pt x="2520" y="956"/>
                    <a:pt x="2520" y="854"/>
                  </a:cubicBezTo>
                  <a:lnTo>
                    <a:pt x="2520" y="722"/>
                  </a:lnTo>
                  <a:lnTo>
                    <a:pt x="3195" y="722"/>
                  </a:lnTo>
                  <a:cubicBezTo>
                    <a:pt x="3253" y="722"/>
                    <a:pt x="3301" y="770"/>
                    <a:pt x="3301" y="829"/>
                  </a:cubicBezTo>
                  <a:lnTo>
                    <a:pt x="3301" y="1344"/>
                  </a:lnTo>
                  <a:cubicBezTo>
                    <a:pt x="3301" y="1395"/>
                    <a:pt x="3343" y="1437"/>
                    <a:pt x="3395" y="1437"/>
                  </a:cubicBezTo>
                  <a:cubicBezTo>
                    <a:pt x="3447" y="1437"/>
                    <a:pt x="3489" y="1395"/>
                    <a:pt x="3489" y="1344"/>
                  </a:cubicBezTo>
                  <a:lnTo>
                    <a:pt x="3489" y="829"/>
                  </a:lnTo>
                  <a:cubicBezTo>
                    <a:pt x="3489" y="667"/>
                    <a:pt x="3357" y="535"/>
                    <a:pt x="3195" y="535"/>
                  </a:cubicBezTo>
                  <a:lnTo>
                    <a:pt x="2518" y="535"/>
                  </a:lnTo>
                  <a:cubicBezTo>
                    <a:pt x="2506" y="445"/>
                    <a:pt x="2429" y="376"/>
                    <a:pt x="2336" y="376"/>
                  </a:cubicBezTo>
                  <a:lnTo>
                    <a:pt x="2205" y="376"/>
                  </a:lnTo>
                  <a:cubicBezTo>
                    <a:pt x="2161" y="162"/>
                    <a:pt x="1971" y="0"/>
                    <a:pt x="1744" y="0"/>
                  </a:cubicBezTo>
                  <a:cubicBezTo>
                    <a:pt x="1517" y="0"/>
                    <a:pt x="1328" y="162"/>
                    <a:pt x="1284" y="376"/>
                  </a:cubicBezTo>
                  <a:lnTo>
                    <a:pt x="1153" y="376"/>
                  </a:lnTo>
                  <a:cubicBezTo>
                    <a:pt x="1060" y="376"/>
                    <a:pt x="983" y="445"/>
                    <a:pt x="970" y="535"/>
                  </a:cubicBezTo>
                  <a:lnTo>
                    <a:pt x="294" y="535"/>
                  </a:lnTo>
                  <a:cubicBezTo>
                    <a:pt x="132" y="535"/>
                    <a:pt x="0" y="667"/>
                    <a:pt x="0" y="829"/>
                  </a:cubicBezTo>
                  <a:lnTo>
                    <a:pt x="0" y="1087"/>
                  </a:lnTo>
                  <a:cubicBezTo>
                    <a:pt x="0" y="1139"/>
                    <a:pt x="42" y="1181"/>
                    <a:pt x="94" y="1181"/>
                  </a:cubicBezTo>
                  <a:close/>
                  <a:moveTo>
                    <a:pt x="1744" y="188"/>
                  </a:moveTo>
                  <a:cubicBezTo>
                    <a:pt x="1867" y="188"/>
                    <a:pt x="1972" y="266"/>
                    <a:pt x="2011" y="376"/>
                  </a:cubicBezTo>
                  <a:lnTo>
                    <a:pt x="1478" y="376"/>
                  </a:lnTo>
                  <a:cubicBezTo>
                    <a:pt x="1517" y="266"/>
                    <a:pt x="1622" y="188"/>
                    <a:pt x="1744" y="188"/>
                  </a:cubicBezTo>
                  <a:close/>
                  <a:moveTo>
                    <a:pt x="1156" y="564"/>
                  </a:moveTo>
                  <a:lnTo>
                    <a:pt x="1368" y="564"/>
                  </a:lnTo>
                  <a:lnTo>
                    <a:pt x="2120" y="564"/>
                  </a:lnTo>
                  <a:lnTo>
                    <a:pt x="2333" y="564"/>
                  </a:lnTo>
                  <a:lnTo>
                    <a:pt x="2333" y="627"/>
                  </a:lnTo>
                  <a:cubicBezTo>
                    <a:pt x="2333" y="628"/>
                    <a:pt x="2333" y="628"/>
                    <a:pt x="2333" y="628"/>
                  </a:cubicBezTo>
                  <a:cubicBezTo>
                    <a:pt x="2333" y="629"/>
                    <a:pt x="2333" y="629"/>
                    <a:pt x="2333" y="630"/>
                  </a:cubicBezTo>
                  <a:lnTo>
                    <a:pt x="2333" y="851"/>
                  </a:lnTo>
                  <a:lnTo>
                    <a:pt x="1156" y="851"/>
                  </a:lnTo>
                  <a:lnTo>
                    <a:pt x="1156" y="56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3" name="Freeform 233">
              <a:extLst>
                <a:ext uri="{FF2B5EF4-FFF2-40B4-BE49-F238E27FC236}">
                  <a16:creationId xmlns:a16="http://schemas.microsoft.com/office/drawing/2014/main" id="{4DDF88C0-8783-4B5B-9AD8-FD8832CAC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154"/>
              <a:ext cx="25" cy="65"/>
            </a:xfrm>
            <a:custGeom>
              <a:avLst/>
              <a:gdLst>
                <a:gd name="T0" fmla="*/ 188 w 188"/>
                <a:gd name="T1" fmla="*/ 401 h 494"/>
                <a:gd name="T2" fmla="*/ 188 w 188"/>
                <a:gd name="T3" fmla="*/ 93 h 494"/>
                <a:gd name="T4" fmla="*/ 94 w 188"/>
                <a:gd name="T5" fmla="*/ 0 h 494"/>
                <a:gd name="T6" fmla="*/ 0 w 188"/>
                <a:gd name="T7" fmla="*/ 93 h 494"/>
                <a:gd name="T8" fmla="*/ 0 w 188"/>
                <a:gd name="T9" fmla="*/ 401 h 494"/>
                <a:gd name="T10" fmla="*/ 94 w 188"/>
                <a:gd name="T11" fmla="*/ 494 h 494"/>
                <a:gd name="T12" fmla="*/ 188 w 188"/>
                <a:gd name="T13" fmla="*/ 40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494">
                  <a:moveTo>
                    <a:pt x="188" y="401"/>
                  </a:moveTo>
                  <a:lnTo>
                    <a:pt x="188" y="93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401"/>
                  </a:lnTo>
                  <a:cubicBezTo>
                    <a:pt x="0" y="452"/>
                    <a:pt x="42" y="494"/>
                    <a:pt x="94" y="494"/>
                  </a:cubicBezTo>
                  <a:cubicBezTo>
                    <a:pt x="146" y="494"/>
                    <a:pt x="188" y="452"/>
                    <a:pt x="188" y="4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4" name="Freeform 234">
              <a:extLst>
                <a:ext uri="{FF2B5EF4-FFF2-40B4-BE49-F238E27FC236}">
                  <a16:creationId xmlns:a16="http://schemas.microsoft.com/office/drawing/2014/main" id="{B6D8DB93-9F35-4B17-BD21-8B24F5CFB4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6" y="3446"/>
              <a:ext cx="179" cy="179"/>
            </a:xfrm>
            <a:custGeom>
              <a:avLst/>
              <a:gdLst>
                <a:gd name="T0" fmla="*/ 679 w 1358"/>
                <a:gd name="T1" fmla="*/ 0 h 1358"/>
                <a:gd name="T2" fmla="*/ 0 w 1358"/>
                <a:gd name="T3" fmla="*/ 679 h 1358"/>
                <a:gd name="T4" fmla="*/ 679 w 1358"/>
                <a:gd name="T5" fmla="*/ 1358 h 1358"/>
                <a:gd name="T6" fmla="*/ 1358 w 1358"/>
                <a:gd name="T7" fmla="*/ 679 h 1358"/>
                <a:gd name="T8" fmla="*/ 679 w 1358"/>
                <a:gd name="T9" fmla="*/ 0 h 1358"/>
                <a:gd name="T10" fmla="*/ 679 w 1358"/>
                <a:gd name="T11" fmla="*/ 1171 h 1358"/>
                <a:gd name="T12" fmla="*/ 187 w 1358"/>
                <a:gd name="T13" fmla="*/ 679 h 1358"/>
                <a:gd name="T14" fmla="*/ 679 w 1358"/>
                <a:gd name="T15" fmla="*/ 187 h 1358"/>
                <a:gd name="T16" fmla="*/ 1171 w 1358"/>
                <a:gd name="T17" fmla="*/ 679 h 1358"/>
                <a:gd name="T18" fmla="*/ 679 w 1358"/>
                <a:gd name="T19" fmla="*/ 1171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8" h="1358">
                  <a:moveTo>
                    <a:pt x="679" y="0"/>
                  </a:moveTo>
                  <a:cubicBezTo>
                    <a:pt x="305" y="0"/>
                    <a:pt x="0" y="304"/>
                    <a:pt x="0" y="679"/>
                  </a:cubicBezTo>
                  <a:cubicBezTo>
                    <a:pt x="0" y="1053"/>
                    <a:pt x="305" y="1358"/>
                    <a:pt x="679" y="1358"/>
                  </a:cubicBezTo>
                  <a:cubicBezTo>
                    <a:pt x="1054" y="1358"/>
                    <a:pt x="1358" y="1053"/>
                    <a:pt x="1358" y="679"/>
                  </a:cubicBezTo>
                  <a:cubicBezTo>
                    <a:pt x="1358" y="304"/>
                    <a:pt x="1054" y="0"/>
                    <a:pt x="679" y="0"/>
                  </a:cubicBezTo>
                  <a:close/>
                  <a:moveTo>
                    <a:pt x="679" y="1171"/>
                  </a:moveTo>
                  <a:cubicBezTo>
                    <a:pt x="408" y="1171"/>
                    <a:pt x="187" y="950"/>
                    <a:pt x="187" y="679"/>
                  </a:cubicBezTo>
                  <a:cubicBezTo>
                    <a:pt x="187" y="408"/>
                    <a:pt x="408" y="187"/>
                    <a:pt x="679" y="187"/>
                  </a:cubicBezTo>
                  <a:cubicBezTo>
                    <a:pt x="950" y="187"/>
                    <a:pt x="1171" y="408"/>
                    <a:pt x="1171" y="679"/>
                  </a:cubicBezTo>
                  <a:cubicBezTo>
                    <a:pt x="1171" y="950"/>
                    <a:pt x="950" y="1171"/>
                    <a:pt x="679" y="11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5" name="Freeform 235">
              <a:extLst>
                <a:ext uri="{FF2B5EF4-FFF2-40B4-BE49-F238E27FC236}">
                  <a16:creationId xmlns:a16="http://schemas.microsoft.com/office/drawing/2014/main" id="{21EF8F4E-7CB6-4D38-8B2B-C82BA0F92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" y="3299"/>
              <a:ext cx="386" cy="430"/>
            </a:xfrm>
            <a:custGeom>
              <a:avLst/>
              <a:gdLst>
                <a:gd name="T0" fmla="*/ 2585 w 2926"/>
                <a:gd name="T1" fmla="*/ 1412 h 3259"/>
                <a:gd name="T2" fmla="*/ 2685 w 2926"/>
                <a:gd name="T3" fmla="*/ 1061 h 3259"/>
                <a:gd name="T4" fmla="*/ 2642 w 2926"/>
                <a:gd name="T5" fmla="*/ 906 h 3259"/>
                <a:gd name="T6" fmla="*/ 2490 w 2926"/>
                <a:gd name="T7" fmla="*/ 1010 h 3259"/>
                <a:gd name="T8" fmla="*/ 2336 w 2926"/>
                <a:gd name="T9" fmla="*/ 1311 h 3259"/>
                <a:gd name="T10" fmla="*/ 2499 w 2926"/>
                <a:gd name="T11" fmla="*/ 1589 h 3259"/>
                <a:gd name="T12" fmla="*/ 2739 w 2926"/>
                <a:gd name="T13" fmla="*/ 1967 h 3259"/>
                <a:gd name="T14" fmla="*/ 2423 w 2926"/>
                <a:gd name="T15" fmla="*/ 2070 h 3259"/>
                <a:gd name="T16" fmla="*/ 2342 w 2926"/>
                <a:gd name="T17" fmla="*/ 2382 h 3259"/>
                <a:gd name="T18" fmla="*/ 2244 w 2926"/>
                <a:gd name="T19" fmla="*/ 2819 h 3259"/>
                <a:gd name="T20" fmla="*/ 1948 w 2926"/>
                <a:gd name="T21" fmla="*/ 2669 h 3259"/>
                <a:gd name="T22" fmla="*/ 1671 w 2926"/>
                <a:gd name="T23" fmla="*/ 2832 h 3259"/>
                <a:gd name="T24" fmla="*/ 1292 w 2926"/>
                <a:gd name="T25" fmla="*/ 3072 h 3259"/>
                <a:gd name="T26" fmla="*/ 1189 w 2926"/>
                <a:gd name="T27" fmla="*/ 2756 h 3259"/>
                <a:gd name="T28" fmla="*/ 877 w 2926"/>
                <a:gd name="T29" fmla="*/ 2675 h 3259"/>
                <a:gd name="T30" fmla="*/ 440 w 2926"/>
                <a:gd name="T31" fmla="*/ 2577 h 3259"/>
                <a:gd name="T32" fmla="*/ 590 w 2926"/>
                <a:gd name="T33" fmla="*/ 2281 h 3259"/>
                <a:gd name="T34" fmla="*/ 427 w 2926"/>
                <a:gd name="T35" fmla="*/ 2003 h 3259"/>
                <a:gd name="T36" fmla="*/ 188 w 2926"/>
                <a:gd name="T37" fmla="*/ 1625 h 3259"/>
                <a:gd name="T38" fmla="*/ 503 w 2926"/>
                <a:gd name="T39" fmla="*/ 1522 h 3259"/>
                <a:gd name="T40" fmla="*/ 584 w 2926"/>
                <a:gd name="T41" fmla="*/ 1210 h 3259"/>
                <a:gd name="T42" fmla="*/ 682 w 2926"/>
                <a:gd name="T43" fmla="*/ 773 h 3259"/>
                <a:gd name="T44" fmla="*/ 978 w 2926"/>
                <a:gd name="T45" fmla="*/ 923 h 3259"/>
                <a:gd name="T46" fmla="*/ 1256 w 2926"/>
                <a:gd name="T47" fmla="*/ 760 h 3259"/>
                <a:gd name="T48" fmla="*/ 1634 w 2926"/>
                <a:gd name="T49" fmla="*/ 520 h 3259"/>
                <a:gd name="T50" fmla="*/ 1737 w 2926"/>
                <a:gd name="T51" fmla="*/ 836 h 3259"/>
                <a:gd name="T52" fmla="*/ 2049 w 2926"/>
                <a:gd name="T53" fmla="*/ 917 h 3259"/>
                <a:gd name="T54" fmla="*/ 2376 w 2926"/>
                <a:gd name="T55" fmla="*/ 772 h 3259"/>
                <a:gd name="T56" fmla="*/ 2320 w 2926"/>
                <a:gd name="T57" fmla="*/ 584 h 3259"/>
                <a:gd name="T58" fmla="*/ 1985 w 2926"/>
                <a:gd name="T59" fmla="*/ 731 h 3259"/>
                <a:gd name="T60" fmla="*/ 1807 w 2926"/>
                <a:gd name="T61" fmla="*/ 413 h 3259"/>
                <a:gd name="T62" fmla="*/ 1557 w 2926"/>
                <a:gd name="T63" fmla="*/ 333 h 3259"/>
                <a:gd name="T64" fmla="*/ 1463 w 2926"/>
                <a:gd name="T65" fmla="*/ 0 h 3259"/>
                <a:gd name="T66" fmla="*/ 1369 w 2926"/>
                <a:gd name="T67" fmla="*/ 333 h 3259"/>
                <a:gd name="T68" fmla="*/ 1119 w 2926"/>
                <a:gd name="T69" fmla="*/ 413 h 3259"/>
                <a:gd name="T70" fmla="*/ 941 w 2926"/>
                <a:gd name="T71" fmla="*/ 731 h 3259"/>
                <a:gd name="T72" fmla="*/ 606 w 2926"/>
                <a:gd name="T73" fmla="*/ 584 h 3259"/>
                <a:gd name="T74" fmla="*/ 242 w 2926"/>
                <a:gd name="T75" fmla="*/ 1061 h 3259"/>
                <a:gd name="T76" fmla="*/ 341 w 2926"/>
                <a:gd name="T77" fmla="*/ 1412 h 3259"/>
                <a:gd name="T78" fmla="*/ 0 w 2926"/>
                <a:gd name="T79" fmla="*/ 1545 h 3259"/>
                <a:gd name="T80" fmla="*/ 80 w 2926"/>
                <a:gd name="T81" fmla="*/ 2140 h 3259"/>
                <a:gd name="T82" fmla="*/ 398 w 2926"/>
                <a:gd name="T83" fmla="*/ 2318 h 3259"/>
                <a:gd name="T84" fmla="*/ 251 w 2926"/>
                <a:gd name="T85" fmla="*/ 2653 h 3259"/>
                <a:gd name="T86" fmla="*/ 728 w 2926"/>
                <a:gd name="T87" fmla="*/ 3017 h 3259"/>
                <a:gd name="T88" fmla="*/ 1079 w 2926"/>
                <a:gd name="T89" fmla="*/ 2918 h 3259"/>
                <a:gd name="T90" fmla="*/ 1212 w 2926"/>
                <a:gd name="T91" fmla="*/ 3259 h 3259"/>
                <a:gd name="T92" fmla="*/ 1807 w 2926"/>
                <a:gd name="T93" fmla="*/ 3179 h 3259"/>
                <a:gd name="T94" fmla="*/ 1985 w 2926"/>
                <a:gd name="T95" fmla="*/ 2861 h 3259"/>
                <a:gd name="T96" fmla="*/ 2320 w 2926"/>
                <a:gd name="T97" fmla="*/ 3008 h 3259"/>
                <a:gd name="T98" fmla="*/ 2685 w 2926"/>
                <a:gd name="T99" fmla="*/ 2531 h 3259"/>
                <a:gd name="T100" fmla="*/ 2585 w 2926"/>
                <a:gd name="T101" fmla="*/ 2180 h 3259"/>
                <a:gd name="T102" fmla="*/ 2926 w 2926"/>
                <a:gd name="T103" fmla="*/ 2047 h 3259"/>
                <a:gd name="T104" fmla="*/ 2847 w 2926"/>
                <a:gd name="T105" fmla="*/ 1452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6" h="3259">
                  <a:moveTo>
                    <a:pt x="2847" y="1452"/>
                  </a:moveTo>
                  <a:lnTo>
                    <a:pt x="2585" y="1412"/>
                  </a:lnTo>
                  <a:cubicBezTo>
                    <a:pt x="2569" y="1365"/>
                    <a:pt x="2550" y="1319"/>
                    <a:pt x="2528" y="1274"/>
                  </a:cubicBezTo>
                  <a:lnTo>
                    <a:pt x="2685" y="1061"/>
                  </a:lnTo>
                  <a:cubicBezTo>
                    <a:pt x="2712" y="1024"/>
                    <a:pt x="2708" y="972"/>
                    <a:pt x="2675" y="939"/>
                  </a:cubicBezTo>
                  <a:lnTo>
                    <a:pt x="2642" y="906"/>
                  </a:lnTo>
                  <a:cubicBezTo>
                    <a:pt x="2605" y="869"/>
                    <a:pt x="2546" y="869"/>
                    <a:pt x="2509" y="906"/>
                  </a:cubicBezTo>
                  <a:cubicBezTo>
                    <a:pt x="2481" y="934"/>
                    <a:pt x="2475" y="975"/>
                    <a:pt x="2490" y="1010"/>
                  </a:cubicBezTo>
                  <a:lnTo>
                    <a:pt x="2342" y="1210"/>
                  </a:lnTo>
                  <a:cubicBezTo>
                    <a:pt x="2321" y="1240"/>
                    <a:pt x="2318" y="1279"/>
                    <a:pt x="2336" y="1311"/>
                  </a:cubicBezTo>
                  <a:cubicBezTo>
                    <a:pt x="2373" y="1377"/>
                    <a:pt x="2402" y="1448"/>
                    <a:pt x="2423" y="1522"/>
                  </a:cubicBezTo>
                  <a:cubicBezTo>
                    <a:pt x="2433" y="1557"/>
                    <a:pt x="2463" y="1583"/>
                    <a:pt x="2499" y="1589"/>
                  </a:cubicBezTo>
                  <a:lnTo>
                    <a:pt x="2739" y="1625"/>
                  </a:lnTo>
                  <a:lnTo>
                    <a:pt x="2739" y="1967"/>
                  </a:lnTo>
                  <a:lnTo>
                    <a:pt x="2499" y="2003"/>
                  </a:lnTo>
                  <a:cubicBezTo>
                    <a:pt x="2463" y="2009"/>
                    <a:pt x="2433" y="2035"/>
                    <a:pt x="2423" y="2070"/>
                  </a:cubicBezTo>
                  <a:cubicBezTo>
                    <a:pt x="2402" y="2144"/>
                    <a:pt x="2373" y="2215"/>
                    <a:pt x="2336" y="2281"/>
                  </a:cubicBezTo>
                  <a:cubicBezTo>
                    <a:pt x="2318" y="2313"/>
                    <a:pt x="2321" y="2352"/>
                    <a:pt x="2342" y="2382"/>
                  </a:cubicBezTo>
                  <a:lnTo>
                    <a:pt x="2486" y="2577"/>
                  </a:lnTo>
                  <a:lnTo>
                    <a:pt x="2244" y="2819"/>
                  </a:lnTo>
                  <a:lnTo>
                    <a:pt x="2049" y="2675"/>
                  </a:lnTo>
                  <a:cubicBezTo>
                    <a:pt x="2020" y="2654"/>
                    <a:pt x="1980" y="2651"/>
                    <a:pt x="1948" y="2669"/>
                  </a:cubicBezTo>
                  <a:cubicBezTo>
                    <a:pt x="1882" y="2706"/>
                    <a:pt x="1811" y="2735"/>
                    <a:pt x="1738" y="2756"/>
                  </a:cubicBezTo>
                  <a:cubicBezTo>
                    <a:pt x="1702" y="2766"/>
                    <a:pt x="1676" y="2796"/>
                    <a:pt x="1671" y="2832"/>
                  </a:cubicBezTo>
                  <a:lnTo>
                    <a:pt x="1634" y="3072"/>
                  </a:lnTo>
                  <a:lnTo>
                    <a:pt x="1292" y="3072"/>
                  </a:lnTo>
                  <a:lnTo>
                    <a:pt x="1256" y="2832"/>
                  </a:lnTo>
                  <a:cubicBezTo>
                    <a:pt x="1250" y="2796"/>
                    <a:pt x="1224" y="2766"/>
                    <a:pt x="1189" y="2756"/>
                  </a:cubicBezTo>
                  <a:cubicBezTo>
                    <a:pt x="1115" y="2735"/>
                    <a:pt x="1044" y="2706"/>
                    <a:pt x="978" y="2669"/>
                  </a:cubicBezTo>
                  <a:cubicBezTo>
                    <a:pt x="946" y="2651"/>
                    <a:pt x="907" y="2654"/>
                    <a:pt x="877" y="2675"/>
                  </a:cubicBezTo>
                  <a:lnTo>
                    <a:pt x="682" y="2819"/>
                  </a:lnTo>
                  <a:lnTo>
                    <a:pt x="440" y="2577"/>
                  </a:lnTo>
                  <a:lnTo>
                    <a:pt x="584" y="2382"/>
                  </a:lnTo>
                  <a:cubicBezTo>
                    <a:pt x="605" y="2352"/>
                    <a:pt x="608" y="2313"/>
                    <a:pt x="590" y="2281"/>
                  </a:cubicBezTo>
                  <a:cubicBezTo>
                    <a:pt x="553" y="2215"/>
                    <a:pt x="524" y="2144"/>
                    <a:pt x="503" y="2070"/>
                  </a:cubicBezTo>
                  <a:cubicBezTo>
                    <a:pt x="493" y="2035"/>
                    <a:pt x="463" y="2009"/>
                    <a:pt x="427" y="2003"/>
                  </a:cubicBezTo>
                  <a:lnTo>
                    <a:pt x="188" y="1967"/>
                  </a:lnTo>
                  <a:lnTo>
                    <a:pt x="188" y="1625"/>
                  </a:lnTo>
                  <a:lnTo>
                    <a:pt x="427" y="1589"/>
                  </a:lnTo>
                  <a:cubicBezTo>
                    <a:pt x="463" y="1583"/>
                    <a:pt x="493" y="1557"/>
                    <a:pt x="503" y="1522"/>
                  </a:cubicBezTo>
                  <a:cubicBezTo>
                    <a:pt x="524" y="1448"/>
                    <a:pt x="553" y="1377"/>
                    <a:pt x="590" y="1311"/>
                  </a:cubicBezTo>
                  <a:cubicBezTo>
                    <a:pt x="608" y="1279"/>
                    <a:pt x="605" y="1240"/>
                    <a:pt x="584" y="1210"/>
                  </a:cubicBezTo>
                  <a:lnTo>
                    <a:pt x="440" y="1015"/>
                  </a:lnTo>
                  <a:lnTo>
                    <a:pt x="682" y="773"/>
                  </a:lnTo>
                  <a:lnTo>
                    <a:pt x="877" y="917"/>
                  </a:lnTo>
                  <a:cubicBezTo>
                    <a:pt x="907" y="938"/>
                    <a:pt x="946" y="941"/>
                    <a:pt x="978" y="923"/>
                  </a:cubicBezTo>
                  <a:cubicBezTo>
                    <a:pt x="1044" y="886"/>
                    <a:pt x="1115" y="857"/>
                    <a:pt x="1189" y="836"/>
                  </a:cubicBezTo>
                  <a:cubicBezTo>
                    <a:pt x="1224" y="826"/>
                    <a:pt x="1250" y="796"/>
                    <a:pt x="1256" y="760"/>
                  </a:cubicBezTo>
                  <a:lnTo>
                    <a:pt x="1292" y="520"/>
                  </a:lnTo>
                  <a:lnTo>
                    <a:pt x="1634" y="520"/>
                  </a:lnTo>
                  <a:lnTo>
                    <a:pt x="1671" y="760"/>
                  </a:lnTo>
                  <a:cubicBezTo>
                    <a:pt x="1676" y="796"/>
                    <a:pt x="1702" y="826"/>
                    <a:pt x="1737" y="836"/>
                  </a:cubicBezTo>
                  <a:cubicBezTo>
                    <a:pt x="1811" y="857"/>
                    <a:pt x="1882" y="886"/>
                    <a:pt x="1948" y="923"/>
                  </a:cubicBezTo>
                  <a:cubicBezTo>
                    <a:pt x="1980" y="941"/>
                    <a:pt x="2020" y="938"/>
                    <a:pt x="2049" y="917"/>
                  </a:cubicBezTo>
                  <a:lnTo>
                    <a:pt x="2244" y="773"/>
                  </a:lnTo>
                  <a:cubicBezTo>
                    <a:pt x="2281" y="809"/>
                    <a:pt x="2340" y="808"/>
                    <a:pt x="2376" y="772"/>
                  </a:cubicBezTo>
                  <a:cubicBezTo>
                    <a:pt x="2412" y="736"/>
                    <a:pt x="2412" y="676"/>
                    <a:pt x="2376" y="640"/>
                  </a:cubicBezTo>
                  <a:lnTo>
                    <a:pt x="2320" y="584"/>
                  </a:lnTo>
                  <a:cubicBezTo>
                    <a:pt x="2287" y="551"/>
                    <a:pt x="2235" y="547"/>
                    <a:pt x="2198" y="574"/>
                  </a:cubicBezTo>
                  <a:lnTo>
                    <a:pt x="1985" y="731"/>
                  </a:lnTo>
                  <a:cubicBezTo>
                    <a:pt x="1940" y="709"/>
                    <a:pt x="1894" y="690"/>
                    <a:pt x="1847" y="674"/>
                  </a:cubicBezTo>
                  <a:lnTo>
                    <a:pt x="1807" y="413"/>
                  </a:lnTo>
                  <a:cubicBezTo>
                    <a:pt x="1800" y="367"/>
                    <a:pt x="1761" y="333"/>
                    <a:pt x="1714" y="333"/>
                  </a:cubicBezTo>
                  <a:lnTo>
                    <a:pt x="1557" y="333"/>
                  </a:lnTo>
                  <a:lnTo>
                    <a:pt x="1557" y="94"/>
                  </a:lnTo>
                  <a:cubicBezTo>
                    <a:pt x="1557" y="42"/>
                    <a:pt x="1515" y="0"/>
                    <a:pt x="1463" y="0"/>
                  </a:cubicBezTo>
                  <a:cubicBezTo>
                    <a:pt x="1411" y="0"/>
                    <a:pt x="1369" y="42"/>
                    <a:pt x="1369" y="94"/>
                  </a:cubicBezTo>
                  <a:lnTo>
                    <a:pt x="1369" y="333"/>
                  </a:lnTo>
                  <a:lnTo>
                    <a:pt x="1212" y="333"/>
                  </a:lnTo>
                  <a:cubicBezTo>
                    <a:pt x="1165" y="333"/>
                    <a:pt x="1126" y="367"/>
                    <a:pt x="1119" y="413"/>
                  </a:cubicBezTo>
                  <a:lnTo>
                    <a:pt x="1079" y="674"/>
                  </a:lnTo>
                  <a:cubicBezTo>
                    <a:pt x="1032" y="690"/>
                    <a:pt x="986" y="709"/>
                    <a:pt x="941" y="731"/>
                  </a:cubicBezTo>
                  <a:lnTo>
                    <a:pt x="728" y="574"/>
                  </a:lnTo>
                  <a:cubicBezTo>
                    <a:pt x="691" y="547"/>
                    <a:pt x="639" y="551"/>
                    <a:pt x="606" y="584"/>
                  </a:cubicBezTo>
                  <a:lnTo>
                    <a:pt x="251" y="939"/>
                  </a:lnTo>
                  <a:cubicBezTo>
                    <a:pt x="218" y="972"/>
                    <a:pt x="214" y="1024"/>
                    <a:pt x="242" y="1061"/>
                  </a:cubicBezTo>
                  <a:lnTo>
                    <a:pt x="398" y="1274"/>
                  </a:lnTo>
                  <a:cubicBezTo>
                    <a:pt x="376" y="1319"/>
                    <a:pt x="357" y="1365"/>
                    <a:pt x="341" y="1412"/>
                  </a:cubicBezTo>
                  <a:lnTo>
                    <a:pt x="80" y="1452"/>
                  </a:lnTo>
                  <a:cubicBezTo>
                    <a:pt x="34" y="1459"/>
                    <a:pt x="0" y="1498"/>
                    <a:pt x="0" y="1545"/>
                  </a:cubicBezTo>
                  <a:lnTo>
                    <a:pt x="0" y="2047"/>
                  </a:lnTo>
                  <a:cubicBezTo>
                    <a:pt x="0" y="2094"/>
                    <a:pt x="34" y="2133"/>
                    <a:pt x="80" y="2140"/>
                  </a:cubicBezTo>
                  <a:lnTo>
                    <a:pt x="341" y="2180"/>
                  </a:lnTo>
                  <a:cubicBezTo>
                    <a:pt x="357" y="2227"/>
                    <a:pt x="376" y="2273"/>
                    <a:pt x="398" y="2318"/>
                  </a:cubicBezTo>
                  <a:lnTo>
                    <a:pt x="242" y="2531"/>
                  </a:lnTo>
                  <a:cubicBezTo>
                    <a:pt x="214" y="2568"/>
                    <a:pt x="218" y="2620"/>
                    <a:pt x="251" y="2653"/>
                  </a:cubicBezTo>
                  <a:lnTo>
                    <a:pt x="606" y="3008"/>
                  </a:lnTo>
                  <a:cubicBezTo>
                    <a:pt x="639" y="3041"/>
                    <a:pt x="691" y="3045"/>
                    <a:pt x="728" y="3017"/>
                  </a:cubicBezTo>
                  <a:lnTo>
                    <a:pt x="941" y="2861"/>
                  </a:lnTo>
                  <a:cubicBezTo>
                    <a:pt x="986" y="2883"/>
                    <a:pt x="1032" y="2902"/>
                    <a:pt x="1079" y="2918"/>
                  </a:cubicBezTo>
                  <a:lnTo>
                    <a:pt x="1119" y="3179"/>
                  </a:lnTo>
                  <a:cubicBezTo>
                    <a:pt x="1126" y="3225"/>
                    <a:pt x="1165" y="3259"/>
                    <a:pt x="1212" y="3259"/>
                  </a:cubicBezTo>
                  <a:lnTo>
                    <a:pt x="1714" y="3259"/>
                  </a:lnTo>
                  <a:cubicBezTo>
                    <a:pt x="1761" y="3259"/>
                    <a:pt x="1800" y="3225"/>
                    <a:pt x="1807" y="3179"/>
                  </a:cubicBezTo>
                  <a:lnTo>
                    <a:pt x="1847" y="2918"/>
                  </a:lnTo>
                  <a:cubicBezTo>
                    <a:pt x="1894" y="2902"/>
                    <a:pt x="1940" y="2883"/>
                    <a:pt x="1985" y="2861"/>
                  </a:cubicBezTo>
                  <a:lnTo>
                    <a:pt x="2198" y="3017"/>
                  </a:lnTo>
                  <a:cubicBezTo>
                    <a:pt x="2235" y="3045"/>
                    <a:pt x="2287" y="3041"/>
                    <a:pt x="2320" y="3008"/>
                  </a:cubicBezTo>
                  <a:lnTo>
                    <a:pt x="2675" y="2653"/>
                  </a:lnTo>
                  <a:cubicBezTo>
                    <a:pt x="2708" y="2620"/>
                    <a:pt x="2712" y="2568"/>
                    <a:pt x="2685" y="2531"/>
                  </a:cubicBezTo>
                  <a:lnTo>
                    <a:pt x="2528" y="2318"/>
                  </a:lnTo>
                  <a:cubicBezTo>
                    <a:pt x="2550" y="2273"/>
                    <a:pt x="2569" y="2227"/>
                    <a:pt x="2585" y="2180"/>
                  </a:cubicBezTo>
                  <a:lnTo>
                    <a:pt x="2847" y="2140"/>
                  </a:lnTo>
                  <a:cubicBezTo>
                    <a:pt x="2892" y="2133"/>
                    <a:pt x="2926" y="2094"/>
                    <a:pt x="2926" y="2047"/>
                  </a:cubicBezTo>
                  <a:lnTo>
                    <a:pt x="2926" y="1545"/>
                  </a:lnTo>
                  <a:cubicBezTo>
                    <a:pt x="2926" y="1498"/>
                    <a:pt x="2892" y="1459"/>
                    <a:pt x="2847" y="14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6" name="Freeform 236">
              <a:extLst>
                <a:ext uri="{FF2B5EF4-FFF2-40B4-BE49-F238E27FC236}">
                  <a16:creationId xmlns:a16="http://schemas.microsoft.com/office/drawing/2014/main" id="{1E56764D-071A-445E-AFCE-A418D8B3B9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5" y="3065"/>
              <a:ext cx="145" cy="174"/>
            </a:xfrm>
            <a:custGeom>
              <a:avLst/>
              <a:gdLst>
                <a:gd name="T0" fmla="*/ 1090 w 1098"/>
                <a:gd name="T1" fmla="*/ 455 h 1317"/>
                <a:gd name="T2" fmla="*/ 1077 w 1098"/>
                <a:gd name="T3" fmla="*/ 398 h 1317"/>
                <a:gd name="T4" fmla="*/ 1058 w 1098"/>
                <a:gd name="T5" fmla="*/ 343 h 1317"/>
                <a:gd name="T6" fmla="*/ 1034 w 1098"/>
                <a:gd name="T7" fmla="*/ 291 h 1317"/>
                <a:gd name="T8" fmla="*/ 956 w 1098"/>
                <a:gd name="T9" fmla="*/ 181 h 1317"/>
                <a:gd name="T10" fmla="*/ 922 w 1098"/>
                <a:gd name="T11" fmla="*/ 147 h 1317"/>
                <a:gd name="T12" fmla="*/ 903 w 1098"/>
                <a:gd name="T13" fmla="*/ 130 h 1317"/>
                <a:gd name="T14" fmla="*/ 878 w 1098"/>
                <a:gd name="T15" fmla="*/ 109 h 1317"/>
                <a:gd name="T16" fmla="*/ 846 w 1098"/>
                <a:gd name="T17" fmla="*/ 87 h 1317"/>
                <a:gd name="T18" fmla="*/ 834 w 1098"/>
                <a:gd name="T19" fmla="*/ 80 h 1317"/>
                <a:gd name="T20" fmla="*/ 810 w 1098"/>
                <a:gd name="T21" fmla="*/ 66 h 1317"/>
                <a:gd name="T22" fmla="*/ 774 w 1098"/>
                <a:gd name="T23" fmla="*/ 48 h 1317"/>
                <a:gd name="T24" fmla="*/ 618 w 1098"/>
                <a:gd name="T25" fmla="*/ 4 h 1317"/>
                <a:gd name="T26" fmla="*/ 549 w 1098"/>
                <a:gd name="T27" fmla="*/ 0 h 1317"/>
                <a:gd name="T28" fmla="*/ 549 w 1098"/>
                <a:gd name="T29" fmla="*/ 1317 h 1317"/>
                <a:gd name="T30" fmla="*/ 1098 w 1098"/>
                <a:gd name="T31" fmla="*/ 520 h 1317"/>
                <a:gd name="T32" fmla="*/ 577 w 1098"/>
                <a:gd name="T33" fmla="*/ 189 h 1317"/>
                <a:gd name="T34" fmla="*/ 619 w 1098"/>
                <a:gd name="T35" fmla="*/ 194 h 1317"/>
                <a:gd name="T36" fmla="*/ 656 w 1098"/>
                <a:gd name="T37" fmla="*/ 204 h 1317"/>
                <a:gd name="T38" fmla="*/ 697 w 1098"/>
                <a:gd name="T39" fmla="*/ 219 h 1317"/>
                <a:gd name="T40" fmla="*/ 735 w 1098"/>
                <a:gd name="T41" fmla="*/ 239 h 1317"/>
                <a:gd name="T42" fmla="*/ 750 w 1098"/>
                <a:gd name="T43" fmla="*/ 249 h 1317"/>
                <a:gd name="T44" fmla="*/ 777 w 1098"/>
                <a:gd name="T45" fmla="*/ 268 h 1317"/>
                <a:gd name="T46" fmla="*/ 801 w 1098"/>
                <a:gd name="T47" fmla="*/ 290 h 1317"/>
                <a:gd name="T48" fmla="*/ 826 w 1098"/>
                <a:gd name="T49" fmla="*/ 316 h 1317"/>
                <a:gd name="T50" fmla="*/ 846 w 1098"/>
                <a:gd name="T51" fmla="*/ 343 h 1317"/>
                <a:gd name="T52" fmla="*/ 864 w 1098"/>
                <a:gd name="T53" fmla="*/ 371 h 1317"/>
                <a:gd name="T54" fmla="*/ 879 w 1098"/>
                <a:gd name="T55" fmla="*/ 400 h 1317"/>
                <a:gd name="T56" fmla="*/ 890 w 1098"/>
                <a:gd name="T57" fmla="*/ 429 h 1317"/>
                <a:gd name="T58" fmla="*/ 724 w 1098"/>
                <a:gd name="T59" fmla="*/ 364 h 1317"/>
                <a:gd name="T60" fmla="*/ 189 w 1098"/>
                <a:gd name="T61" fmla="*/ 519 h 1317"/>
                <a:gd name="T62" fmla="*/ 194 w 1098"/>
                <a:gd name="T63" fmla="*/ 483 h 1317"/>
                <a:gd name="T64" fmla="*/ 202 w 1098"/>
                <a:gd name="T65" fmla="*/ 448 h 1317"/>
                <a:gd name="T66" fmla="*/ 216 w 1098"/>
                <a:gd name="T67" fmla="*/ 409 h 1317"/>
                <a:gd name="T68" fmla="*/ 231 w 1098"/>
                <a:gd name="T69" fmla="*/ 378 h 1317"/>
                <a:gd name="T70" fmla="*/ 249 w 1098"/>
                <a:gd name="T71" fmla="*/ 348 h 1317"/>
                <a:gd name="T72" fmla="*/ 269 w 1098"/>
                <a:gd name="T73" fmla="*/ 321 h 1317"/>
                <a:gd name="T74" fmla="*/ 292 w 1098"/>
                <a:gd name="T75" fmla="*/ 296 h 1317"/>
                <a:gd name="T76" fmla="*/ 317 w 1098"/>
                <a:gd name="T77" fmla="*/ 272 h 1317"/>
                <a:gd name="T78" fmla="*/ 344 w 1098"/>
                <a:gd name="T79" fmla="*/ 252 h 1317"/>
                <a:gd name="T80" fmla="*/ 373 w 1098"/>
                <a:gd name="T81" fmla="*/ 234 h 1317"/>
                <a:gd name="T82" fmla="*/ 404 w 1098"/>
                <a:gd name="T83" fmla="*/ 218 h 1317"/>
                <a:gd name="T84" fmla="*/ 436 w 1098"/>
                <a:gd name="T85" fmla="*/ 206 h 1317"/>
                <a:gd name="T86" fmla="*/ 470 w 1098"/>
                <a:gd name="T87" fmla="*/ 196 h 1317"/>
                <a:gd name="T88" fmla="*/ 506 w 1098"/>
                <a:gd name="T89" fmla="*/ 190 h 1317"/>
                <a:gd name="T90" fmla="*/ 549 w 1098"/>
                <a:gd name="T91" fmla="*/ 187 h 1317"/>
                <a:gd name="T92" fmla="*/ 188 w 1098"/>
                <a:gd name="T93" fmla="*/ 718 h 1317"/>
                <a:gd name="T94" fmla="*/ 911 w 1098"/>
                <a:gd name="T95" fmla="*/ 768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8" h="1317">
                  <a:moveTo>
                    <a:pt x="1095" y="491"/>
                  </a:moveTo>
                  <a:cubicBezTo>
                    <a:pt x="1095" y="489"/>
                    <a:pt x="1095" y="486"/>
                    <a:pt x="1094" y="484"/>
                  </a:cubicBezTo>
                  <a:cubicBezTo>
                    <a:pt x="1094" y="477"/>
                    <a:pt x="1093" y="469"/>
                    <a:pt x="1091" y="462"/>
                  </a:cubicBezTo>
                  <a:cubicBezTo>
                    <a:pt x="1091" y="460"/>
                    <a:pt x="1091" y="457"/>
                    <a:pt x="1090" y="455"/>
                  </a:cubicBezTo>
                  <a:cubicBezTo>
                    <a:pt x="1089" y="448"/>
                    <a:pt x="1088" y="441"/>
                    <a:pt x="1086" y="434"/>
                  </a:cubicBezTo>
                  <a:cubicBezTo>
                    <a:pt x="1086" y="431"/>
                    <a:pt x="1085" y="429"/>
                    <a:pt x="1084" y="427"/>
                  </a:cubicBezTo>
                  <a:cubicBezTo>
                    <a:pt x="1083" y="420"/>
                    <a:pt x="1081" y="413"/>
                    <a:pt x="1079" y="406"/>
                  </a:cubicBezTo>
                  <a:cubicBezTo>
                    <a:pt x="1079" y="403"/>
                    <a:pt x="1078" y="401"/>
                    <a:pt x="1077" y="398"/>
                  </a:cubicBezTo>
                  <a:cubicBezTo>
                    <a:pt x="1075" y="392"/>
                    <a:pt x="1073" y="385"/>
                    <a:pt x="1071" y="379"/>
                  </a:cubicBezTo>
                  <a:cubicBezTo>
                    <a:pt x="1070" y="376"/>
                    <a:pt x="1069" y="373"/>
                    <a:pt x="1068" y="370"/>
                  </a:cubicBezTo>
                  <a:cubicBezTo>
                    <a:pt x="1066" y="364"/>
                    <a:pt x="1064" y="359"/>
                    <a:pt x="1062" y="353"/>
                  </a:cubicBezTo>
                  <a:cubicBezTo>
                    <a:pt x="1061" y="350"/>
                    <a:pt x="1059" y="346"/>
                    <a:pt x="1058" y="343"/>
                  </a:cubicBezTo>
                  <a:cubicBezTo>
                    <a:pt x="1056" y="338"/>
                    <a:pt x="1054" y="333"/>
                    <a:pt x="1052" y="328"/>
                  </a:cubicBezTo>
                  <a:cubicBezTo>
                    <a:pt x="1050" y="324"/>
                    <a:pt x="1048" y="320"/>
                    <a:pt x="1046" y="316"/>
                  </a:cubicBezTo>
                  <a:cubicBezTo>
                    <a:pt x="1044" y="312"/>
                    <a:pt x="1042" y="308"/>
                    <a:pt x="1040" y="303"/>
                  </a:cubicBezTo>
                  <a:cubicBezTo>
                    <a:pt x="1038" y="299"/>
                    <a:pt x="1036" y="295"/>
                    <a:pt x="1034" y="291"/>
                  </a:cubicBezTo>
                  <a:cubicBezTo>
                    <a:pt x="1032" y="287"/>
                    <a:pt x="1030" y="284"/>
                    <a:pt x="1028" y="280"/>
                  </a:cubicBezTo>
                  <a:cubicBezTo>
                    <a:pt x="1025" y="275"/>
                    <a:pt x="1022" y="271"/>
                    <a:pt x="1020" y="266"/>
                  </a:cubicBezTo>
                  <a:cubicBezTo>
                    <a:pt x="1018" y="264"/>
                    <a:pt x="1017" y="261"/>
                    <a:pt x="1015" y="259"/>
                  </a:cubicBezTo>
                  <a:cubicBezTo>
                    <a:pt x="998" y="231"/>
                    <a:pt x="978" y="205"/>
                    <a:pt x="956" y="181"/>
                  </a:cubicBezTo>
                  <a:cubicBezTo>
                    <a:pt x="956" y="181"/>
                    <a:pt x="956" y="180"/>
                    <a:pt x="955" y="180"/>
                  </a:cubicBezTo>
                  <a:cubicBezTo>
                    <a:pt x="951" y="175"/>
                    <a:pt x="946" y="169"/>
                    <a:pt x="941" y="164"/>
                  </a:cubicBezTo>
                  <a:cubicBezTo>
                    <a:pt x="939" y="163"/>
                    <a:pt x="938" y="161"/>
                    <a:pt x="936" y="160"/>
                  </a:cubicBezTo>
                  <a:cubicBezTo>
                    <a:pt x="932" y="155"/>
                    <a:pt x="927" y="151"/>
                    <a:pt x="922" y="147"/>
                  </a:cubicBezTo>
                  <a:cubicBezTo>
                    <a:pt x="920" y="144"/>
                    <a:pt x="918" y="142"/>
                    <a:pt x="915" y="140"/>
                  </a:cubicBezTo>
                  <a:cubicBezTo>
                    <a:pt x="913" y="138"/>
                    <a:pt x="911" y="136"/>
                    <a:pt x="909" y="135"/>
                  </a:cubicBezTo>
                  <a:cubicBezTo>
                    <a:pt x="908" y="134"/>
                    <a:pt x="907" y="133"/>
                    <a:pt x="907" y="132"/>
                  </a:cubicBezTo>
                  <a:cubicBezTo>
                    <a:pt x="905" y="131"/>
                    <a:pt x="904" y="130"/>
                    <a:pt x="903" y="130"/>
                  </a:cubicBezTo>
                  <a:cubicBezTo>
                    <a:pt x="899" y="126"/>
                    <a:pt x="895" y="123"/>
                    <a:pt x="891" y="119"/>
                  </a:cubicBezTo>
                  <a:cubicBezTo>
                    <a:pt x="889" y="118"/>
                    <a:pt x="887" y="116"/>
                    <a:pt x="885" y="115"/>
                  </a:cubicBezTo>
                  <a:cubicBezTo>
                    <a:pt x="882" y="113"/>
                    <a:pt x="880" y="111"/>
                    <a:pt x="878" y="109"/>
                  </a:cubicBezTo>
                  <a:cubicBezTo>
                    <a:pt x="878" y="109"/>
                    <a:pt x="878" y="109"/>
                    <a:pt x="878" y="109"/>
                  </a:cubicBezTo>
                  <a:cubicBezTo>
                    <a:pt x="876" y="108"/>
                    <a:pt x="874" y="107"/>
                    <a:pt x="873" y="106"/>
                  </a:cubicBezTo>
                  <a:cubicBezTo>
                    <a:pt x="871" y="104"/>
                    <a:pt x="868" y="102"/>
                    <a:pt x="866" y="101"/>
                  </a:cubicBezTo>
                  <a:cubicBezTo>
                    <a:pt x="862" y="98"/>
                    <a:pt x="858" y="95"/>
                    <a:pt x="854" y="93"/>
                  </a:cubicBezTo>
                  <a:lnTo>
                    <a:pt x="846" y="87"/>
                  </a:lnTo>
                  <a:cubicBezTo>
                    <a:pt x="843" y="85"/>
                    <a:pt x="840" y="83"/>
                    <a:pt x="836" y="81"/>
                  </a:cubicBezTo>
                  <a:cubicBezTo>
                    <a:pt x="836" y="81"/>
                    <a:pt x="835" y="80"/>
                    <a:pt x="835" y="80"/>
                  </a:cubicBezTo>
                  <a:cubicBezTo>
                    <a:pt x="835" y="80"/>
                    <a:pt x="834" y="80"/>
                    <a:pt x="834" y="80"/>
                  </a:cubicBezTo>
                  <a:cubicBezTo>
                    <a:pt x="834" y="80"/>
                    <a:pt x="834" y="80"/>
                    <a:pt x="834" y="80"/>
                  </a:cubicBezTo>
                  <a:cubicBezTo>
                    <a:pt x="831" y="78"/>
                    <a:pt x="829" y="77"/>
                    <a:pt x="826" y="75"/>
                  </a:cubicBezTo>
                  <a:cubicBezTo>
                    <a:pt x="823" y="73"/>
                    <a:pt x="820" y="72"/>
                    <a:pt x="818" y="70"/>
                  </a:cubicBezTo>
                  <a:cubicBezTo>
                    <a:pt x="816" y="69"/>
                    <a:pt x="814" y="68"/>
                    <a:pt x="813" y="67"/>
                  </a:cubicBezTo>
                  <a:cubicBezTo>
                    <a:pt x="812" y="67"/>
                    <a:pt x="811" y="66"/>
                    <a:pt x="810" y="66"/>
                  </a:cubicBezTo>
                  <a:cubicBezTo>
                    <a:pt x="808" y="65"/>
                    <a:pt x="807" y="64"/>
                    <a:pt x="806" y="63"/>
                  </a:cubicBezTo>
                  <a:lnTo>
                    <a:pt x="800" y="61"/>
                  </a:lnTo>
                  <a:cubicBezTo>
                    <a:pt x="799" y="60"/>
                    <a:pt x="797" y="59"/>
                    <a:pt x="796" y="59"/>
                  </a:cubicBezTo>
                  <a:cubicBezTo>
                    <a:pt x="789" y="55"/>
                    <a:pt x="781" y="51"/>
                    <a:pt x="774" y="48"/>
                  </a:cubicBezTo>
                  <a:cubicBezTo>
                    <a:pt x="772" y="47"/>
                    <a:pt x="771" y="47"/>
                    <a:pt x="769" y="46"/>
                  </a:cubicBezTo>
                  <a:cubicBezTo>
                    <a:pt x="731" y="29"/>
                    <a:pt x="690" y="17"/>
                    <a:pt x="648" y="9"/>
                  </a:cubicBezTo>
                  <a:cubicBezTo>
                    <a:pt x="647" y="9"/>
                    <a:pt x="646" y="9"/>
                    <a:pt x="645" y="8"/>
                  </a:cubicBezTo>
                  <a:cubicBezTo>
                    <a:pt x="636" y="7"/>
                    <a:pt x="627" y="6"/>
                    <a:pt x="618" y="4"/>
                  </a:cubicBezTo>
                  <a:cubicBezTo>
                    <a:pt x="616" y="4"/>
                    <a:pt x="614" y="4"/>
                    <a:pt x="612" y="4"/>
                  </a:cubicBezTo>
                  <a:cubicBezTo>
                    <a:pt x="604" y="3"/>
                    <a:pt x="595" y="2"/>
                    <a:pt x="587" y="1"/>
                  </a:cubicBezTo>
                  <a:cubicBezTo>
                    <a:pt x="585" y="1"/>
                    <a:pt x="583" y="1"/>
                    <a:pt x="580" y="1"/>
                  </a:cubicBezTo>
                  <a:cubicBezTo>
                    <a:pt x="570" y="0"/>
                    <a:pt x="560" y="0"/>
                    <a:pt x="549" y="0"/>
                  </a:cubicBezTo>
                  <a:cubicBezTo>
                    <a:pt x="247" y="0"/>
                    <a:pt x="0" y="246"/>
                    <a:pt x="0" y="549"/>
                  </a:cubicBezTo>
                  <a:lnTo>
                    <a:pt x="0" y="591"/>
                  </a:lnTo>
                  <a:lnTo>
                    <a:pt x="0" y="768"/>
                  </a:lnTo>
                  <a:cubicBezTo>
                    <a:pt x="0" y="1071"/>
                    <a:pt x="247" y="1317"/>
                    <a:pt x="549" y="1317"/>
                  </a:cubicBezTo>
                  <a:cubicBezTo>
                    <a:pt x="852" y="1317"/>
                    <a:pt x="1098" y="1071"/>
                    <a:pt x="1098" y="768"/>
                  </a:cubicBezTo>
                  <a:lnTo>
                    <a:pt x="1098" y="635"/>
                  </a:lnTo>
                  <a:lnTo>
                    <a:pt x="1098" y="549"/>
                  </a:lnTo>
                  <a:cubicBezTo>
                    <a:pt x="1098" y="539"/>
                    <a:pt x="1098" y="529"/>
                    <a:pt x="1098" y="520"/>
                  </a:cubicBezTo>
                  <a:cubicBezTo>
                    <a:pt x="1097" y="518"/>
                    <a:pt x="1097" y="516"/>
                    <a:pt x="1097" y="513"/>
                  </a:cubicBezTo>
                  <a:cubicBezTo>
                    <a:pt x="1097" y="506"/>
                    <a:pt x="1096" y="498"/>
                    <a:pt x="1095" y="491"/>
                  </a:cubicBezTo>
                  <a:close/>
                  <a:moveTo>
                    <a:pt x="569" y="188"/>
                  </a:moveTo>
                  <a:cubicBezTo>
                    <a:pt x="572" y="188"/>
                    <a:pt x="575" y="188"/>
                    <a:pt x="577" y="189"/>
                  </a:cubicBezTo>
                  <a:cubicBezTo>
                    <a:pt x="581" y="189"/>
                    <a:pt x="585" y="189"/>
                    <a:pt x="589" y="190"/>
                  </a:cubicBezTo>
                  <a:cubicBezTo>
                    <a:pt x="592" y="190"/>
                    <a:pt x="595" y="191"/>
                    <a:pt x="599" y="191"/>
                  </a:cubicBezTo>
                  <a:cubicBezTo>
                    <a:pt x="602" y="191"/>
                    <a:pt x="605" y="192"/>
                    <a:pt x="608" y="192"/>
                  </a:cubicBezTo>
                  <a:cubicBezTo>
                    <a:pt x="612" y="193"/>
                    <a:pt x="615" y="194"/>
                    <a:pt x="619" y="194"/>
                  </a:cubicBezTo>
                  <a:cubicBezTo>
                    <a:pt x="621" y="195"/>
                    <a:pt x="624" y="195"/>
                    <a:pt x="627" y="196"/>
                  </a:cubicBezTo>
                  <a:cubicBezTo>
                    <a:pt x="631" y="197"/>
                    <a:pt x="634" y="198"/>
                    <a:pt x="638" y="198"/>
                  </a:cubicBezTo>
                  <a:cubicBezTo>
                    <a:pt x="641" y="199"/>
                    <a:pt x="644" y="200"/>
                    <a:pt x="648" y="201"/>
                  </a:cubicBezTo>
                  <a:cubicBezTo>
                    <a:pt x="650" y="202"/>
                    <a:pt x="653" y="203"/>
                    <a:pt x="656" y="204"/>
                  </a:cubicBezTo>
                  <a:cubicBezTo>
                    <a:pt x="662" y="205"/>
                    <a:pt x="668" y="208"/>
                    <a:pt x="674" y="210"/>
                  </a:cubicBezTo>
                  <a:cubicBezTo>
                    <a:pt x="675" y="210"/>
                    <a:pt x="676" y="210"/>
                    <a:pt x="677" y="211"/>
                  </a:cubicBezTo>
                  <a:cubicBezTo>
                    <a:pt x="682" y="213"/>
                    <a:pt x="688" y="215"/>
                    <a:pt x="693" y="218"/>
                  </a:cubicBezTo>
                  <a:cubicBezTo>
                    <a:pt x="695" y="218"/>
                    <a:pt x="696" y="218"/>
                    <a:pt x="697" y="219"/>
                  </a:cubicBezTo>
                  <a:cubicBezTo>
                    <a:pt x="702" y="221"/>
                    <a:pt x="707" y="224"/>
                    <a:pt x="713" y="227"/>
                  </a:cubicBezTo>
                  <a:cubicBezTo>
                    <a:pt x="715" y="228"/>
                    <a:pt x="718" y="229"/>
                    <a:pt x="720" y="231"/>
                  </a:cubicBezTo>
                  <a:cubicBezTo>
                    <a:pt x="722" y="231"/>
                    <a:pt x="723" y="232"/>
                    <a:pt x="724" y="233"/>
                  </a:cubicBezTo>
                  <a:cubicBezTo>
                    <a:pt x="728" y="235"/>
                    <a:pt x="731" y="237"/>
                    <a:pt x="735" y="239"/>
                  </a:cubicBezTo>
                  <a:lnTo>
                    <a:pt x="738" y="241"/>
                  </a:lnTo>
                  <a:cubicBezTo>
                    <a:pt x="738" y="241"/>
                    <a:pt x="738" y="241"/>
                    <a:pt x="739" y="241"/>
                  </a:cubicBezTo>
                  <a:cubicBezTo>
                    <a:pt x="743" y="244"/>
                    <a:pt x="746" y="246"/>
                    <a:pt x="750" y="248"/>
                  </a:cubicBezTo>
                  <a:lnTo>
                    <a:pt x="750" y="249"/>
                  </a:lnTo>
                  <a:cubicBezTo>
                    <a:pt x="751" y="249"/>
                    <a:pt x="753" y="250"/>
                    <a:pt x="754" y="251"/>
                  </a:cubicBezTo>
                  <a:cubicBezTo>
                    <a:pt x="757" y="253"/>
                    <a:pt x="761" y="256"/>
                    <a:pt x="764" y="258"/>
                  </a:cubicBezTo>
                  <a:cubicBezTo>
                    <a:pt x="765" y="259"/>
                    <a:pt x="766" y="260"/>
                    <a:pt x="768" y="261"/>
                  </a:cubicBezTo>
                  <a:cubicBezTo>
                    <a:pt x="771" y="264"/>
                    <a:pt x="774" y="266"/>
                    <a:pt x="777" y="268"/>
                  </a:cubicBezTo>
                  <a:cubicBezTo>
                    <a:pt x="778" y="270"/>
                    <a:pt x="780" y="271"/>
                    <a:pt x="781" y="272"/>
                  </a:cubicBezTo>
                  <a:cubicBezTo>
                    <a:pt x="783" y="274"/>
                    <a:pt x="786" y="276"/>
                    <a:pt x="788" y="278"/>
                  </a:cubicBezTo>
                  <a:cubicBezTo>
                    <a:pt x="790" y="280"/>
                    <a:pt x="793" y="282"/>
                    <a:pt x="795" y="284"/>
                  </a:cubicBezTo>
                  <a:cubicBezTo>
                    <a:pt x="797" y="286"/>
                    <a:pt x="799" y="288"/>
                    <a:pt x="801" y="290"/>
                  </a:cubicBezTo>
                  <a:cubicBezTo>
                    <a:pt x="803" y="292"/>
                    <a:pt x="805" y="294"/>
                    <a:pt x="807" y="296"/>
                  </a:cubicBezTo>
                  <a:cubicBezTo>
                    <a:pt x="809" y="298"/>
                    <a:pt x="812" y="300"/>
                    <a:pt x="814" y="303"/>
                  </a:cubicBezTo>
                  <a:cubicBezTo>
                    <a:pt x="815" y="305"/>
                    <a:pt x="817" y="306"/>
                    <a:pt x="819" y="308"/>
                  </a:cubicBezTo>
                  <a:cubicBezTo>
                    <a:pt x="821" y="311"/>
                    <a:pt x="823" y="313"/>
                    <a:pt x="826" y="316"/>
                  </a:cubicBezTo>
                  <a:cubicBezTo>
                    <a:pt x="827" y="318"/>
                    <a:pt x="828" y="319"/>
                    <a:pt x="830" y="321"/>
                  </a:cubicBezTo>
                  <a:cubicBezTo>
                    <a:pt x="832" y="324"/>
                    <a:pt x="834" y="327"/>
                    <a:pt x="836" y="329"/>
                  </a:cubicBezTo>
                  <a:cubicBezTo>
                    <a:pt x="838" y="331"/>
                    <a:pt x="839" y="333"/>
                    <a:pt x="840" y="335"/>
                  </a:cubicBezTo>
                  <a:cubicBezTo>
                    <a:pt x="842" y="338"/>
                    <a:pt x="844" y="340"/>
                    <a:pt x="846" y="343"/>
                  </a:cubicBezTo>
                  <a:cubicBezTo>
                    <a:pt x="848" y="345"/>
                    <a:pt x="849" y="347"/>
                    <a:pt x="850" y="349"/>
                  </a:cubicBezTo>
                  <a:cubicBezTo>
                    <a:pt x="852" y="352"/>
                    <a:pt x="854" y="354"/>
                    <a:pt x="856" y="357"/>
                  </a:cubicBezTo>
                  <a:cubicBezTo>
                    <a:pt x="857" y="359"/>
                    <a:pt x="858" y="362"/>
                    <a:pt x="860" y="364"/>
                  </a:cubicBezTo>
                  <a:cubicBezTo>
                    <a:pt x="861" y="366"/>
                    <a:pt x="863" y="369"/>
                    <a:pt x="864" y="371"/>
                  </a:cubicBezTo>
                  <a:cubicBezTo>
                    <a:pt x="866" y="374"/>
                    <a:pt x="867" y="376"/>
                    <a:pt x="868" y="379"/>
                  </a:cubicBezTo>
                  <a:cubicBezTo>
                    <a:pt x="870" y="381"/>
                    <a:pt x="871" y="384"/>
                    <a:pt x="872" y="386"/>
                  </a:cubicBezTo>
                  <a:cubicBezTo>
                    <a:pt x="873" y="389"/>
                    <a:pt x="875" y="392"/>
                    <a:pt x="876" y="395"/>
                  </a:cubicBezTo>
                  <a:cubicBezTo>
                    <a:pt x="877" y="397"/>
                    <a:pt x="878" y="398"/>
                    <a:pt x="879" y="400"/>
                  </a:cubicBezTo>
                  <a:cubicBezTo>
                    <a:pt x="880" y="404"/>
                    <a:pt x="882" y="407"/>
                    <a:pt x="883" y="411"/>
                  </a:cubicBezTo>
                  <a:cubicBezTo>
                    <a:pt x="884" y="412"/>
                    <a:pt x="884" y="413"/>
                    <a:pt x="885" y="415"/>
                  </a:cubicBezTo>
                  <a:cubicBezTo>
                    <a:pt x="887" y="419"/>
                    <a:pt x="888" y="423"/>
                    <a:pt x="890" y="427"/>
                  </a:cubicBezTo>
                  <a:cubicBezTo>
                    <a:pt x="890" y="428"/>
                    <a:pt x="890" y="428"/>
                    <a:pt x="890" y="429"/>
                  </a:cubicBezTo>
                  <a:cubicBezTo>
                    <a:pt x="899" y="453"/>
                    <a:pt x="905" y="478"/>
                    <a:pt x="908" y="503"/>
                  </a:cubicBezTo>
                  <a:cubicBezTo>
                    <a:pt x="908" y="505"/>
                    <a:pt x="908" y="508"/>
                    <a:pt x="909" y="510"/>
                  </a:cubicBezTo>
                  <a:cubicBezTo>
                    <a:pt x="863" y="486"/>
                    <a:pt x="824" y="451"/>
                    <a:pt x="795" y="407"/>
                  </a:cubicBezTo>
                  <a:cubicBezTo>
                    <a:pt x="779" y="382"/>
                    <a:pt x="753" y="366"/>
                    <a:pt x="724" y="364"/>
                  </a:cubicBezTo>
                  <a:cubicBezTo>
                    <a:pt x="695" y="362"/>
                    <a:pt x="667" y="373"/>
                    <a:pt x="647" y="395"/>
                  </a:cubicBezTo>
                  <a:cubicBezTo>
                    <a:pt x="562" y="489"/>
                    <a:pt x="440" y="543"/>
                    <a:pt x="313" y="543"/>
                  </a:cubicBezTo>
                  <a:cubicBezTo>
                    <a:pt x="271" y="543"/>
                    <a:pt x="229" y="538"/>
                    <a:pt x="189" y="526"/>
                  </a:cubicBezTo>
                  <a:cubicBezTo>
                    <a:pt x="189" y="523"/>
                    <a:pt x="189" y="521"/>
                    <a:pt x="189" y="519"/>
                  </a:cubicBezTo>
                  <a:cubicBezTo>
                    <a:pt x="190" y="516"/>
                    <a:pt x="190" y="513"/>
                    <a:pt x="190" y="510"/>
                  </a:cubicBezTo>
                  <a:cubicBezTo>
                    <a:pt x="190" y="507"/>
                    <a:pt x="191" y="504"/>
                    <a:pt x="191" y="501"/>
                  </a:cubicBezTo>
                  <a:cubicBezTo>
                    <a:pt x="192" y="498"/>
                    <a:pt x="192" y="495"/>
                    <a:pt x="192" y="492"/>
                  </a:cubicBezTo>
                  <a:cubicBezTo>
                    <a:pt x="193" y="489"/>
                    <a:pt x="193" y="486"/>
                    <a:pt x="194" y="483"/>
                  </a:cubicBezTo>
                  <a:cubicBezTo>
                    <a:pt x="195" y="480"/>
                    <a:pt x="195" y="478"/>
                    <a:pt x="196" y="475"/>
                  </a:cubicBezTo>
                  <a:cubicBezTo>
                    <a:pt x="196" y="472"/>
                    <a:pt x="197" y="469"/>
                    <a:pt x="198" y="465"/>
                  </a:cubicBezTo>
                  <a:cubicBezTo>
                    <a:pt x="198" y="463"/>
                    <a:pt x="199" y="460"/>
                    <a:pt x="200" y="458"/>
                  </a:cubicBezTo>
                  <a:cubicBezTo>
                    <a:pt x="200" y="455"/>
                    <a:pt x="201" y="451"/>
                    <a:pt x="202" y="448"/>
                  </a:cubicBezTo>
                  <a:cubicBezTo>
                    <a:pt x="203" y="446"/>
                    <a:pt x="204" y="443"/>
                    <a:pt x="204" y="441"/>
                  </a:cubicBezTo>
                  <a:cubicBezTo>
                    <a:pt x="206" y="437"/>
                    <a:pt x="207" y="433"/>
                    <a:pt x="208" y="429"/>
                  </a:cubicBezTo>
                  <a:cubicBezTo>
                    <a:pt x="209" y="428"/>
                    <a:pt x="209" y="426"/>
                    <a:pt x="210" y="425"/>
                  </a:cubicBezTo>
                  <a:cubicBezTo>
                    <a:pt x="212" y="419"/>
                    <a:pt x="214" y="414"/>
                    <a:pt x="216" y="409"/>
                  </a:cubicBezTo>
                  <a:cubicBezTo>
                    <a:pt x="217" y="407"/>
                    <a:pt x="218" y="405"/>
                    <a:pt x="219" y="404"/>
                  </a:cubicBezTo>
                  <a:cubicBezTo>
                    <a:pt x="220" y="400"/>
                    <a:pt x="222" y="396"/>
                    <a:pt x="223" y="393"/>
                  </a:cubicBezTo>
                  <a:cubicBezTo>
                    <a:pt x="224" y="391"/>
                    <a:pt x="226" y="389"/>
                    <a:pt x="227" y="387"/>
                  </a:cubicBezTo>
                  <a:cubicBezTo>
                    <a:pt x="228" y="384"/>
                    <a:pt x="230" y="381"/>
                    <a:pt x="231" y="378"/>
                  </a:cubicBezTo>
                  <a:cubicBezTo>
                    <a:pt x="232" y="375"/>
                    <a:pt x="234" y="373"/>
                    <a:pt x="235" y="371"/>
                  </a:cubicBezTo>
                  <a:cubicBezTo>
                    <a:pt x="236" y="368"/>
                    <a:pt x="238" y="366"/>
                    <a:pt x="240" y="363"/>
                  </a:cubicBezTo>
                  <a:cubicBezTo>
                    <a:pt x="241" y="361"/>
                    <a:pt x="242" y="358"/>
                    <a:pt x="244" y="356"/>
                  </a:cubicBezTo>
                  <a:cubicBezTo>
                    <a:pt x="245" y="354"/>
                    <a:pt x="247" y="351"/>
                    <a:pt x="249" y="348"/>
                  </a:cubicBezTo>
                  <a:cubicBezTo>
                    <a:pt x="250" y="346"/>
                    <a:pt x="252" y="344"/>
                    <a:pt x="253" y="342"/>
                  </a:cubicBezTo>
                  <a:cubicBezTo>
                    <a:pt x="255" y="339"/>
                    <a:pt x="257" y="337"/>
                    <a:pt x="259" y="334"/>
                  </a:cubicBezTo>
                  <a:cubicBezTo>
                    <a:pt x="260" y="332"/>
                    <a:pt x="262" y="330"/>
                    <a:pt x="264" y="328"/>
                  </a:cubicBezTo>
                  <a:cubicBezTo>
                    <a:pt x="265" y="326"/>
                    <a:pt x="267" y="323"/>
                    <a:pt x="269" y="321"/>
                  </a:cubicBezTo>
                  <a:cubicBezTo>
                    <a:pt x="271" y="319"/>
                    <a:pt x="273" y="317"/>
                    <a:pt x="274" y="315"/>
                  </a:cubicBezTo>
                  <a:cubicBezTo>
                    <a:pt x="276" y="313"/>
                    <a:pt x="278" y="310"/>
                    <a:pt x="280" y="308"/>
                  </a:cubicBezTo>
                  <a:cubicBezTo>
                    <a:pt x="282" y="306"/>
                    <a:pt x="284" y="304"/>
                    <a:pt x="286" y="302"/>
                  </a:cubicBezTo>
                  <a:cubicBezTo>
                    <a:pt x="288" y="300"/>
                    <a:pt x="290" y="298"/>
                    <a:pt x="292" y="296"/>
                  </a:cubicBezTo>
                  <a:cubicBezTo>
                    <a:pt x="294" y="294"/>
                    <a:pt x="296" y="292"/>
                    <a:pt x="298" y="290"/>
                  </a:cubicBezTo>
                  <a:cubicBezTo>
                    <a:pt x="300" y="288"/>
                    <a:pt x="302" y="286"/>
                    <a:pt x="304" y="284"/>
                  </a:cubicBezTo>
                  <a:cubicBezTo>
                    <a:pt x="306" y="282"/>
                    <a:pt x="308" y="280"/>
                    <a:pt x="310" y="278"/>
                  </a:cubicBezTo>
                  <a:cubicBezTo>
                    <a:pt x="312" y="276"/>
                    <a:pt x="315" y="274"/>
                    <a:pt x="317" y="272"/>
                  </a:cubicBezTo>
                  <a:cubicBezTo>
                    <a:pt x="319" y="271"/>
                    <a:pt x="321" y="269"/>
                    <a:pt x="323" y="267"/>
                  </a:cubicBezTo>
                  <a:cubicBezTo>
                    <a:pt x="326" y="265"/>
                    <a:pt x="328" y="264"/>
                    <a:pt x="330" y="262"/>
                  </a:cubicBezTo>
                  <a:cubicBezTo>
                    <a:pt x="332" y="260"/>
                    <a:pt x="335" y="259"/>
                    <a:pt x="337" y="257"/>
                  </a:cubicBezTo>
                  <a:cubicBezTo>
                    <a:pt x="339" y="255"/>
                    <a:pt x="342" y="253"/>
                    <a:pt x="344" y="252"/>
                  </a:cubicBezTo>
                  <a:cubicBezTo>
                    <a:pt x="346" y="250"/>
                    <a:pt x="348" y="249"/>
                    <a:pt x="351" y="247"/>
                  </a:cubicBezTo>
                  <a:cubicBezTo>
                    <a:pt x="353" y="246"/>
                    <a:pt x="356" y="244"/>
                    <a:pt x="358" y="242"/>
                  </a:cubicBezTo>
                  <a:cubicBezTo>
                    <a:pt x="361" y="241"/>
                    <a:pt x="363" y="239"/>
                    <a:pt x="365" y="238"/>
                  </a:cubicBezTo>
                  <a:cubicBezTo>
                    <a:pt x="368" y="237"/>
                    <a:pt x="370" y="235"/>
                    <a:pt x="373" y="234"/>
                  </a:cubicBezTo>
                  <a:cubicBezTo>
                    <a:pt x="375" y="232"/>
                    <a:pt x="378" y="231"/>
                    <a:pt x="380" y="230"/>
                  </a:cubicBezTo>
                  <a:cubicBezTo>
                    <a:pt x="383" y="228"/>
                    <a:pt x="386" y="227"/>
                    <a:pt x="388" y="226"/>
                  </a:cubicBezTo>
                  <a:cubicBezTo>
                    <a:pt x="391" y="224"/>
                    <a:pt x="393" y="223"/>
                    <a:pt x="396" y="222"/>
                  </a:cubicBezTo>
                  <a:cubicBezTo>
                    <a:pt x="398" y="221"/>
                    <a:pt x="401" y="219"/>
                    <a:pt x="404" y="218"/>
                  </a:cubicBezTo>
                  <a:cubicBezTo>
                    <a:pt x="406" y="217"/>
                    <a:pt x="409" y="216"/>
                    <a:pt x="411" y="215"/>
                  </a:cubicBezTo>
                  <a:cubicBezTo>
                    <a:pt x="414" y="214"/>
                    <a:pt x="417" y="213"/>
                    <a:pt x="420" y="212"/>
                  </a:cubicBezTo>
                  <a:cubicBezTo>
                    <a:pt x="422" y="211"/>
                    <a:pt x="425" y="210"/>
                    <a:pt x="427" y="209"/>
                  </a:cubicBezTo>
                  <a:cubicBezTo>
                    <a:pt x="430" y="208"/>
                    <a:pt x="433" y="207"/>
                    <a:pt x="436" y="206"/>
                  </a:cubicBezTo>
                  <a:cubicBezTo>
                    <a:pt x="439" y="205"/>
                    <a:pt x="441" y="204"/>
                    <a:pt x="444" y="203"/>
                  </a:cubicBezTo>
                  <a:cubicBezTo>
                    <a:pt x="447" y="202"/>
                    <a:pt x="450" y="201"/>
                    <a:pt x="453" y="201"/>
                  </a:cubicBezTo>
                  <a:cubicBezTo>
                    <a:pt x="456" y="200"/>
                    <a:pt x="458" y="199"/>
                    <a:pt x="461" y="199"/>
                  </a:cubicBezTo>
                  <a:cubicBezTo>
                    <a:pt x="464" y="198"/>
                    <a:pt x="467" y="197"/>
                    <a:pt x="470" y="196"/>
                  </a:cubicBezTo>
                  <a:cubicBezTo>
                    <a:pt x="473" y="196"/>
                    <a:pt x="475" y="195"/>
                    <a:pt x="478" y="195"/>
                  </a:cubicBezTo>
                  <a:cubicBezTo>
                    <a:pt x="481" y="194"/>
                    <a:pt x="485" y="193"/>
                    <a:pt x="488" y="193"/>
                  </a:cubicBezTo>
                  <a:cubicBezTo>
                    <a:pt x="490" y="192"/>
                    <a:pt x="493" y="192"/>
                    <a:pt x="495" y="192"/>
                  </a:cubicBezTo>
                  <a:cubicBezTo>
                    <a:pt x="499" y="191"/>
                    <a:pt x="503" y="191"/>
                    <a:pt x="506" y="190"/>
                  </a:cubicBezTo>
                  <a:cubicBezTo>
                    <a:pt x="508" y="190"/>
                    <a:pt x="511" y="190"/>
                    <a:pt x="513" y="189"/>
                  </a:cubicBezTo>
                  <a:cubicBezTo>
                    <a:pt x="517" y="189"/>
                    <a:pt x="521" y="189"/>
                    <a:pt x="525" y="188"/>
                  </a:cubicBezTo>
                  <a:cubicBezTo>
                    <a:pt x="527" y="188"/>
                    <a:pt x="529" y="188"/>
                    <a:pt x="531" y="188"/>
                  </a:cubicBezTo>
                  <a:cubicBezTo>
                    <a:pt x="537" y="188"/>
                    <a:pt x="543" y="187"/>
                    <a:pt x="549" y="187"/>
                  </a:cubicBezTo>
                  <a:cubicBezTo>
                    <a:pt x="556" y="188"/>
                    <a:pt x="563" y="188"/>
                    <a:pt x="569" y="188"/>
                  </a:cubicBezTo>
                  <a:close/>
                  <a:moveTo>
                    <a:pt x="549" y="1130"/>
                  </a:moveTo>
                  <a:cubicBezTo>
                    <a:pt x="350" y="1130"/>
                    <a:pt x="188" y="968"/>
                    <a:pt x="188" y="768"/>
                  </a:cubicBezTo>
                  <a:lnTo>
                    <a:pt x="188" y="718"/>
                  </a:lnTo>
                  <a:cubicBezTo>
                    <a:pt x="229" y="727"/>
                    <a:pt x="271" y="731"/>
                    <a:pt x="313" y="731"/>
                  </a:cubicBezTo>
                  <a:cubicBezTo>
                    <a:pt x="457" y="731"/>
                    <a:pt x="596" y="682"/>
                    <a:pt x="708" y="594"/>
                  </a:cubicBezTo>
                  <a:cubicBezTo>
                    <a:pt x="765" y="649"/>
                    <a:pt x="834" y="690"/>
                    <a:pt x="911" y="712"/>
                  </a:cubicBezTo>
                  <a:lnTo>
                    <a:pt x="911" y="768"/>
                  </a:lnTo>
                  <a:cubicBezTo>
                    <a:pt x="911" y="968"/>
                    <a:pt x="749" y="1130"/>
                    <a:pt x="549" y="11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7" name="Freeform 237">
              <a:extLst>
                <a:ext uri="{FF2B5EF4-FFF2-40B4-BE49-F238E27FC236}">
                  <a16:creationId xmlns:a16="http://schemas.microsoft.com/office/drawing/2014/main" id="{1A81577F-D7A2-448A-8AE4-D5E69C576E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6" y="3254"/>
              <a:ext cx="204" cy="109"/>
            </a:xfrm>
            <a:custGeom>
              <a:avLst/>
              <a:gdLst>
                <a:gd name="T0" fmla="*/ 1157 w 1543"/>
                <a:gd name="T1" fmla="*/ 32 h 820"/>
                <a:gd name="T2" fmla="*/ 1128 w 1543"/>
                <a:gd name="T3" fmla="*/ 23 h 820"/>
                <a:gd name="T4" fmla="*/ 1122 w 1543"/>
                <a:gd name="T5" fmla="*/ 21 h 820"/>
                <a:gd name="T6" fmla="*/ 1085 w 1543"/>
                <a:gd name="T7" fmla="*/ 12 h 820"/>
                <a:gd name="T8" fmla="*/ 1060 w 1543"/>
                <a:gd name="T9" fmla="*/ 7 h 820"/>
                <a:gd name="T10" fmla="*/ 1035 w 1543"/>
                <a:gd name="T11" fmla="*/ 4 h 820"/>
                <a:gd name="T12" fmla="*/ 995 w 1543"/>
                <a:gd name="T13" fmla="*/ 0 h 820"/>
                <a:gd name="T14" fmla="*/ 966 w 1543"/>
                <a:gd name="T15" fmla="*/ 0 h 820"/>
                <a:gd name="T16" fmla="*/ 557 w 1543"/>
                <a:gd name="T17" fmla="*/ 0 h 820"/>
                <a:gd name="T18" fmla="*/ 530 w 1543"/>
                <a:gd name="T19" fmla="*/ 2 h 820"/>
                <a:gd name="T20" fmla="*/ 504 w 1543"/>
                <a:gd name="T21" fmla="*/ 4 h 820"/>
                <a:gd name="T22" fmla="*/ 461 w 1543"/>
                <a:gd name="T23" fmla="*/ 11 h 820"/>
                <a:gd name="T24" fmla="*/ 437 w 1543"/>
                <a:gd name="T25" fmla="*/ 17 h 820"/>
                <a:gd name="T26" fmla="*/ 417 w 1543"/>
                <a:gd name="T27" fmla="*/ 22 h 820"/>
                <a:gd name="T28" fmla="*/ 394 w 1543"/>
                <a:gd name="T29" fmla="*/ 29 h 820"/>
                <a:gd name="T30" fmla="*/ 4 w 1543"/>
                <a:gd name="T31" fmla="*/ 509 h 820"/>
                <a:gd name="T32" fmla="*/ 771 w 1543"/>
                <a:gd name="T33" fmla="*/ 820 h 820"/>
                <a:gd name="T34" fmla="*/ 1538 w 1543"/>
                <a:gd name="T35" fmla="*/ 509 h 820"/>
                <a:gd name="T36" fmla="*/ 201 w 1543"/>
                <a:gd name="T37" fmla="*/ 475 h 820"/>
                <a:gd name="T38" fmla="*/ 460 w 1543"/>
                <a:gd name="T39" fmla="*/ 205 h 820"/>
                <a:gd name="T40" fmla="*/ 470 w 1543"/>
                <a:gd name="T41" fmla="*/ 202 h 820"/>
                <a:gd name="T42" fmla="*/ 483 w 1543"/>
                <a:gd name="T43" fmla="*/ 198 h 820"/>
                <a:gd name="T44" fmla="*/ 501 w 1543"/>
                <a:gd name="T45" fmla="*/ 195 h 820"/>
                <a:gd name="T46" fmla="*/ 515 w 1543"/>
                <a:gd name="T47" fmla="*/ 192 h 820"/>
                <a:gd name="T48" fmla="*/ 530 w 1543"/>
                <a:gd name="T49" fmla="*/ 190 h 820"/>
                <a:gd name="T50" fmla="*/ 557 w 1543"/>
                <a:gd name="T51" fmla="*/ 188 h 820"/>
                <a:gd name="T52" fmla="*/ 564 w 1543"/>
                <a:gd name="T53" fmla="*/ 187 h 820"/>
                <a:gd name="T54" fmla="*/ 966 w 1543"/>
                <a:gd name="T55" fmla="*/ 187 h 820"/>
                <a:gd name="T56" fmla="*/ 983 w 1543"/>
                <a:gd name="T57" fmla="*/ 187 h 820"/>
                <a:gd name="T58" fmla="*/ 998 w 1543"/>
                <a:gd name="T59" fmla="*/ 188 h 820"/>
                <a:gd name="T60" fmla="*/ 1015 w 1543"/>
                <a:gd name="T61" fmla="*/ 190 h 820"/>
                <a:gd name="T62" fmla="*/ 1030 w 1543"/>
                <a:gd name="T63" fmla="*/ 192 h 820"/>
                <a:gd name="T64" fmla="*/ 1045 w 1543"/>
                <a:gd name="T65" fmla="*/ 195 h 820"/>
                <a:gd name="T66" fmla="*/ 1072 w 1543"/>
                <a:gd name="T67" fmla="*/ 202 h 820"/>
                <a:gd name="T68" fmla="*/ 1075 w 1543"/>
                <a:gd name="T69" fmla="*/ 203 h 820"/>
                <a:gd name="T70" fmla="*/ 1089 w 1543"/>
                <a:gd name="T71" fmla="*/ 207 h 820"/>
                <a:gd name="T72" fmla="*/ 771 w 1543"/>
                <a:gd name="T73" fmla="*/ 633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43" h="820">
                  <a:moveTo>
                    <a:pt x="1538" y="509"/>
                  </a:moveTo>
                  <a:cubicBezTo>
                    <a:pt x="1513" y="291"/>
                    <a:pt x="1364" y="105"/>
                    <a:pt x="1157" y="32"/>
                  </a:cubicBezTo>
                  <a:cubicBezTo>
                    <a:pt x="1154" y="31"/>
                    <a:pt x="1151" y="30"/>
                    <a:pt x="1149" y="29"/>
                  </a:cubicBezTo>
                  <a:cubicBezTo>
                    <a:pt x="1142" y="27"/>
                    <a:pt x="1135" y="25"/>
                    <a:pt x="1128" y="23"/>
                  </a:cubicBezTo>
                  <a:cubicBezTo>
                    <a:pt x="1128" y="23"/>
                    <a:pt x="1127" y="23"/>
                    <a:pt x="1126" y="22"/>
                  </a:cubicBezTo>
                  <a:cubicBezTo>
                    <a:pt x="1125" y="22"/>
                    <a:pt x="1123" y="21"/>
                    <a:pt x="1122" y="21"/>
                  </a:cubicBezTo>
                  <a:lnTo>
                    <a:pt x="1105" y="17"/>
                  </a:lnTo>
                  <a:cubicBezTo>
                    <a:pt x="1098" y="15"/>
                    <a:pt x="1092" y="13"/>
                    <a:pt x="1085" y="12"/>
                  </a:cubicBezTo>
                  <a:cubicBezTo>
                    <a:pt x="1084" y="12"/>
                    <a:pt x="1083" y="12"/>
                    <a:pt x="1082" y="11"/>
                  </a:cubicBezTo>
                  <a:cubicBezTo>
                    <a:pt x="1074" y="10"/>
                    <a:pt x="1067" y="9"/>
                    <a:pt x="1060" y="7"/>
                  </a:cubicBezTo>
                  <a:cubicBezTo>
                    <a:pt x="1053" y="6"/>
                    <a:pt x="1046" y="5"/>
                    <a:pt x="1039" y="4"/>
                  </a:cubicBezTo>
                  <a:lnTo>
                    <a:pt x="1035" y="4"/>
                  </a:lnTo>
                  <a:cubicBezTo>
                    <a:pt x="1028" y="3"/>
                    <a:pt x="1020" y="2"/>
                    <a:pt x="1012" y="1"/>
                  </a:cubicBezTo>
                  <a:cubicBezTo>
                    <a:pt x="1007" y="1"/>
                    <a:pt x="1001" y="1"/>
                    <a:pt x="995" y="0"/>
                  </a:cubicBezTo>
                  <a:cubicBezTo>
                    <a:pt x="992" y="0"/>
                    <a:pt x="989" y="0"/>
                    <a:pt x="985" y="0"/>
                  </a:cubicBezTo>
                  <a:cubicBezTo>
                    <a:pt x="979" y="0"/>
                    <a:pt x="972" y="0"/>
                    <a:pt x="966" y="0"/>
                  </a:cubicBezTo>
                  <a:lnTo>
                    <a:pt x="577" y="0"/>
                  </a:lnTo>
                  <a:cubicBezTo>
                    <a:pt x="571" y="0"/>
                    <a:pt x="564" y="0"/>
                    <a:pt x="557" y="0"/>
                  </a:cubicBezTo>
                  <a:cubicBezTo>
                    <a:pt x="554" y="0"/>
                    <a:pt x="551" y="0"/>
                    <a:pt x="548" y="0"/>
                  </a:cubicBezTo>
                  <a:cubicBezTo>
                    <a:pt x="542" y="1"/>
                    <a:pt x="536" y="1"/>
                    <a:pt x="530" y="2"/>
                  </a:cubicBezTo>
                  <a:cubicBezTo>
                    <a:pt x="522" y="2"/>
                    <a:pt x="515" y="3"/>
                    <a:pt x="507" y="4"/>
                  </a:cubicBezTo>
                  <a:lnTo>
                    <a:pt x="504" y="4"/>
                  </a:lnTo>
                  <a:cubicBezTo>
                    <a:pt x="497" y="5"/>
                    <a:pt x="490" y="6"/>
                    <a:pt x="483" y="7"/>
                  </a:cubicBezTo>
                  <a:cubicBezTo>
                    <a:pt x="476" y="9"/>
                    <a:pt x="468" y="10"/>
                    <a:pt x="461" y="11"/>
                  </a:cubicBezTo>
                  <a:cubicBezTo>
                    <a:pt x="460" y="12"/>
                    <a:pt x="459" y="12"/>
                    <a:pt x="458" y="12"/>
                  </a:cubicBezTo>
                  <a:cubicBezTo>
                    <a:pt x="451" y="13"/>
                    <a:pt x="444" y="15"/>
                    <a:pt x="437" y="17"/>
                  </a:cubicBezTo>
                  <a:lnTo>
                    <a:pt x="421" y="21"/>
                  </a:lnTo>
                  <a:cubicBezTo>
                    <a:pt x="419" y="21"/>
                    <a:pt x="418" y="22"/>
                    <a:pt x="417" y="22"/>
                  </a:cubicBezTo>
                  <a:cubicBezTo>
                    <a:pt x="416" y="23"/>
                    <a:pt x="415" y="23"/>
                    <a:pt x="414" y="23"/>
                  </a:cubicBezTo>
                  <a:cubicBezTo>
                    <a:pt x="408" y="25"/>
                    <a:pt x="401" y="27"/>
                    <a:pt x="394" y="29"/>
                  </a:cubicBezTo>
                  <a:cubicBezTo>
                    <a:pt x="391" y="30"/>
                    <a:pt x="389" y="31"/>
                    <a:pt x="386" y="32"/>
                  </a:cubicBezTo>
                  <a:cubicBezTo>
                    <a:pt x="179" y="105"/>
                    <a:pt x="30" y="291"/>
                    <a:pt x="4" y="509"/>
                  </a:cubicBezTo>
                  <a:cubicBezTo>
                    <a:pt x="0" y="544"/>
                    <a:pt x="16" y="578"/>
                    <a:pt x="45" y="597"/>
                  </a:cubicBezTo>
                  <a:cubicBezTo>
                    <a:pt x="259" y="743"/>
                    <a:pt x="511" y="820"/>
                    <a:pt x="771" y="820"/>
                  </a:cubicBezTo>
                  <a:cubicBezTo>
                    <a:pt x="1032" y="820"/>
                    <a:pt x="1283" y="743"/>
                    <a:pt x="1498" y="597"/>
                  </a:cubicBezTo>
                  <a:cubicBezTo>
                    <a:pt x="1527" y="578"/>
                    <a:pt x="1543" y="544"/>
                    <a:pt x="1538" y="509"/>
                  </a:cubicBezTo>
                  <a:close/>
                  <a:moveTo>
                    <a:pt x="771" y="633"/>
                  </a:moveTo>
                  <a:cubicBezTo>
                    <a:pt x="569" y="633"/>
                    <a:pt x="373" y="578"/>
                    <a:pt x="201" y="475"/>
                  </a:cubicBezTo>
                  <a:cubicBezTo>
                    <a:pt x="235" y="351"/>
                    <a:pt x="329" y="249"/>
                    <a:pt x="454" y="207"/>
                  </a:cubicBezTo>
                  <a:cubicBezTo>
                    <a:pt x="456" y="207"/>
                    <a:pt x="458" y="206"/>
                    <a:pt x="460" y="205"/>
                  </a:cubicBezTo>
                  <a:cubicBezTo>
                    <a:pt x="463" y="204"/>
                    <a:pt x="465" y="203"/>
                    <a:pt x="468" y="203"/>
                  </a:cubicBezTo>
                  <a:cubicBezTo>
                    <a:pt x="469" y="202"/>
                    <a:pt x="469" y="202"/>
                    <a:pt x="470" y="202"/>
                  </a:cubicBezTo>
                  <a:cubicBezTo>
                    <a:pt x="470" y="202"/>
                    <a:pt x="471" y="202"/>
                    <a:pt x="471" y="202"/>
                  </a:cubicBezTo>
                  <a:lnTo>
                    <a:pt x="483" y="198"/>
                  </a:lnTo>
                  <a:cubicBezTo>
                    <a:pt x="488" y="197"/>
                    <a:pt x="493" y="196"/>
                    <a:pt x="498" y="195"/>
                  </a:cubicBezTo>
                  <a:cubicBezTo>
                    <a:pt x="499" y="195"/>
                    <a:pt x="500" y="195"/>
                    <a:pt x="501" y="195"/>
                  </a:cubicBezTo>
                  <a:cubicBezTo>
                    <a:pt x="505" y="194"/>
                    <a:pt x="509" y="193"/>
                    <a:pt x="513" y="192"/>
                  </a:cubicBezTo>
                  <a:cubicBezTo>
                    <a:pt x="514" y="192"/>
                    <a:pt x="514" y="192"/>
                    <a:pt x="515" y="192"/>
                  </a:cubicBezTo>
                  <a:cubicBezTo>
                    <a:pt x="519" y="191"/>
                    <a:pt x="523" y="191"/>
                    <a:pt x="529" y="190"/>
                  </a:cubicBezTo>
                  <a:lnTo>
                    <a:pt x="530" y="190"/>
                  </a:lnTo>
                  <a:cubicBezTo>
                    <a:pt x="535" y="189"/>
                    <a:pt x="540" y="189"/>
                    <a:pt x="544" y="188"/>
                  </a:cubicBezTo>
                  <a:cubicBezTo>
                    <a:pt x="549" y="188"/>
                    <a:pt x="553" y="188"/>
                    <a:pt x="557" y="188"/>
                  </a:cubicBezTo>
                  <a:lnTo>
                    <a:pt x="560" y="187"/>
                  </a:lnTo>
                  <a:cubicBezTo>
                    <a:pt x="561" y="187"/>
                    <a:pt x="563" y="187"/>
                    <a:pt x="564" y="187"/>
                  </a:cubicBezTo>
                  <a:cubicBezTo>
                    <a:pt x="568" y="187"/>
                    <a:pt x="573" y="187"/>
                    <a:pt x="577" y="187"/>
                  </a:cubicBezTo>
                  <a:lnTo>
                    <a:pt x="966" y="187"/>
                  </a:lnTo>
                  <a:cubicBezTo>
                    <a:pt x="970" y="187"/>
                    <a:pt x="975" y="187"/>
                    <a:pt x="979" y="187"/>
                  </a:cubicBezTo>
                  <a:cubicBezTo>
                    <a:pt x="980" y="187"/>
                    <a:pt x="981" y="187"/>
                    <a:pt x="983" y="187"/>
                  </a:cubicBezTo>
                  <a:lnTo>
                    <a:pt x="986" y="188"/>
                  </a:lnTo>
                  <a:cubicBezTo>
                    <a:pt x="990" y="188"/>
                    <a:pt x="994" y="188"/>
                    <a:pt x="998" y="188"/>
                  </a:cubicBezTo>
                  <a:cubicBezTo>
                    <a:pt x="1003" y="189"/>
                    <a:pt x="1008" y="189"/>
                    <a:pt x="1014" y="190"/>
                  </a:cubicBezTo>
                  <a:cubicBezTo>
                    <a:pt x="1014" y="190"/>
                    <a:pt x="1015" y="190"/>
                    <a:pt x="1015" y="190"/>
                  </a:cubicBezTo>
                  <a:cubicBezTo>
                    <a:pt x="1020" y="191"/>
                    <a:pt x="1024" y="191"/>
                    <a:pt x="1028" y="192"/>
                  </a:cubicBezTo>
                  <a:cubicBezTo>
                    <a:pt x="1028" y="192"/>
                    <a:pt x="1029" y="192"/>
                    <a:pt x="1030" y="192"/>
                  </a:cubicBezTo>
                  <a:cubicBezTo>
                    <a:pt x="1034" y="193"/>
                    <a:pt x="1038" y="194"/>
                    <a:pt x="1042" y="195"/>
                  </a:cubicBezTo>
                  <a:cubicBezTo>
                    <a:pt x="1043" y="195"/>
                    <a:pt x="1044" y="195"/>
                    <a:pt x="1045" y="195"/>
                  </a:cubicBezTo>
                  <a:cubicBezTo>
                    <a:pt x="1050" y="196"/>
                    <a:pt x="1055" y="197"/>
                    <a:pt x="1059" y="198"/>
                  </a:cubicBezTo>
                  <a:lnTo>
                    <a:pt x="1072" y="202"/>
                  </a:lnTo>
                  <a:lnTo>
                    <a:pt x="1073" y="202"/>
                  </a:lnTo>
                  <a:cubicBezTo>
                    <a:pt x="1073" y="202"/>
                    <a:pt x="1074" y="202"/>
                    <a:pt x="1075" y="203"/>
                  </a:cubicBezTo>
                  <a:cubicBezTo>
                    <a:pt x="1077" y="203"/>
                    <a:pt x="1080" y="204"/>
                    <a:pt x="1083" y="205"/>
                  </a:cubicBezTo>
                  <a:cubicBezTo>
                    <a:pt x="1085" y="206"/>
                    <a:pt x="1087" y="207"/>
                    <a:pt x="1089" y="207"/>
                  </a:cubicBezTo>
                  <a:cubicBezTo>
                    <a:pt x="1213" y="249"/>
                    <a:pt x="1308" y="351"/>
                    <a:pt x="1342" y="475"/>
                  </a:cubicBezTo>
                  <a:cubicBezTo>
                    <a:pt x="1170" y="578"/>
                    <a:pt x="974" y="633"/>
                    <a:pt x="771" y="6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8" name="Freeform 238">
              <a:extLst>
                <a:ext uri="{FF2B5EF4-FFF2-40B4-BE49-F238E27FC236}">
                  <a16:creationId xmlns:a16="http://schemas.microsoft.com/office/drawing/2014/main" id="{241B90BB-58FC-4C85-81AE-D6CE3E072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069"/>
              <a:ext cx="230" cy="89"/>
            </a:xfrm>
            <a:custGeom>
              <a:avLst/>
              <a:gdLst>
                <a:gd name="T0" fmla="*/ 94 w 1738"/>
                <a:gd name="T1" fmla="*/ 241 h 669"/>
                <a:gd name="T2" fmla="*/ 0 w 1738"/>
                <a:gd name="T3" fmla="*/ 334 h 669"/>
                <a:gd name="T4" fmla="*/ 94 w 1738"/>
                <a:gd name="T5" fmla="*/ 428 h 669"/>
                <a:gd name="T6" fmla="*/ 1082 w 1738"/>
                <a:gd name="T7" fmla="*/ 428 h 669"/>
                <a:gd name="T8" fmla="*/ 1403 w 1738"/>
                <a:gd name="T9" fmla="*/ 669 h 669"/>
                <a:gd name="T10" fmla="*/ 1738 w 1738"/>
                <a:gd name="T11" fmla="*/ 334 h 669"/>
                <a:gd name="T12" fmla="*/ 1403 w 1738"/>
                <a:gd name="T13" fmla="*/ 0 h 669"/>
                <a:gd name="T14" fmla="*/ 1082 w 1738"/>
                <a:gd name="T15" fmla="*/ 241 h 669"/>
                <a:gd name="T16" fmla="*/ 94 w 1738"/>
                <a:gd name="T17" fmla="*/ 241 h 669"/>
                <a:gd name="T18" fmla="*/ 1403 w 1738"/>
                <a:gd name="T19" fmla="*/ 187 h 669"/>
                <a:gd name="T20" fmla="*/ 1550 w 1738"/>
                <a:gd name="T21" fmla="*/ 334 h 669"/>
                <a:gd name="T22" fmla="*/ 1403 w 1738"/>
                <a:gd name="T23" fmla="*/ 482 h 669"/>
                <a:gd name="T24" fmla="*/ 1256 w 1738"/>
                <a:gd name="T25" fmla="*/ 334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94" y="241"/>
                  </a:moveTo>
                  <a:cubicBezTo>
                    <a:pt x="42" y="241"/>
                    <a:pt x="0" y="283"/>
                    <a:pt x="0" y="334"/>
                  </a:cubicBez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4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4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4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59" name="Freeform 239">
              <a:extLst>
                <a:ext uri="{FF2B5EF4-FFF2-40B4-BE49-F238E27FC236}">
                  <a16:creationId xmlns:a16="http://schemas.microsoft.com/office/drawing/2014/main" id="{C2968D3F-8B00-4509-9273-B9E299EFCE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215"/>
              <a:ext cx="230" cy="88"/>
            </a:xfrm>
            <a:custGeom>
              <a:avLst/>
              <a:gdLst>
                <a:gd name="T0" fmla="*/ 0 w 1738"/>
                <a:gd name="T1" fmla="*/ 335 h 669"/>
                <a:gd name="T2" fmla="*/ 94 w 1738"/>
                <a:gd name="T3" fmla="*/ 428 h 669"/>
                <a:gd name="T4" fmla="*/ 1082 w 1738"/>
                <a:gd name="T5" fmla="*/ 428 h 669"/>
                <a:gd name="T6" fmla="*/ 1403 w 1738"/>
                <a:gd name="T7" fmla="*/ 669 h 669"/>
                <a:gd name="T8" fmla="*/ 1738 w 1738"/>
                <a:gd name="T9" fmla="*/ 335 h 669"/>
                <a:gd name="T10" fmla="*/ 1403 w 1738"/>
                <a:gd name="T11" fmla="*/ 0 h 669"/>
                <a:gd name="T12" fmla="*/ 1082 w 1738"/>
                <a:gd name="T13" fmla="*/ 241 h 669"/>
                <a:gd name="T14" fmla="*/ 94 w 1738"/>
                <a:gd name="T15" fmla="*/ 241 h 669"/>
                <a:gd name="T16" fmla="*/ 0 w 1738"/>
                <a:gd name="T17" fmla="*/ 335 h 669"/>
                <a:gd name="T18" fmla="*/ 1403 w 1738"/>
                <a:gd name="T19" fmla="*/ 187 h 669"/>
                <a:gd name="T20" fmla="*/ 1550 w 1738"/>
                <a:gd name="T21" fmla="*/ 335 h 669"/>
                <a:gd name="T22" fmla="*/ 1403 w 1738"/>
                <a:gd name="T23" fmla="*/ 482 h 669"/>
                <a:gd name="T24" fmla="*/ 1256 w 1738"/>
                <a:gd name="T25" fmla="*/ 335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0" y="335"/>
                  </a:move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5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ubicBezTo>
                    <a:pt x="42" y="241"/>
                    <a:pt x="0" y="283"/>
                    <a:pt x="0" y="335"/>
                  </a:cubicBez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5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5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Placeholder 1">
            <a:extLst>
              <a:ext uri="{FF2B5EF4-FFF2-40B4-BE49-F238E27FC236}">
                <a16:creationId xmlns:a16="http://schemas.microsoft.com/office/drawing/2014/main" id="{3E968CE5-A622-4E44-B866-13B473373D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en-US" sz="3200"/>
              <a:t>Ҳамма</a:t>
            </a:r>
            <a:r>
              <a:rPr lang="tr-TR" altLang="en-US" sz="3200"/>
              <a:t> o</a:t>
            </a:r>
            <a:r>
              <a:rPr lang="ru-RU" altLang="en-US" sz="3200"/>
              <a:t>дамларни</a:t>
            </a:r>
            <a:r>
              <a:rPr lang="tr-TR" altLang="en-US" sz="3200"/>
              <a:t> </a:t>
            </a:r>
            <a:r>
              <a:rPr lang="ru-RU" altLang="en-US" sz="3200"/>
              <a:t>қ</a:t>
            </a:r>
            <a:r>
              <a:rPr lang="tr-TR" altLang="en-US" sz="3200"/>
              <a:t>o</a:t>
            </a:r>
            <a:r>
              <a:rPr lang="ru-RU" altLang="en-US" sz="3200"/>
              <a:t>нунларга</a:t>
            </a:r>
            <a:r>
              <a:rPr lang="tr-TR" altLang="en-US" sz="3200"/>
              <a:t> </a:t>
            </a:r>
            <a:r>
              <a:rPr lang="ru-RU" altLang="en-US" sz="3200"/>
              <a:t>бўйсунишга</a:t>
            </a:r>
            <a:r>
              <a:rPr lang="tr-TR" altLang="en-US" sz="3200"/>
              <a:t> </a:t>
            </a:r>
            <a:r>
              <a:rPr lang="ru-RU" altLang="en-US" sz="3200"/>
              <a:t>кўндириш</a:t>
            </a:r>
            <a:r>
              <a:rPr lang="tr-TR" altLang="en-US" sz="3200"/>
              <a:t> </a:t>
            </a:r>
            <a:r>
              <a:rPr lang="ru-RU" altLang="en-US" sz="3200"/>
              <a:t>мумкинми</a:t>
            </a:r>
            <a:r>
              <a:rPr lang="tr-TR" altLang="en-US" sz="3200"/>
              <a:t>?</a:t>
            </a:r>
            <a:endParaRPr lang="ru-RU" altLang="en-US"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245085-75AA-462F-A337-7A4B8FEA5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6">
            <a:extLst>
              <a:ext uri="{FF2B5EF4-FFF2-40B4-BE49-F238E27FC236}">
                <a16:creationId xmlns:a16="http://schemas.microsoft.com/office/drawing/2014/main" id="{2015E0F8-74A5-4ABB-B6F4-0B06A806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Ҳамма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дамларни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бўйсунишга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кўндириш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мумкинми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95999E-779C-48F5-F4A9-5A547CDE02F9}"/>
              </a:ext>
            </a:extLst>
          </p:cNvPr>
          <p:cNvGrpSpPr/>
          <p:nvPr/>
        </p:nvGrpSpPr>
        <p:grpSpPr>
          <a:xfrm>
            <a:off x="7664450" y="1282700"/>
            <a:ext cx="4427537" cy="5286375"/>
            <a:chOff x="7662863" y="574675"/>
            <a:chExt cx="4427537" cy="5286375"/>
          </a:xfrm>
        </p:grpSpPr>
        <p:sp>
          <p:nvSpPr>
            <p:cNvPr id="55299" name="Freeform 188">
              <a:extLst>
                <a:ext uri="{FF2B5EF4-FFF2-40B4-BE49-F238E27FC236}">
                  <a16:creationId xmlns:a16="http://schemas.microsoft.com/office/drawing/2014/main" id="{52F03440-8776-46D6-9EC7-4DDF1BF30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642D69E1-CDDC-4A91-BD6C-9721CDE87555}"/>
                </a:ext>
              </a:extLst>
            </p:cNvPr>
            <p:cNvSpPr txBox="1">
              <a:spLocks/>
            </p:cNvSpPr>
            <p:nvPr/>
          </p:nvSpPr>
          <p:spPr>
            <a:xfrm>
              <a:off x="8324850" y="1376363"/>
              <a:ext cx="3438525" cy="792162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Сиз </a:t>
              </a:r>
              <a:r>
                <a:rPr lang="ru-RU" sz="2000" b="1" dirty="0" err="1">
                  <a:latin typeface="+mn-lt"/>
                </a:rPr>
                <a:t>нингча</a:t>
              </a:r>
              <a:r>
                <a:rPr lang="tr-TR" sz="2000" b="1" dirty="0">
                  <a:latin typeface="+mn-lt"/>
                </a:rPr>
                <a:t>, </a:t>
              </a:r>
              <a:r>
                <a:rPr lang="ru-RU" sz="2000" b="1" dirty="0" err="1">
                  <a:latin typeface="+mn-lt"/>
                </a:rPr>
                <a:t>барча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т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ифадаги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фуқар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лар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учун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қайси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усул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uz-Cyrl-UZ" sz="2000" b="1" dirty="0">
                  <a:latin typeface="+mn-lt"/>
                </a:rPr>
                <a:t>э</a:t>
              </a:r>
              <a:r>
                <a:rPr lang="ru-RU" sz="2000" b="1" dirty="0" err="1">
                  <a:latin typeface="+mn-lt"/>
                </a:rPr>
                <a:t>нг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самарали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ҳис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бланади</a:t>
              </a:r>
              <a:r>
                <a:rPr lang="tr-TR" sz="2000" b="1" dirty="0">
                  <a:latin typeface="+mn-lt"/>
                </a:rPr>
                <a:t>? </a:t>
              </a:r>
              <a:endParaRPr lang="en-US" sz="2000" b="1" dirty="0">
                <a:latin typeface="+mn-lt"/>
              </a:endParaRPr>
            </a:p>
            <a:p>
              <a:pPr fontAlgn="auto">
                <a:spcAft>
                  <a:spcPts val="0"/>
                </a:spcAft>
                <a:defRPr/>
              </a:pPr>
              <a:endParaRPr lang="en-US" sz="2000" b="1" dirty="0">
                <a:latin typeface="+mn-lt"/>
              </a:endParaRPr>
            </a:p>
            <a:p>
              <a:pPr fontAlgn="auto">
                <a:spcAft>
                  <a:spcPts val="0"/>
                </a:spcAft>
                <a:defRPr/>
              </a:pPr>
              <a:r>
                <a:rPr lang="ru-RU" sz="2000" b="1" dirty="0">
                  <a:latin typeface="+mn-lt"/>
                </a:rPr>
                <a:t>Н</a:t>
              </a:r>
              <a:r>
                <a:rPr lang="tr-TR" sz="2000" b="1" dirty="0">
                  <a:latin typeface="+mn-lt"/>
                </a:rPr>
                <a:t>e</a:t>
              </a:r>
              <a:r>
                <a:rPr lang="ru-RU" sz="2000" b="1" dirty="0">
                  <a:latin typeface="+mn-lt"/>
                </a:rPr>
                <a:t>га</a:t>
              </a:r>
              <a:r>
                <a:rPr lang="tr-TR" sz="2000" b="1" dirty="0">
                  <a:latin typeface="+mn-lt"/>
                </a:rPr>
                <a:t>? </a:t>
              </a:r>
              <a:endParaRPr lang="en-US" sz="2000" b="1" dirty="0">
                <a:latin typeface="+mn-lt"/>
              </a:endParaRPr>
            </a:p>
            <a:p>
              <a:pPr fontAlgn="auto">
                <a:spcAft>
                  <a:spcPts val="0"/>
                </a:spcAft>
                <a:defRPr/>
              </a:pPr>
              <a:r>
                <a:rPr lang="ru-RU" sz="2000" b="1" dirty="0">
                  <a:latin typeface="+mn-lt"/>
                </a:rPr>
                <a:t>Н</a:t>
              </a:r>
              <a:r>
                <a:rPr lang="tr-TR" sz="2000" b="1" dirty="0">
                  <a:latin typeface="+mn-lt"/>
                </a:rPr>
                <a:t>e</a:t>
              </a:r>
              <a:r>
                <a:rPr lang="ru-RU" sz="2000" b="1" dirty="0">
                  <a:latin typeface="+mn-lt"/>
                </a:rPr>
                <a:t>га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шунчаки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жаз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>
                  <a:latin typeface="+mn-lt"/>
                </a:rPr>
                <a:t>ни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кучайтириш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самарали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uz-Cyrl-UZ" sz="2000" b="1" dirty="0">
                  <a:latin typeface="+mn-lt"/>
                </a:rPr>
                <a:t>э</a:t>
              </a:r>
              <a:r>
                <a:rPr lang="ru-RU" sz="2000" b="1" dirty="0" err="1">
                  <a:latin typeface="+mn-lt"/>
                </a:rPr>
                <a:t>мас</a:t>
              </a:r>
              <a:r>
                <a:rPr lang="tr-TR" sz="2000" b="1" dirty="0">
                  <a:latin typeface="+mn-lt"/>
                </a:rPr>
                <a:t>?</a:t>
              </a:r>
              <a:endParaRPr lang="ru-RU" sz="2000" b="1" dirty="0">
                <a:latin typeface="+mn-lt"/>
              </a:endParaRPr>
            </a:p>
          </p:txBody>
        </p:sp>
        <p:grpSp>
          <p:nvGrpSpPr>
            <p:cNvPr id="55301" name="Group 27">
              <a:extLst>
                <a:ext uri="{FF2B5EF4-FFF2-40B4-BE49-F238E27FC236}">
                  <a16:creationId xmlns:a16="http://schemas.microsoft.com/office/drawing/2014/main" id="{FCC2DAA7-2F6F-4297-AA7F-E7A6997A7F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6875" y="3565525"/>
              <a:ext cx="1490663" cy="2295525"/>
              <a:chOff x="9236076" y="7739063"/>
              <a:chExt cx="938213" cy="1443038"/>
            </a:xfrm>
          </p:grpSpPr>
          <p:sp>
            <p:nvSpPr>
              <p:cNvPr id="55334" name="Freeform 183">
                <a:extLst>
                  <a:ext uri="{FF2B5EF4-FFF2-40B4-BE49-F238E27FC236}">
                    <a16:creationId xmlns:a16="http://schemas.microsoft.com/office/drawing/2014/main" id="{7A32B1F3-1BFA-4D5A-AE2A-90C57874B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Freeform 184">
                <a:extLst>
                  <a:ext uri="{FF2B5EF4-FFF2-40B4-BE49-F238E27FC236}">
                    <a16:creationId xmlns:a16="http://schemas.microsoft.com/office/drawing/2014/main" id="{2982E277-14AE-4B40-B0F7-1DA48659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6" name="Freeform 185">
                <a:extLst>
                  <a:ext uri="{FF2B5EF4-FFF2-40B4-BE49-F238E27FC236}">
                    <a16:creationId xmlns:a16="http://schemas.microsoft.com/office/drawing/2014/main" id="{9F66DF6A-6462-4E6D-B61B-D32258606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7" name="Freeform 186">
                <a:extLst>
                  <a:ext uri="{FF2B5EF4-FFF2-40B4-BE49-F238E27FC236}">
                    <a16:creationId xmlns:a16="http://schemas.microsoft.com/office/drawing/2014/main" id="{1EE3278E-474D-42A0-9FFE-E6179ECB0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8" name="Freeform 187">
                <a:extLst>
                  <a:ext uri="{FF2B5EF4-FFF2-40B4-BE49-F238E27FC236}">
                    <a16:creationId xmlns:a16="http://schemas.microsoft.com/office/drawing/2014/main" id="{F23CFC51-49DE-48CB-8D6F-E7F207EC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9" name="Freeform 188">
                <a:extLst>
                  <a:ext uri="{FF2B5EF4-FFF2-40B4-BE49-F238E27FC236}">
                    <a16:creationId xmlns:a16="http://schemas.microsoft.com/office/drawing/2014/main" id="{D60A2456-97F2-4ADC-B446-A1C855986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189">
                <a:extLst>
                  <a:ext uri="{FF2B5EF4-FFF2-40B4-BE49-F238E27FC236}">
                    <a16:creationId xmlns:a16="http://schemas.microsoft.com/office/drawing/2014/main" id="{536C96D8-0DBF-49C1-8E71-FC3C70717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1" name="Freeform 190">
                <a:extLst>
                  <a:ext uri="{FF2B5EF4-FFF2-40B4-BE49-F238E27FC236}">
                    <a16:creationId xmlns:a16="http://schemas.microsoft.com/office/drawing/2014/main" id="{0C7B3910-68DF-425A-BE6F-372259B4F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191">
                <a:extLst>
                  <a:ext uri="{FF2B5EF4-FFF2-40B4-BE49-F238E27FC236}">
                    <a16:creationId xmlns:a16="http://schemas.microsoft.com/office/drawing/2014/main" id="{B531F3C5-C7AC-43D9-B88D-60373F1D9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3" name="Freeform 192">
                <a:extLst>
                  <a:ext uri="{FF2B5EF4-FFF2-40B4-BE49-F238E27FC236}">
                    <a16:creationId xmlns:a16="http://schemas.microsoft.com/office/drawing/2014/main" id="{BD343BDB-E34C-4413-9AA4-15A1DD43B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93">
                <a:extLst>
                  <a:ext uri="{FF2B5EF4-FFF2-40B4-BE49-F238E27FC236}">
                    <a16:creationId xmlns:a16="http://schemas.microsoft.com/office/drawing/2014/main" id="{12E0B9C8-DF49-47CA-A5E6-17724B1C4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5" name="Freeform 194">
                <a:extLst>
                  <a:ext uri="{FF2B5EF4-FFF2-40B4-BE49-F238E27FC236}">
                    <a16:creationId xmlns:a16="http://schemas.microsoft.com/office/drawing/2014/main" id="{36B4BD8E-858E-4FFE-A425-F54FD248F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95">
                <a:extLst>
                  <a:ext uri="{FF2B5EF4-FFF2-40B4-BE49-F238E27FC236}">
                    <a16:creationId xmlns:a16="http://schemas.microsoft.com/office/drawing/2014/main" id="{1AB298A3-0A8D-4725-9579-2157BCCE1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7" name="Freeform 196">
                <a:extLst>
                  <a:ext uri="{FF2B5EF4-FFF2-40B4-BE49-F238E27FC236}">
                    <a16:creationId xmlns:a16="http://schemas.microsoft.com/office/drawing/2014/main" id="{2F8029A5-B27C-481F-B6D1-4A0C9CCA9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97">
                <a:extLst>
                  <a:ext uri="{FF2B5EF4-FFF2-40B4-BE49-F238E27FC236}">
                    <a16:creationId xmlns:a16="http://schemas.microsoft.com/office/drawing/2014/main" id="{C9D66CA7-5AD6-4A04-BE6F-E94B57519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9" name="Freeform 198">
                <a:extLst>
                  <a:ext uri="{FF2B5EF4-FFF2-40B4-BE49-F238E27FC236}">
                    <a16:creationId xmlns:a16="http://schemas.microsoft.com/office/drawing/2014/main" id="{69F6BDF4-034E-44DC-A9BE-E5EF9E8E7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199">
                <a:extLst>
                  <a:ext uri="{FF2B5EF4-FFF2-40B4-BE49-F238E27FC236}">
                    <a16:creationId xmlns:a16="http://schemas.microsoft.com/office/drawing/2014/main" id="{8C2A0705-22E4-4C73-9DCF-ADF1EF50C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1" name="Freeform 200">
                <a:extLst>
                  <a:ext uri="{FF2B5EF4-FFF2-40B4-BE49-F238E27FC236}">
                    <a16:creationId xmlns:a16="http://schemas.microsoft.com/office/drawing/2014/main" id="{37634ACE-D48B-424D-9EDD-ED161010C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201">
                <a:extLst>
                  <a:ext uri="{FF2B5EF4-FFF2-40B4-BE49-F238E27FC236}">
                    <a16:creationId xmlns:a16="http://schemas.microsoft.com/office/drawing/2014/main" id="{64EFE5FB-B00D-4704-8F01-D25DDAC8E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3" name="Freeform 202">
                <a:extLst>
                  <a:ext uri="{FF2B5EF4-FFF2-40B4-BE49-F238E27FC236}">
                    <a16:creationId xmlns:a16="http://schemas.microsoft.com/office/drawing/2014/main" id="{093A4562-8E8A-4778-996D-A9944C4C0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4" name="Freeform 203">
                <a:extLst>
                  <a:ext uri="{FF2B5EF4-FFF2-40B4-BE49-F238E27FC236}">
                    <a16:creationId xmlns:a16="http://schemas.microsoft.com/office/drawing/2014/main" id="{469C0C88-CF76-4C49-A9D9-95E6412F4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5" name="Freeform 204">
                <a:extLst>
                  <a:ext uri="{FF2B5EF4-FFF2-40B4-BE49-F238E27FC236}">
                    <a16:creationId xmlns:a16="http://schemas.microsoft.com/office/drawing/2014/main" id="{8DFDABEA-CA62-450E-89C4-1CB943DEF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02" name="Freeform 304">
              <a:extLst>
                <a:ext uri="{FF2B5EF4-FFF2-40B4-BE49-F238E27FC236}">
                  <a16:creationId xmlns:a16="http://schemas.microsoft.com/office/drawing/2014/main" id="{8084B9D9-4BFF-42F4-850A-EB44A724CA7A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03" name="Group 51">
            <a:extLst>
              <a:ext uri="{FF2B5EF4-FFF2-40B4-BE49-F238E27FC236}">
                <a16:creationId xmlns:a16="http://schemas.microsoft.com/office/drawing/2014/main" id="{A257E53C-CA61-400B-9E5F-8F31F17871A0}"/>
              </a:ext>
            </a:extLst>
          </p:cNvPr>
          <p:cNvGrpSpPr>
            <a:grpSpLocks/>
          </p:cNvGrpSpPr>
          <p:nvPr/>
        </p:nvGrpSpPr>
        <p:grpSpPr bwMode="auto">
          <a:xfrm>
            <a:off x="6451600" y="1282700"/>
            <a:ext cx="515938" cy="800100"/>
            <a:chOff x="1884402" y="6930130"/>
            <a:chExt cx="859582" cy="1332443"/>
          </a:xfrm>
        </p:grpSpPr>
        <p:sp>
          <p:nvSpPr>
            <p:cNvPr id="53" name="object 11">
              <a:extLst>
                <a:ext uri="{FF2B5EF4-FFF2-40B4-BE49-F238E27FC236}">
                  <a16:creationId xmlns:a16="http://schemas.microsoft.com/office/drawing/2014/main" id="{A1CB98CC-2C11-4965-8DE6-10254267943D}"/>
                </a:ext>
              </a:extLst>
            </p:cNvPr>
            <p:cNvSpPr/>
            <p:nvPr/>
          </p:nvSpPr>
          <p:spPr>
            <a:xfrm>
              <a:off x="2056319" y="6930130"/>
              <a:ext cx="513104" cy="84600"/>
            </a:xfrm>
            <a:custGeom>
              <a:avLst/>
              <a:gdLst/>
              <a:ahLst/>
              <a:cxnLst/>
              <a:rect l="l" t="t" r="r" b="b"/>
              <a:pathLst>
                <a:path w="567055" h="93980">
                  <a:moveTo>
                    <a:pt x="0" y="0"/>
                  </a:moveTo>
                  <a:lnTo>
                    <a:pt x="0" y="93725"/>
                  </a:lnTo>
                  <a:lnTo>
                    <a:pt x="566927" y="93725"/>
                  </a:lnTo>
                  <a:lnTo>
                    <a:pt x="5669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7D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4" name="object 12">
              <a:extLst>
                <a:ext uri="{FF2B5EF4-FFF2-40B4-BE49-F238E27FC236}">
                  <a16:creationId xmlns:a16="http://schemas.microsoft.com/office/drawing/2014/main" id="{45B6AE28-5541-4D0B-8EBE-668BE83EF4D1}"/>
                </a:ext>
              </a:extLst>
            </p:cNvPr>
            <p:cNvSpPr/>
            <p:nvPr/>
          </p:nvSpPr>
          <p:spPr>
            <a:xfrm>
              <a:off x="1884402" y="6930130"/>
              <a:ext cx="87281" cy="84600"/>
            </a:xfrm>
            <a:custGeom>
              <a:avLst/>
              <a:gdLst/>
              <a:ahLst/>
              <a:cxnLst/>
              <a:rect l="l" t="t" r="r" b="b"/>
              <a:pathLst>
                <a:path w="95250" h="93980">
                  <a:moveTo>
                    <a:pt x="0" y="0"/>
                  </a:moveTo>
                  <a:lnTo>
                    <a:pt x="0" y="93725"/>
                  </a:lnTo>
                  <a:lnTo>
                    <a:pt x="95250" y="93725"/>
                  </a:lnTo>
                  <a:lnTo>
                    <a:pt x="952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63C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5" name="object 13">
              <a:extLst>
                <a:ext uri="{FF2B5EF4-FFF2-40B4-BE49-F238E27FC236}">
                  <a16:creationId xmlns:a16="http://schemas.microsoft.com/office/drawing/2014/main" id="{9A44A141-1901-444C-A487-D6E73F21AD27}"/>
                </a:ext>
              </a:extLst>
            </p:cNvPr>
            <p:cNvSpPr/>
            <p:nvPr/>
          </p:nvSpPr>
          <p:spPr>
            <a:xfrm>
              <a:off x="1971683" y="6930130"/>
              <a:ext cx="84636" cy="84600"/>
            </a:xfrm>
            <a:custGeom>
              <a:avLst/>
              <a:gdLst/>
              <a:ahLst/>
              <a:cxnLst/>
              <a:rect l="l" t="t" r="r" b="b"/>
              <a:pathLst>
                <a:path w="93344" h="93980">
                  <a:moveTo>
                    <a:pt x="0" y="0"/>
                  </a:moveTo>
                  <a:lnTo>
                    <a:pt x="0" y="93726"/>
                  </a:lnTo>
                  <a:lnTo>
                    <a:pt x="92964" y="93726"/>
                  </a:lnTo>
                  <a:lnTo>
                    <a:pt x="929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6776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6" name="object 14">
              <a:extLst>
                <a:ext uri="{FF2B5EF4-FFF2-40B4-BE49-F238E27FC236}">
                  <a16:creationId xmlns:a16="http://schemas.microsoft.com/office/drawing/2014/main" id="{B47C1522-CECA-4BC6-835E-FC61F023D79C}"/>
                </a:ext>
              </a:extLst>
            </p:cNvPr>
            <p:cNvSpPr/>
            <p:nvPr/>
          </p:nvSpPr>
          <p:spPr>
            <a:xfrm>
              <a:off x="2569423" y="6930130"/>
              <a:ext cx="171915" cy="84600"/>
            </a:xfrm>
            <a:custGeom>
              <a:avLst/>
              <a:gdLst/>
              <a:ahLst/>
              <a:cxnLst/>
              <a:rect l="l" t="t" r="r" b="b"/>
              <a:pathLst>
                <a:path w="190500" h="93980">
                  <a:moveTo>
                    <a:pt x="0" y="0"/>
                  </a:moveTo>
                  <a:lnTo>
                    <a:pt x="0" y="93726"/>
                  </a:lnTo>
                  <a:lnTo>
                    <a:pt x="190500" y="93726"/>
                  </a:lnTo>
                  <a:lnTo>
                    <a:pt x="190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63C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7" name="object 15">
              <a:extLst>
                <a:ext uri="{FF2B5EF4-FFF2-40B4-BE49-F238E27FC236}">
                  <a16:creationId xmlns:a16="http://schemas.microsoft.com/office/drawing/2014/main" id="{86BBF561-C4EE-4409-ACD1-83D9041A7D9E}"/>
                </a:ext>
              </a:extLst>
            </p:cNvPr>
            <p:cNvSpPr/>
            <p:nvPr/>
          </p:nvSpPr>
          <p:spPr>
            <a:xfrm>
              <a:off x="1971683" y="7014730"/>
              <a:ext cx="685019" cy="1179106"/>
            </a:xfrm>
            <a:custGeom>
              <a:avLst/>
              <a:gdLst/>
              <a:ahLst/>
              <a:cxnLst/>
              <a:rect l="l" t="t" r="r" b="b"/>
              <a:pathLst>
                <a:path w="755650" h="1299210">
                  <a:moveTo>
                    <a:pt x="755141" y="139445"/>
                  </a:moveTo>
                  <a:lnTo>
                    <a:pt x="755141" y="0"/>
                  </a:lnTo>
                  <a:lnTo>
                    <a:pt x="0" y="0"/>
                  </a:lnTo>
                  <a:lnTo>
                    <a:pt x="0" y="139445"/>
                  </a:lnTo>
                  <a:lnTo>
                    <a:pt x="14482" y="217077"/>
                  </a:lnTo>
                  <a:lnTo>
                    <a:pt x="31193" y="258963"/>
                  </a:lnTo>
                  <a:lnTo>
                    <a:pt x="52981" y="302086"/>
                  </a:lnTo>
                  <a:lnTo>
                    <a:pt x="78919" y="345838"/>
                  </a:lnTo>
                  <a:lnTo>
                    <a:pt x="108079" y="389611"/>
                  </a:lnTo>
                  <a:lnTo>
                    <a:pt x="139533" y="432795"/>
                  </a:lnTo>
                  <a:lnTo>
                    <a:pt x="172355" y="474785"/>
                  </a:lnTo>
                  <a:lnTo>
                    <a:pt x="205616" y="514971"/>
                  </a:lnTo>
                  <a:lnTo>
                    <a:pt x="238389" y="552746"/>
                  </a:lnTo>
                  <a:lnTo>
                    <a:pt x="269747" y="587501"/>
                  </a:lnTo>
                  <a:lnTo>
                    <a:pt x="288607" y="616446"/>
                  </a:lnTo>
                  <a:lnTo>
                    <a:pt x="294893" y="649319"/>
                  </a:lnTo>
                  <a:lnTo>
                    <a:pt x="294894" y="1299210"/>
                  </a:lnTo>
                  <a:lnTo>
                    <a:pt x="460057" y="1299210"/>
                  </a:lnTo>
                  <a:lnTo>
                    <a:pt x="460057" y="649319"/>
                  </a:lnTo>
                  <a:lnTo>
                    <a:pt x="466201" y="616446"/>
                  </a:lnTo>
                  <a:lnTo>
                    <a:pt x="484631" y="587501"/>
                  </a:lnTo>
                  <a:lnTo>
                    <a:pt x="516179" y="552746"/>
                  </a:lnTo>
                  <a:lnTo>
                    <a:pt x="549108" y="514971"/>
                  </a:lnTo>
                  <a:lnTo>
                    <a:pt x="582493" y="474785"/>
                  </a:lnTo>
                  <a:lnTo>
                    <a:pt x="615412" y="432795"/>
                  </a:lnTo>
                  <a:lnTo>
                    <a:pt x="646939" y="389611"/>
                  </a:lnTo>
                  <a:lnTo>
                    <a:pt x="676151" y="345838"/>
                  </a:lnTo>
                  <a:lnTo>
                    <a:pt x="702123" y="302086"/>
                  </a:lnTo>
                  <a:lnTo>
                    <a:pt x="723933" y="258963"/>
                  </a:lnTo>
                  <a:lnTo>
                    <a:pt x="740655" y="217077"/>
                  </a:lnTo>
                  <a:lnTo>
                    <a:pt x="751366" y="177035"/>
                  </a:lnTo>
                  <a:lnTo>
                    <a:pt x="755141" y="139445"/>
                  </a:lnTo>
                  <a:close/>
                </a:path>
                <a:path w="755650" h="1299210">
                  <a:moveTo>
                    <a:pt x="294894" y="1299210"/>
                  </a:moveTo>
                  <a:lnTo>
                    <a:pt x="294893" y="649319"/>
                  </a:lnTo>
                  <a:lnTo>
                    <a:pt x="288607" y="682335"/>
                  </a:lnTo>
                  <a:lnTo>
                    <a:pt x="269747" y="711707"/>
                  </a:lnTo>
                  <a:lnTo>
                    <a:pt x="238389" y="746291"/>
                  </a:lnTo>
                  <a:lnTo>
                    <a:pt x="205616" y="783960"/>
                  </a:lnTo>
                  <a:lnTo>
                    <a:pt x="172355" y="824094"/>
                  </a:lnTo>
                  <a:lnTo>
                    <a:pt x="139533" y="866077"/>
                  </a:lnTo>
                  <a:lnTo>
                    <a:pt x="108079" y="909289"/>
                  </a:lnTo>
                  <a:lnTo>
                    <a:pt x="78919" y="953113"/>
                  </a:lnTo>
                  <a:lnTo>
                    <a:pt x="52981" y="996930"/>
                  </a:lnTo>
                  <a:lnTo>
                    <a:pt x="31193" y="1040122"/>
                  </a:lnTo>
                  <a:lnTo>
                    <a:pt x="14482" y="1082070"/>
                  </a:lnTo>
                  <a:lnTo>
                    <a:pt x="3775" y="1122157"/>
                  </a:lnTo>
                  <a:lnTo>
                    <a:pt x="0" y="1159764"/>
                  </a:lnTo>
                  <a:lnTo>
                    <a:pt x="0" y="1299210"/>
                  </a:lnTo>
                  <a:lnTo>
                    <a:pt x="294894" y="1299210"/>
                  </a:lnTo>
                  <a:close/>
                </a:path>
                <a:path w="755650" h="1299210">
                  <a:moveTo>
                    <a:pt x="755142" y="1299209"/>
                  </a:moveTo>
                  <a:lnTo>
                    <a:pt x="755142" y="1159764"/>
                  </a:lnTo>
                  <a:lnTo>
                    <a:pt x="751366" y="1122157"/>
                  </a:lnTo>
                  <a:lnTo>
                    <a:pt x="740655" y="1082070"/>
                  </a:lnTo>
                  <a:lnTo>
                    <a:pt x="723933" y="1040122"/>
                  </a:lnTo>
                  <a:lnTo>
                    <a:pt x="702123" y="996930"/>
                  </a:lnTo>
                  <a:lnTo>
                    <a:pt x="676151" y="953113"/>
                  </a:lnTo>
                  <a:lnTo>
                    <a:pt x="646939" y="909289"/>
                  </a:lnTo>
                  <a:lnTo>
                    <a:pt x="615412" y="866077"/>
                  </a:lnTo>
                  <a:lnTo>
                    <a:pt x="582493" y="824094"/>
                  </a:lnTo>
                  <a:lnTo>
                    <a:pt x="549108" y="783960"/>
                  </a:lnTo>
                  <a:lnTo>
                    <a:pt x="516179" y="746291"/>
                  </a:lnTo>
                  <a:lnTo>
                    <a:pt x="484631" y="711707"/>
                  </a:lnTo>
                  <a:lnTo>
                    <a:pt x="466201" y="682335"/>
                  </a:lnTo>
                  <a:lnTo>
                    <a:pt x="460057" y="649319"/>
                  </a:lnTo>
                  <a:lnTo>
                    <a:pt x="460057" y="1299210"/>
                  </a:lnTo>
                  <a:lnTo>
                    <a:pt x="755142" y="1299209"/>
                  </a:lnTo>
                  <a:close/>
                </a:path>
              </a:pathLst>
            </a:custGeom>
            <a:solidFill>
              <a:srgbClr val="3A07D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8" name="object 16">
              <a:extLst>
                <a:ext uri="{FF2B5EF4-FFF2-40B4-BE49-F238E27FC236}">
                  <a16:creationId xmlns:a16="http://schemas.microsoft.com/office/drawing/2014/main" id="{C9518A6E-C21D-49A8-ADEC-BC913214EB11}"/>
                </a:ext>
              </a:extLst>
            </p:cNvPr>
            <p:cNvSpPr/>
            <p:nvPr/>
          </p:nvSpPr>
          <p:spPr>
            <a:xfrm>
              <a:off x="2014001" y="7014730"/>
              <a:ext cx="600384" cy="1179106"/>
            </a:xfrm>
            <a:custGeom>
              <a:avLst/>
              <a:gdLst/>
              <a:ahLst/>
              <a:cxnLst/>
              <a:rect l="l" t="t" r="r" b="b"/>
              <a:pathLst>
                <a:path w="662305" h="1299210">
                  <a:moveTo>
                    <a:pt x="662177" y="139446"/>
                  </a:moveTo>
                  <a:lnTo>
                    <a:pt x="662177" y="0"/>
                  </a:lnTo>
                  <a:lnTo>
                    <a:pt x="0" y="0"/>
                  </a:lnTo>
                  <a:lnTo>
                    <a:pt x="0" y="139446"/>
                  </a:lnTo>
                  <a:lnTo>
                    <a:pt x="11064" y="199394"/>
                  </a:lnTo>
                  <a:lnTo>
                    <a:pt x="43525" y="272838"/>
                  </a:lnTo>
                  <a:lnTo>
                    <a:pt x="67436" y="314039"/>
                  </a:lnTo>
                  <a:lnTo>
                    <a:pt x="96286" y="357914"/>
                  </a:lnTo>
                  <a:lnTo>
                    <a:pt x="129936" y="404231"/>
                  </a:lnTo>
                  <a:lnTo>
                    <a:pt x="168249" y="452756"/>
                  </a:lnTo>
                  <a:lnTo>
                    <a:pt x="211089" y="503256"/>
                  </a:lnTo>
                  <a:lnTo>
                    <a:pt x="258317" y="555498"/>
                  </a:lnTo>
                  <a:lnTo>
                    <a:pt x="286178" y="599789"/>
                  </a:lnTo>
                  <a:lnTo>
                    <a:pt x="295465" y="649224"/>
                  </a:lnTo>
                  <a:lnTo>
                    <a:pt x="295465" y="1299210"/>
                  </a:lnTo>
                  <a:lnTo>
                    <a:pt x="366712" y="1299210"/>
                  </a:lnTo>
                  <a:lnTo>
                    <a:pt x="366712" y="649224"/>
                  </a:lnTo>
                  <a:lnTo>
                    <a:pt x="375999" y="599789"/>
                  </a:lnTo>
                  <a:lnTo>
                    <a:pt x="403859" y="555498"/>
                  </a:lnTo>
                  <a:lnTo>
                    <a:pt x="450903" y="503256"/>
                  </a:lnTo>
                  <a:lnTo>
                    <a:pt x="493635" y="452756"/>
                  </a:lnTo>
                  <a:lnTo>
                    <a:pt x="531905" y="404231"/>
                  </a:lnTo>
                  <a:lnTo>
                    <a:pt x="565562" y="357914"/>
                  </a:lnTo>
                  <a:lnTo>
                    <a:pt x="594455" y="314039"/>
                  </a:lnTo>
                  <a:lnTo>
                    <a:pt x="618433" y="272838"/>
                  </a:lnTo>
                  <a:lnTo>
                    <a:pt x="637345" y="234545"/>
                  </a:lnTo>
                  <a:lnTo>
                    <a:pt x="659368" y="167616"/>
                  </a:lnTo>
                  <a:lnTo>
                    <a:pt x="662177" y="139446"/>
                  </a:lnTo>
                  <a:close/>
                </a:path>
                <a:path w="662305" h="1299210">
                  <a:moveTo>
                    <a:pt x="295465" y="1299210"/>
                  </a:moveTo>
                  <a:lnTo>
                    <a:pt x="295465" y="649224"/>
                  </a:lnTo>
                  <a:lnTo>
                    <a:pt x="286178" y="698658"/>
                  </a:lnTo>
                  <a:lnTo>
                    <a:pt x="258317" y="742950"/>
                  </a:lnTo>
                  <a:lnTo>
                    <a:pt x="211089" y="795213"/>
                  </a:lnTo>
                  <a:lnTo>
                    <a:pt x="168249" y="845771"/>
                  </a:lnTo>
                  <a:lnTo>
                    <a:pt x="129936" y="894381"/>
                  </a:lnTo>
                  <a:lnTo>
                    <a:pt x="96286" y="940801"/>
                  </a:lnTo>
                  <a:lnTo>
                    <a:pt x="67436" y="984789"/>
                  </a:lnTo>
                  <a:lnTo>
                    <a:pt x="43525" y="1026103"/>
                  </a:lnTo>
                  <a:lnTo>
                    <a:pt x="24688" y="1064499"/>
                  </a:lnTo>
                  <a:lnTo>
                    <a:pt x="2788" y="1131572"/>
                  </a:lnTo>
                  <a:lnTo>
                    <a:pt x="0" y="1159764"/>
                  </a:lnTo>
                  <a:lnTo>
                    <a:pt x="0" y="1299210"/>
                  </a:lnTo>
                  <a:lnTo>
                    <a:pt x="295465" y="1299210"/>
                  </a:lnTo>
                  <a:close/>
                </a:path>
                <a:path w="662305" h="1299210">
                  <a:moveTo>
                    <a:pt x="662178" y="1299210"/>
                  </a:moveTo>
                  <a:lnTo>
                    <a:pt x="662178" y="1159764"/>
                  </a:lnTo>
                  <a:lnTo>
                    <a:pt x="659368" y="1131572"/>
                  </a:lnTo>
                  <a:lnTo>
                    <a:pt x="637345" y="1064499"/>
                  </a:lnTo>
                  <a:lnTo>
                    <a:pt x="618433" y="1026103"/>
                  </a:lnTo>
                  <a:lnTo>
                    <a:pt x="594455" y="984789"/>
                  </a:lnTo>
                  <a:lnTo>
                    <a:pt x="565562" y="940801"/>
                  </a:lnTo>
                  <a:lnTo>
                    <a:pt x="531905" y="894381"/>
                  </a:lnTo>
                  <a:lnTo>
                    <a:pt x="493635" y="845771"/>
                  </a:lnTo>
                  <a:lnTo>
                    <a:pt x="450903" y="795213"/>
                  </a:lnTo>
                  <a:lnTo>
                    <a:pt x="403859" y="742950"/>
                  </a:lnTo>
                  <a:lnTo>
                    <a:pt x="375999" y="698658"/>
                  </a:lnTo>
                  <a:lnTo>
                    <a:pt x="366712" y="649224"/>
                  </a:lnTo>
                  <a:lnTo>
                    <a:pt x="366712" y="1299210"/>
                  </a:lnTo>
                  <a:lnTo>
                    <a:pt x="662178" y="1299210"/>
                  </a:lnTo>
                  <a:close/>
                </a:path>
              </a:pathLst>
            </a:custGeom>
            <a:solidFill>
              <a:srgbClr val="470A68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9" name="object 17">
              <a:extLst>
                <a:ext uri="{FF2B5EF4-FFF2-40B4-BE49-F238E27FC236}">
                  <a16:creationId xmlns:a16="http://schemas.microsoft.com/office/drawing/2014/main" id="{C919AC77-EBA6-46C1-A33C-94B90A8431A6}"/>
                </a:ext>
              </a:extLst>
            </p:cNvPr>
            <p:cNvSpPr/>
            <p:nvPr/>
          </p:nvSpPr>
          <p:spPr>
            <a:xfrm>
              <a:off x="2357834" y="7014730"/>
              <a:ext cx="298869" cy="1179106"/>
            </a:xfrm>
            <a:custGeom>
              <a:avLst/>
              <a:gdLst/>
              <a:ahLst/>
              <a:cxnLst/>
              <a:rect l="l" t="t" r="r" b="b"/>
              <a:pathLst>
                <a:path w="327660" h="1299210">
                  <a:moveTo>
                    <a:pt x="327469" y="139446"/>
                  </a:moveTo>
                  <a:lnTo>
                    <a:pt x="327469" y="0"/>
                  </a:lnTo>
                  <a:lnTo>
                    <a:pt x="174307" y="0"/>
                  </a:lnTo>
                  <a:lnTo>
                    <a:pt x="174307" y="139446"/>
                  </a:lnTo>
                  <a:lnTo>
                    <a:pt x="171616" y="180939"/>
                  </a:lnTo>
                  <a:lnTo>
                    <a:pt x="164029" y="225326"/>
                  </a:lnTo>
                  <a:lnTo>
                    <a:pt x="152272" y="271798"/>
                  </a:lnTo>
                  <a:lnTo>
                    <a:pt x="137073" y="319546"/>
                  </a:lnTo>
                  <a:lnTo>
                    <a:pt x="119157" y="367760"/>
                  </a:lnTo>
                  <a:lnTo>
                    <a:pt x="99253" y="415631"/>
                  </a:lnTo>
                  <a:lnTo>
                    <a:pt x="78087" y="462350"/>
                  </a:lnTo>
                  <a:lnTo>
                    <a:pt x="56386" y="507107"/>
                  </a:lnTo>
                  <a:lnTo>
                    <a:pt x="34877" y="549094"/>
                  </a:lnTo>
                  <a:lnTo>
                    <a:pt x="14287" y="587502"/>
                  </a:lnTo>
                  <a:lnTo>
                    <a:pt x="3571" y="616446"/>
                  </a:lnTo>
                  <a:lnTo>
                    <a:pt x="0" y="649319"/>
                  </a:lnTo>
                  <a:lnTo>
                    <a:pt x="3571" y="682335"/>
                  </a:lnTo>
                  <a:lnTo>
                    <a:pt x="14287" y="711708"/>
                  </a:lnTo>
                  <a:lnTo>
                    <a:pt x="33146" y="746717"/>
                  </a:lnTo>
                  <a:lnTo>
                    <a:pt x="33146" y="649319"/>
                  </a:lnTo>
                  <a:lnTo>
                    <a:pt x="39290" y="616446"/>
                  </a:lnTo>
                  <a:lnTo>
                    <a:pt x="57721" y="587502"/>
                  </a:lnTo>
                  <a:lnTo>
                    <a:pt x="89251" y="552746"/>
                  </a:lnTo>
                  <a:lnTo>
                    <a:pt x="122131" y="514971"/>
                  </a:lnTo>
                  <a:lnTo>
                    <a:pt x="155444" y="474785"/>
                  </a:lnTo>
                  <a:lnTo>
                    <a:pt x="188272" y="432795"/>
                  </a:lnTo>
                  <a:lnTo>
                    <a:pt x="219699" y="389611"/>
                  </a:lnTo>
                  <a:lnTo>
                    <a:pt x="248807" y="345838"/>
                  </a:lnTo>
                  <a:lnTo>
                    <a:pt x="274680" y="302086"/>
                  </a:lnTo>
                  <a:lnTo>
                    <a:pt x="296399" y="258963"/>
                  </a:lnTo>
                  <a:lnTo>
                    <a:pt x="313049" y="217077"/>
                  </a:lnTo>
                  <a:lnTo>
                    <a:pt x="323711" y="177035"/>
                  </a:lnTo>
                  <a:lnTo>
                    <a:pt x="327469" y="139446"/>
                  </a:lnTo>
                  <a:close/>
                </a:path>
                <a:path w="327660" h="1299210">
                  <a:moveTo>
                    <a:pt x="327469" y="1299210"/>
                  </a:moveTo>
                  <a:lnTo>
                    <a:pt x="327469" y="1159764"/>
                  </a:lnTo>
                  <a:lnTo>
                    <a:pt x="313049" y="1082070"/>
                  </a:lnTo>
                  <a:lnTo>
                    <a:pt x="296399" y="1040122"/>
                  </a:lnTo>
                  <a:lnTo>
                    <a:pt x="274680" y="996930"/>
                  </a:lnTo>
                  <a:lnTo>
                    <a:pt x="248807" y="953113"/>
                  </a:lnTo>
                  <a:lnTo>
                    <a:pt x="219699" y="909289"/>
                  </a:lnTo>
                  <a:lnTo>
                    <a:pt x="188272" y="866077"/>
                  </a:lnTo>
                  <a:lnTo>
                    <a:pt x="155444" y="824094"/>
                  </a:lnTo>
                  <a:lnTo>
                    <a:pt x="122131" y="783960"/>
                  </a:lnTo>
                  <a:lnTo>
                    <a:pt x="89251" y="746291"/>
                  </a:lnTo>
                  <a:lnTo>
                    <a:pt x="57721" y="711708"/>
                  </a:lnTo>
                  <a:lnTo>
                    <a:pt x="39290" y="682335"/>
                  </a:lnTo>
                  <a:lnTo>
                    <a:pt x="33146" y="649319"/>
                  </a:lnTo>
                  <a:lnTo>
                    <a:pt x="33146" y="746717"/>
                  </a:lnTo>
                  <a:lnTo>
                    <a:pt x="34877" y="749929"/>
                  </a:lnTo>
                  <a:lnTo>
                    <a:pt x="56386" y="791809"/>
                  </a:lnTo>
                  <a:lnTo>
                    <a:pt x="78087" y="836523"/>
                  </a:lnTo>
                  <a:lnTo>
                    <a:pt x="99253" y="883249"/>
                  </a:lnTo>
                  <a:lnTo>
                    <a:pt x="119157" y="931164"/>
                  </a:lnTo>
                  <a:lnTo>
                    <a:pt x="137073" y="979444"/>
                  </a:lnTo>
                  <a:lnTo>
                    <a:pt x="152272" y="1027267"/>
                  </a:lnTo>
                  <a:lnTo>
                    <a:pt x="164029" y="1073810"/>
                  </a:lnTo>
                  <a:lnTo>
                    <a:pt x="171616" y="1118250"/>
                  </a:lnTo>
                  <a:lnTo>
                    <a:pt x="174307" y="1159764"/>
                  </a:lnTo>
                  <a:lnTo>
                    <a:pt x="174307" y="1299210"/>
                  </a:lnTo>
                  <a:lnTo>
                    <a:pt x="327469" y="1299210"/>
                  </a:lnTo>
                  <a:close/>
                </a:path>
              </a:pathLst>
            </a:custGeom>
            <a:solidFill>
              <a:srgbClr val="4A127B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0" name="object 18">
              <a:extLst>
                <a:ext uri="{FF2B5EF4-FFF2-40B4-BE49-F238E27FC236}">
                  <a16:creationId xmlns:a16="http://schemas.microsoft.com/office/drawing/2014/main" id="{6BAEE873-BA93-4D5C-A378-474992D8DB0D}"/>
                </a:ext>
              </a:extLst>
            </p:cNvPr>
            <p:cNvSpPr/>
            <p:nvPr/>
          </p:nvSpPr>
          <p:spPr>
            <a:xfrm>
              <a:off x="2014001" y="7112549"/>
              <a:ext cx="600384" cy="1081287"/>
            </a:xfrm>
            <a:custGeom>
              <a:avLst/>
              <a:gdLst/>
              <a:ahLst/>
              <a:cxnLst/>
              <a:rect l="l" t="t" r="r" b="b"/>
              <a:pathLst>
                <a:path w="662305" h="1192530">
                  <a:moveTo>
                    <a:pt x="662178" y="32575"/>
                  </a:moveTo>
                  <a:lnTo>
                    <a:pt x="562284" y="8143"/>
                  </a:lnTo>
                  <a:lnTo>
                    <a:pt x="494538" y="0"/>
                  </a:lnTo>
                  <a:lnTo>
                    <a:pt x="427934" y="8143"/>
                  </a:lnTo>
                  <a:lnTo>
                    <a:pt x="331470" y="32575"/>
                  </a:lnTo>
                  <a:lnTo>
                    <a:pt x="205418" y="51542"/>
                  </a:lnTo>
                  <a:lnTo>
                    <a:pt x="99726" y="49434"/>
                  </a:lnTo>
                  <a:lnTo>
                    <a:pt x="27039" y="38897"/>
                  </a:lnTo>
                  <a:lnTo>
                    <a:pt x="0" y="32575"/>
                  </a:lnTo>
                  <a:lnTo>
                    <a:pt x="2788" y="60725"/>
                  </a:lnTo>
                  <a:lnTo>
                    <a:pt x="24688" y="127531"/>
                  </a:lnTo>
                  <a:lnTo>
                    <a:pt x="43525" y="165748"/>
                  </a:lnTo>
                  <a:lnTo>
                    <a:pt x="67437" y="206883"/>
                  </a:lnTo>
                  <a:lnTo>
                    <a:pt x="96286" y="250714"/>
                  </a:lnTo>
                  <a:lnTo>
                    <a:pt x="129936" y="297024"/>
                  </a:lnTo>
                  <a:lnTo>
                    <a:pt x="168249" y="345592"/>
                  </a:lnTo>
                  <a:lnTo>
                    <a:pt x="211089" y="396200"/>
                  </a:lnTo>
                  <a:lnTo>
                    <a:pt x="258318" y="448627"/>
                  </a:lnTo>
                  <a:lnTo>
                    <a:pt x="272605" y="466570"/>
                  </a:lnTo>
                  <a:lnTo>
                    <a:pt x="290893" y="506170"/>
                  </a:lnTo>
                  <a:lnTo>
                    <a:pt x="299689" y="566865"/>
                  </a:lnTo>
                  <a:lnTo>
                    <a:pt x="305940" y="634587"/>
                  </a:lnTo>
                  <a:lnTo>
                    <a:pt x="308654" y="680976"/>
                  </a:lnTo>
                  <a:lnTo>
                    <a:pt x="310585" y="736804"/>
                  </a:lnTo>
                  <a:lnTo>
                    <a:pt x="311349" y="802886"/>
                  </a:lnTo>
                  <a:lnTo>
                    <a:pt x="311349" y="1192339"/>
                  </a:lnTo>
                  <a:lnTo>
                    <a:pt x="350250" y="1192339"/>
                  </a:lnTo>
                  <a:lnTo>
                    <a:pt x="350250" y="797091"/>
                  </a:lnTo>
                  <a:lnTo>
                    <a:pt x="351197" y="729692"/>
                  </a:lnTo>
                  <a:lnTo>
                    <a:pt x="353329" y="673450"/>
                  </a:lnTo>
                  <a:lnTo>
                    <a:pt x="356233" y="627438"/>
                  </a:lnTo>
                  <a:lnTo>
                    <a:pt x="362699" y="562387"/>
                  </a:lnTo>
                  <a:lnTo>
                    <a:pt x="371284" y="506170"/>
                  </a:lnTo>
                  <a:lnTo>
                    <a:pt x="389572" y="466570"/>
                  </a:lnTo>
                  <a:lnTo>
                    <a:pt x="450903" y="396200"/>
                  </a:lnTo>
                  <a:lnTo>
                    <a:pt x="493635" y="345592"/>
                  </a:lnTo>
                  <a:lnTo>
                    <a:pt x="531905" y="297024"/>
                  </a:lnTo>
                  <a:lnTo>
                    <a:pt x="565562" y="250714"/>
                  </a:lnTo>
                  <a:lnTo>
                    <a:pt x="594455" y="206882"/>
                  </a:lnTo>
                  <a:lnTo>
                    <a:pt x="618433" y="165748"/>
                  </a:lnTo>
                  <a:lnTo>
                    <a:pt x="637345" y="127531"/>
                  </a:lnTo>
                  <a:lnTo>
                    <a:pt x="659368" y="60725"/>
                  </a:lnTo>
                  <a:lnTo>
                    <a:pt x="662178" y="32575"/>
                  </a:lnTo>
                  <a:close/>
                </a:path>
                <a:path w="662305" h="1192530">
                  <a:moveTo>
                    <a:pt x="311349" y="1192339"/>
                  </a:moveTo>
                  <a:lnTo>
                    <a:pt x="311349" y="802886"/>
                  </a:lnTo>
                  <a:lnTo>
                    <a:pt x="310564" y="880037"/>
                  </a:lnTo>
                  <a:lnTo>
                    <a:pt x="307848" y="969073"/>
                  </a:lnTo>
                  <a:lnTo>
                    <a:pt x="294513" y="1012888"/>
                  </a:lnTo>
                  <a:lnTo>
                    <a:pt x="260604" y="1045273"/>
                  </a:lnTo>
                  <a:lnTo>
                    <a:pt x="0" y="1192339"/>
                  </a:lnTo>
                  <a:lnTo>
                    <a:pt x="311349" y="1192339"/>
                  </a:lnTo>
                  <a:close/>
                </a:path>
                <a:path w="662305" h="1192530">
                  <a:moveTo>
                    <a:pt x="662178" y="1192339"/>
                  </a:moveTo>
                  <a:lnTo>
                    <a:pt x="401574" y="1045273"/>
                  </a:lnTo>
                  <a:lnTo>
                    <a:pt x="367284" y="1012888"/>
                  </a:lnTo>
                  <a:lnTo>
                    <a:pt x="353568" y="969073"/>
                  </a:lnTo>
                  <a:lnTo>
                    <a:pt x="350902" y="876575"/>
                  </a:lnTo>
                  <a:lnTo>
                    <a:pt x="350250" y="797091"/>
                  </a:lnTo>
                  <a:lnTo>
                    <a:pt x="350250" y="1192339"/>
                  </a:lnTo>
                  <a:lnTo>
                    <a:pt x="662178" y="1192339"/>
                  </a:lnTo>
                  <a:close/>
                </a:path>
              </a:pathLst>
            </a:custGeom>
            <a:solidFill>
              <a:srgbClr val="FFCF21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1" name="object 19">
              <a:extLst>
                <a:ext uri="{FF2B5EF4-FFF2-40B4-BE49-F238E27FC236}">
                  <a16:creationId xmlns:a16="http://schemas.microsoft.com/office/drawing/2014/main" id="{ACEB5307-52DB-4322-98E2-E48026C3AA2C}"/>
                </a:ext>
              </a:extLst>
            </p:cNvPr>
            <p:cNvSpPr/>
            <p:nvPr/>
          </p:nvSpPr>
          <p:spPr>
            <a:xfrm>
              <a:off x="2315516" y="7125766"/>
              <a:ext cx="298869" cy="1068069"/>
            </a:xfrm>
            <a:custGeom>
              <a:avLst/>
              <a:gdLst/>
              <a:ahLst/>
              <a:cxnLst/>
              <a:rect l="l" t="t" r="r" b="b"/>
              <a:pathLst>
                <a:path w="329564" h="1177289">
                  <a:moveTo>
                    <a:pt x="222391" y="249239"/>
                  </a:moveTo>
                  <a:lnTo>
                    <a:pt x="222391" y="27590"/>
                  </a:lnTo>
                  <a:lnTo>
                    <a:pt x="218346" y="59423"/>
                  </a:lnTo>
                  <a:lnTo>
                    <a:pt x="209922" y="95216"/>
                  </a:lnTo>
                  <a:lnTo>
                    <a:pt x="197236" y="134685"/>
                  </a:lnTo>
                  <a:lnTo>
                    <a:pt x="180408" y="177545"/>
                  </a:lnTo>
                  <a:lnTo>
                    <a:pt x="159557" y="223515"/>
                  </a:lnTo>
                  <a:lnTo>
                    <a:pt x="134801" y="272311"/>
                  </a:lnTo>
                  <a:lnTo>
                    <a:pt x="106259" y="323648"/>
                  </a:lnTo>
                  <a:lnTo>
                    <a:pt x="74051" y="377244"/>
                  </a:lnTo>
                  <a:lnTo>
                    <a:pt x="38295" y="432815"/>
                  </a:lnTo>
                  <a:lnTo>
                    <a:pt x="28139" y="450877"/>
                  </a:lnTo>
                  <a:lnTo>
                    <a:pt x="15256" y="491001"/>
                  </a:lnTo>
                  <a:lnTo>
                    <a:pt x="8942" y="546934"/>
                  </a:lnTo>
                  <a:lnTo>
                    <a:pt x="4242" y="611757"/>
                  </a:lnTo>
                  <a:lnTo>
                    <a:pt x="2159" y="657706"/>
                  </a:lnTo>
                  <a:lnTo>
                    <a:pt x="647" y="713909"/>
                  </a:lnTo>
                  <a:lnTo>
                    <a:pt x="0" y="781288"/>
                  </a:lnTo>
                  <a:lnTo>
                    <a:pt x="513" y="860765"/>
                  </a:lnTo>
                  <a:lnTo>
                    <a:pt x="2481" y="953261"/>
                  </a:lnTo>
                  <a:lnTo>
                    <a:pt x="5267" y="976538"/>
                  </a:lnTo>
                  <a:lnTo>
                    <a:pt x="12196" y="997743"/>
                  </a:lnTo>
                  <a:lnTo>
                    <a:pt x="17093" y="1006117"/>
                  </a:lnTo>
                  <a:lnTo>
                    <a:pt x="17093" y="781288"/>
                  </a:lnTo>
                  <a:lnTo>
                    <a:pt x="18173" y="713909"/>
                  </a:lnTo>
                  <a:lnTo>
                    <a:pt x="20400" y="657706"/>
                  </a:lnTo>
                  <a:lnTo>
                    <a:pt x="23367" y="611757"/>
                  </a:lnTo>
                  <a:lnTo>
                    <a:pt x="29892" y="546934"/>
                  </a:lnTo>
                  <a:lnTo>
                    <a:pt x="38474" y="491001"/>
                  </a:lnTo>
                  <a:lnTo>
                    <a:pt x="56452" y="450877"/>
                  </a:lnTo>
                  <a:lnTo>
                    <a:pt x="117549" y="380574"/>
                  </a:lnTo>
                  <a:lnTo>
                    <a:pt x="160447" y="330074"/>
                  </a:lnTo>
                  <a:lnTo>
                    <a:pt x="198845" y="281549"/>
                  </a:lnTo>
                  <a:lnTo>
                    <a:pt x="222391" y="249239"/>
                  </a:lnTo>
                  <a:close/>
                </a:path>
                <a:path w="329564" h="1177289">
                  <a:moveTo>
                    <a:pt x="329379" y="1177289"/>
                  </a:moveTo>
                  <a:lnTo>
                    <a:pt x="68775" y="1030223"/>
                  </a:lnTo>
                  <a:lnTo>
                    <a:pt x="34104" y="997743"/>
                  </a:lnTo>
                  <a:lnTo>
                    <a:pt x="20007" y="953261"/>
                  </a:lnTo>
                  <a:lnTo>
                    <a:pt x="17568" y="860765"/>
                  </a:lnTo>
                  <a:lnTo>
                    <a:pt x="17093" y="781288"/>
                  </a:lnTo>
                  <a:lnTo>
                    <a:pt x="17093" y="1006117"/>
                  </a:lnTo>
                  <a:lnTo>
                    <a:pt x="22841" y="1015948"/>
                  </a:lnTo>
                  <a:lnTo>
                    <a:pt x="36771" y="1030223"/>
                  </a:lnTo>
                  <a:lnTo>
                    <a:pt x="222699" y="1177289"/>
                  </a:lnTo>
                  <a:lnTo>
                    <a:pt x="329379" y="1177289"/>
                  </a:lnTo>
                  <a:close/>
                </a:path>
                <a:path w="329564" h="1177289">
                  <a:moveTo>
                    <a:pt x="329379" y="16763"/>
                  </a:moveTo>
                  <a:lnTo>
                    <a:pt x="303269" y="10072"/>
                  </a:lnTo>
                  <a:lnTo>
                    <a:pt x="283373" y="6095"/>
                  </a:lnTo>
                  <a:lnTo>
                    <a:pt x="259620" y="3262"/>
                  </a:lnTo>
                  <a:lnTo>
                    <a:pt x="221937" y="0"/>
                  </a:lnTo>
                  <a:lnTo>
                    <a:pt x="222391" y="27590"/>
                  </a:lnTo>
                  <a:lnTo>
                    <a:pt x="222391" y="249239"/>
                  </a:lnTo>
                  <a:lnTo>
                    <a:pt x="261561" y="191357"/>
                  </a:lnTo>
                  <a:lnTo>
                    <a:pt x="285585" y="150156"/>
                  </a:lnTo>
                  <a:lnTo>
                    <a:pt x="304526" y="111863"/>
                  </a:lnTo>
                  <a:lnTo>
                    <a:pt x="326569" y="44934"/>
                  </a:lnTo>
                  <a:lnTo>
                    <a:pt x="329379" y="16763"/>
                  </a:lnTo>
                  <a:close/>
                </a:path>
              </a:pathLst>
            </a:custGeom>
            <a:solidFill>
              <a:srgbClr val="F99403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2" name="object 20">
              <a:extLst>
                <a:ext uri="{FF2B5EF4-FFF2-40B4-BE49-F238E27FC236}">
                  <a16:creationId xmlns:a16="http://schemas.microsoft.com/office/drawing/2014/main" id="{C42F4B68-B435-41E9-B03B-1E154E45A1E2}"/>
                </a:ext>
              </a:extLst>
            </p:cNvPr>
            <p:cNvSpPr/>
            <p:nvPr/>
          </p:nvSpPr>
          <p:spPr>
            <a:xfrm>
              <a:off x="2056319" y="7813138"/>
              <a:ext cx="137533" cy="296098"/>
            </a:xfrm>
            <a:custGeom>
              <a:avLst/>
              <a:gdLst/>
              <a:ahLst/>
              <a:cxnLst/>
              <a:rect l="l" t="t" r="r" b="b"/>
              <a:pathLst>
                <a:path w="151765" h="325119">
                  <a:moveTo>
                    <a:pt x="151637" y="0"/>
                  </a:moveTo>
                  <a:lnTo>
                    <a:pt x="102040" y="64946"/>
                  </a:lnTo>
                  <a:lnTo>
                    <a:pt x="63217" y="122569"/>
                  </a:lnTo>
                  <a:lnTo>
                    <a:pt x="34385" y="172783"/>
                  </a:lnTo>
                  <a:lnTo>
                    <a:pt x="14760" y="215504"/>
                  </a:lnTo>
                  <a:lnTo>
                    <a:pt x="0" y="278130"/>
                  </a:lnTo>
                  <a:lnTo>
                    <a:pt x="0" y="324612"/>
                  </a:lnTo>
                  <a:lnTo>
                    <a:pt x="94488" y="324612"/>
                  </a:lnTo>
                  <a:lnTo>
                    <a:pt x="94488" y="278130"/>
                  </a:lnTo>
                  <a:lnTo>
                    <a:pt x="96181" y="242234"/>
                  </a:lnTo>
                  <a:lnTo>
                    <a:pt x="101176" y="201788"/>
                  </a:lnTo>
                  <a:lnTo>
                    <a:pt x="109347" y="157067"/>
                  </a:lnTo>
                  <a:lnTo>
                    <a:pt x="120565" y="108345"/>
                  </a:lnTo>
                  <a:lnTo>
                    <a:pt x="134704" y="55897"/>
                  </a:lnTo>
                  <a:lnTo>
                    <a:pt x="151637" y="0"/>
                  </a:lnTo>
                  <a:close/>
                </a:path>
              </a:pathLst>
            </a:custGeom>
            <a:solidFill>
              <a:srgbClr val="6D2077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3" name="object 21">
              <a:extLst>
                <a:ext uri="{FF2B5EF4-FFF2-40B4-BE49-F238E27FC236}">
                  <a16:creationId xmlns:a16="http://schemas.microsoft.com/office/drawing/2014/main" id="{8BF78F86-ABC0-41E2-9C89-6DE68691601B}"/>
                </a:ext>
              </a:extLst>
            </p:cNvPr>
            <p:cNvSpPr/>
            <p:nvPr/>
          </p:nvSpPr>
          <p:spPr>
            <a:xfrm>
              <a:off x="2056319" y="7099329"/>
              <a:ext cx="84636" cy="60807"/>
            </a:xfrm>
            <a:custGeom>
              <a:avLst/>
              <a:gdLst/>
              <a:ahLst/>
              <a:cxnLst/>
              <a:rect l="l" t="t" r="r" b="b"/>
              <a:pathLst>
                <a:path w="95250" h="67944">
                  <a:moveTo>
                    <a:pt x="95249" y="67817"/>
                  </a:moveTo>
                  <a:lnTo>
                    <a:pt x="94487" y="61721"/>
                  </a:lnTo>
                  <a:lnTo>
                    <a:pt x="94487" y="0"/>
                  </a:lnTo>
                  <a:lnTo>
                    <a:pt x="0" y="0"/>
                  </a:lnTo>
                  <a:lnTo>
                    <a:pt x="0" y="54863"/>
                  </a:lnTo>
                  <a:lnTo>
                    <a:pt x="761" y="58673"/>
                  </a:lnTo>
                  <a:lnTo>
                    <a:pt x="20347" y="61924"/>
                  </a:lnTo>
                  <a:lnTo>
                    <a:pt x="42576" y="64674"/>
                  </a:lnTo>
                  <a:lnTo>
                    <a:pt x="67520" y="66710"/>
                  </a:lnTo>
                  <a:lnTo>
                    <a:pt x="95249" y="67817"/>
                  </a:lnTo>
                  <a:close/>
                </a:path>
              </a:pathLst>
            </a:custGeom>
            <a:solidFill>
              <a:srgbClr val="6D2077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4" name="object 22">
              <a:extLst>
                <a:ext uri="{FF2B5EF4-FFF2-40B4-BE49-F238E27FC236}">
                  <a16:creationId xmlns:a16="http://schemas.microsoft.com/office/drawing/2014/main" id="{6A3CD9E1-106A-426E-9536-ECB705859AD3}"/>
                </a:ext>
              </a:extLst>
            </p:cNvPr>
            <p:cNvSpPr/>
            <p:nvPr/>
          </p:nvSpPr>
          <p:spPr>
            <a:xfrm>
              <a:off x="2056319" y="7149561"/>
              <a:ext cx="137533" cy="243224"/>
            </a:xfrm>
            <a:custGeom>
              <a:avLst/>
              <a:gdLst/>
              <a:ahLst/>
              <a:cxnLst/>
              <a:rect l="l" t="t" r="r" b="b"/>
              <a:pathLst>
                <a:path w="149859" h="266064">
                  <a:moveTo>
                    <a:pt x="149351" y="265938"/>
                  </a:moveTo>
                  <a:lnTo>
                    <a:pt x="131277" y="205727"/>
                  </a:lnTo>
                  <a:lnTo>
                    <a:pt x="116494" y="149650"/>
                  </a:lnTo>
                  <a:lnTo>
                    <a:pt x="105186" y="97999"/>
                  </a:lnTo>
                  <a:lnTo>
                    <a:pt x="97535" y="51066"/>
                  </a:lnTo>
                  <a:lnTo>
                    <a:pt x="93725" y="9144"/>
                  </a:lnTo>
                  <a:lnTo>
                    <a:pt x="66436" y="8358"/>
                  </a:lnTo>
                  <a:lnTo>
                    <a:pt x="41719" y="6286"/>
                  </a:lnTo>
                  <a:lnTo>
                    <a:pt x="19573" y="3357"/>
                  </a:lnTo>
                  <a:lnTo>
                    <a:pt x="0" y="0"/>
                  </a:lnTo>
                  <a:lnTo>
                    <a:pt x="5930" y="28112"/>
                  </a:lnTo>
                  <a:lnTo>
                    <a:pt x="18739" y="62850"/>
                  </a:lnTo>
                  <a:lnTo>
                    <a:pt x="38957" y="104108"/>
                  </a:lnTo>
                  <a:lnTo>
                    <a:pt x="67112" y="151779"/>
                  </a:lnTo>
                  <a:lnTo>
                    <a:pt x="103734" y="205757"/>
                  </a:lnTo>
                  <a:lnTo>
                    <a:pt x="149351" y="265938"/>
                  </a:lnTo>
                  <a:close/>
                </a:path>
              </a:pathLst>
            </a:custGeom>
            <a:solidFill>
              <a:srgbClr val="FFFF74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5" name="object 23">
              <a:extLst>
                <a:ext uri="{FF2B5EF4-FFF2-40B4-BE49-F238E27FC236}">
                  <a16:creationId xmlns:a16="http://schemas.microsoft.com/office/drawing/2014/main" id="{C0B57322-733D-47AA-8347-A2C0E0B1DBB7}"/>
                </a:ext>
              </a:extLst>
            </p:cNvPr>
            <p:cNvSpPr/>
            <p:nvPr/>
          </p:nvSpPr>
          <p:spPr>
            <a:xfrm>
              <a:off x="2056319" y="8177973"/>
              <a:ext cx="515748" cy="84600"/>
            </a:xfrm>
            <a:custGeom>
              <a:avLst/>
              <a:gdLst/>
              <a:ahLst/>
              <a:cxnLst/>
              <a:rect l="l" t="t" r="r" b="b"/>
              <a:pathLst>
                <a:path w="567689" h="93980">
                  <a:moveTo>
                    <a:pt x="0" y="0"/>
                  </a:moveTo>
                  <a:lnTo>
                    <a:pt x="0" y="93725"/>
                  </a:lnTo>
                  <a:lnTo>
                    <a:pt x="567690" y="93725"/>
                  </a:lnTo>
                  <a:lnTo>
                    <a:pt x="5676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7D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6" name="object 24">
              <a:extLst>
                <a:ext uri="{FF2B5EF4-FFF2-40B4-BE49-F238E27FC236}">
                  <a16:creationId xmlns:a16="http://schemas.microsoft.com/office/drawing/2014/main" id="{31B1094D-1588-41B5-9347-9A09CDF91ED9}"/>
                </a:ext>
              </a:extLst>
            </p:cNvPr>
            <p:cNvSpPr/>
            <p:nvPr/>
          </p:nvSpPr>
          <p:spPr>
            <a:xfrm>
              <a:off x="1887048" y="8177973"/>
              <a:ext cx="84636" cy="84600"/>
            </a:xfrm>
            <a:custGeom>
              <a:avLst/>
              <a:gdLst/>
              <a:ahLst/>
              <a:cxnLst/>
              <a:rect l="l" t="t" r="r" b="b"/>
              <a:pathLst>
                <a:path w="95250" h="93980">
                  <a:moveTo>
                    <a:pt x="0" y="0"/>
                  </a:moveTo>
                  <a:lnTo>
                    <a:pt x="0" y="93725"/>
                  </a:lnTo>
                  <a:lnTo>
                    <a:pt x="95250" y="93725"/>
                  </a:lnTo>
                  <a:lnTo>
                    <a:pt x="952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63C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7" name="object 25">
              <a:extLst>
                <a:ext uri="{FF2B5EF4-FFF2-40B4-BE49-F238E27FC236}">
                  <a16:creationId xmlns:a16="http://schemas.microsoft.com/office/drawing/2014/main" id="{9182365D-B077-437F-9526-6849F03A4A33}"/>
                </a:ext>
              </a:extLst>
            </p:cNvPr>
            <p:cNvSpPr/>
            <p:nvPr/>
          </p:nvSpPr>
          <p:spPr>
            <a:xfrm>
              <a:off x="1971683" y="8177973"/>
              <a:ext cx="84636" cy="84600"/>
            </a:xfrm>
            <a:custGeom>
              <a:avLst/>
              <a:gdLst/>
              <a:ahLst/>
              <a:cxnLst/>
              <a:rect l="l" t="t" r="r" b="b"/>
              <a:pathLst>
                <a:path w="93344" h="93980">
                  <a:moveTo>
                    <a:pt x="0" y="0"/>
                  </a:moveTo>
                  <a:lnTo>
                    <a:pt x="0" y="93725"/>
                  </a:lnTo>
                  <a:lnTo>
                    <a:pt x="92964" y="93725"/>
                  </a:lnTo>
                  <a:lnTo>
                    <a:pt x="929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6776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68" name="object 26">
              <a:extLst>
                <a:ext uri="{FF2B5EF4-FFF2-40B4-BE49-F238E27FC236}">
                  <a16:creationId xmlns:a16="http://schemas.microsoft.com/office/drawing/2014/main" id="{A8DB6E2D-6804-4030-8656-F475CF7A1B65}"/>
                </a:ext>
              </a:extLst>
            </p:cNvPr>
            <p:cNvSpPr/>
            <p:nvPr/>
          </p:nvSpPr>
          <p:spPr>
            <a:xfrm>
              <a:off x="2572067" y="8177973"/>
              <a:ext cx="171917" cy="84600"/>
            </a:xfrm>
            <a:custGeom>
              <a:avLst/>
              <a:gdLst/>
              <a:ahLst/>
              <a:cxnLst/>
              <a:rect l="l" t="t" r="r" b="b"/>
              <a:pathLst>
                <a:path w="190500" h="93980">
                  <a:moveTo>
                    <a:pt x="0" y="0"/>
                  </a:moveTo>
                  <a:lnTo>
                    <a:pt x="0" y="93725"/>
                  </a:lnTo>
                  <a:lnTo>
                    <a:pt x="190500" y="93725"/>
                  </a:lnTo>
                  <a:lnTo>
                    <a:pt x="190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63C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</p:grpSp>
      <p:grpSp>
        <p:nvGrpSpPr>
          <p:cNvPr id="55304" name="Group 68">
            <a:extLst>
              <a:ext uri="{FF2B5EF4-FFF2-40B4-BE49-F238E27FC236}">
                <a16:creationId xmlns:a16="http://schemas.microsoft.com/office/drawing/2014/main" id="{10BEB59E-6EC7-4209-8BA8-4221447BBEE1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82700"/>
            <a:ext cx="5892800" cy="800100"/>
            <a:chOff x="443080" y="2679689"/>
            <a:chExt cx="11306008" cy="46037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E0C545F-3A20-4FB0-9894-5330B8D6E640}"/>
                </a:ext>
              </a:extLst>
            </p:cNvPr>
            <p:cNvSpPr/>
            <p:nvPr/>
          </p:nvSpPr>
          <p:spPr>
            <a:xfrm>
              <a:off x="638011" y="2759159"/>
              <a:ext cx="11111077" cy="3809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BF85F059-2837-470E-B9E2-AA3D0E96AB3E}"/>
                </a:ext>
              </a:extLst>
            </p:cNvPr>
            <p:cNvSpPr/>
            <p:nvPr/>
          </p:nvSpPr>
          <p:spPr>
            <a:xfrm>
              <a:off x="443080" y="2679689"/>
              <a:ext cx="11208542" cy="3809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Ҳар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бир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гуруҳ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ўз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фуқар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лар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ифасини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нунга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ри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я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қилишга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иш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нтириш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йўлларини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ўйлаб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пиши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к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e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рак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:</a:t>
              </a:r>
              <a:endParaRPr lang="ru-RU" sz="1600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55305" name="Group 7">
            <a:extLst>
              <a:ext uri="{FF2B5EF4-FFF2-40B4-BE49-F238E27FC236}">
                <a16:creationId xmlns:a16="http://schemas.microsoft.com/office/drawing/2014/main" id="{CEE0D021-8030-4CA0-BAA1-EB182E21EEC9}"/>
              </a:ext>
            </a:extLst>
          </p:cNvPr>
          <p:cNvGrpSpPr>
            <a:grpSpLocks/>
          </p:cNvGrpSpPr>
          <p:nvPr/>
        </p:nvGrpSpPr>
        <p:grpSpPr bwMode="auto">
          <a:xfrm>
            <a:off x="6950075" y="1319213"/>
            <a:ext cx="1468438" cy="763587"/>
            <a:chOff x="5794402" y="3191163"/>
            <a:chExt cx="1468438" cy="763588"/>
          </a:xfrm>
        </p:grpSpPr>
        <p:sp>
          <p:nvSpPr>
            <p:cNvPr id="55313" name="Freeform 306">
              <a:extLst>
                <a:ext uri="{FF2B5EF4-FFF2-40B4-BE49-F238E27FC236}">
                  <a16:creationId xmlns:a16="http://schemas.microsoft.com/office/drawing/2014/main" id="{4BC27FCE-F392-4CBC-B725-34A6E9C04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02" y="3191163"/>
              <a:ext cx="1468438" cy="763588"/>
            </a:xfrm>
            <a:custGeom>
              <a:avLst/>
              <a:gdLst>
                <a:gd name="T0" fmla="*/ 2147483647 w 462"/>
                <a:gd name="T1" fmla="*/ 2147483647 h 240"/>
                <a:gd name="T2" fmla="*/ 2147483647 w 462"/>
                <a:gd name="T3" fmla="*/ 2147483647 h 240"/>
                <a:gd name="T4" fmla="*/ 2147483647 w 462"/>
                <a:gd name="T5" fmla="*/ 2147483647 h 240"/>
                <a:gd name="T6" fmla="*/ 2147483647 w 462"/>
                <a:gd name="T7" fmla="*/ 2147483647 h 240"/>
                <a:gd name="T8" fmla="*/ 2147483647 w 462"/>
                <a:gd name="T9" fmla="*/ 2147483647 h 240"/>
                <a:gd name="T10" fmla="*/ 2147483647 w 462"/>
                <a:gd name="T11" fmla="*/ 2147483647 h 240"/>
                <a:gd name="T12" fmla="*/ 2147483647 w 462"/>
                <a:gd name="T13" fmla="*/ 2147483647 h 240"/>
                <a:gd name="T14" fmla="*/ 2147483647 w 462"/>
                <a:gd name="T15" fmla="*/ 2147483647 h 240"/>
                <a:gd name="T16" fmla="*/ 2147483647 w 462"/>
                <a:gd name="T17" fmla="*/ 2147483647 h 240"/>
                <a:gd name="T18" fmla="*/ 2147483647 w 462"/>
                <a:gd name="T19" fmla="*/ 2147483647 h 240"/>
                <a:gd name="T20" fmla="*/ 2147483647 w 462"/>
                <a:gd name="T21" fmla="*/ 2147483647 h 240"/>
                <a:gd name="T22" fmla="*/ 2147483647 w 462"/>
                <a:gd name="T23" fmla="*/ 2147483647 h 2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2"/>
                <a:gd name="T37" fmla="*/ 0 h 240"/>
                <a:gd name="T38" fmla="*/ 462 w 462"/>
                <a:gd name="T39" fmla="*/ 240 h 2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2" h="240">
                  <a:moveTo>
                    <a:pt x="181" y="24"/>
                  </a:moveTo>
                  <a:cubicBezTo>
                    <a:pt x="199" y="33"/>
                    <a:pt x="217" y="44"/>
                    <a:pt x="237" y="49"/>
                  </a:cubicBezTo>
                  <a:cubicBezTo>
                    <a:pt x="260" y="55"/>
                    <a:pt x="285" y="52"/>
                    <a:pt x="309" y="48"/>
                  </a:cubicBezTo>
                  <a:cubicBezTo>
                    <a:pt x="333" y="45"/>
                    <a:pt x="357" y="40"/>
                    <a:pt x="381" y="42"/>
                  </a:cubicBezTo>
                  <a:cubicBezTo>
                    <a:pt x="405" y="45"/>
                    <a:pt x="430" y="55"/>
                    <a:pt x="444" y="75"/>
                  </a:cubicBezTo>
                  <a:cubicBezTo>
                    <a:pt x="462" y="102"/>
                    <a:pt x="454" y="141"/>
                    <a:pt x="434" y="166"/>
                  </a:cubicBezTo>
                  <a:cubicBezTo>
                    <a:pt x="413" y="191"/>
                    <a:pt x="382" y="205"/>
                    <a:pt x="350" y="215"/>
                  </a:cubicBezTo>
                  <a:cubicBezTo>
                    <a:pt x="291" y="234"/>
                    <a:pt x="227" y="240"/>
                    <a:pt x="165" y="233"/>
                  </a:cubicBezTo>
                  <a:cubicBezTo>
                    <a:pt x="126" y="228"/>
                    <a:pt x="87" y="218"/>
                    <a:pt x="55" y="195"/>
                  </a:cubicBezTo>
                  <a:cubicBezTo>
                    <a:pt x="23" y="172"/>
                    <a:pt x="0" y="135"/>
                    <a:pt x="1" y="95"/>
                  </a:cubicBezTo>
                  <a:cubicBezTo>
                    <a:pt x="2" y="59"/>
                    <a:pt x="30" y="22"/>
                    <a:pt x="65" y="12"/>
                  </a:cubicBezTo>
                  <a:cubicBezTo>
                    <a:pt x="107" y="0"/>
                    <a:pt x="143" y="3"/>
                    <a:pt x="181" y="24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Freeform 306">
              <a:extLst>
                <a:ext uri="{FF2B5EF4-FFF2-40B4-BE49-F238E27FC236}">
                  <a16:creationId xmlns:a16="http://schemas.microsoft.com/office/drawing/2014/main" id="{7CC51AB4-5148-401D-AE78-84A758644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3537" y="3306970"/>
              <a:ext cx="1112662" cy="578584"/>
            </a:xfrm>
            <a:custGeom>
              <a:avLst/>
              <a:gdLst>
                <a:gd name="T0" fmla="*/ 2147483647 w 462"/>
                <a:gd name="T1" fmla="*/ 2147483647 h 240"/>
                <a:gd name="T2" fmla="*/ 2147483647 w 462"/>
                <a:gd name="T3" fmla="*/ 2147483647 h 240"/>
                <a:gd name="T4" fmla="*/ 2147483647 w 462"/>
                <a:gd name="T5" fmla="*/ 2147483647 h 240"/>
                <a:gd name="T6" fmla="*/ 2147483647 w 462"/>
                <a:gd name="T7" fmla="*/ 2147483647 h 240"/>
                <a:gd name="T8" fmla="*/ 2147483647 w 462"/>
                <a:gd name="T9" fmla="*/ 2147483647 h 240"/>
                <a:gd name="T10" fmla="*/ 2147483647 w 462"/>
                <a:gd name="T11" fmla="*/ 2147483647 h 240"/>
                <a:gd name="T12" fmla="*/ 2147483647 w 462"/>
                <a:gd name="T13" fmla="*/ 2147483647 h 240"/>
                <a:gd name="T14" fmla="*/ 2147483647 w 462"/>
                <a:gd name="T15" fmla="*/ 2147483647 h 240"/>
                <a:gd name="T16" fmla="*/ 2147483647 w 462"/>
                <a:gd name="T17" fmla="*/ 2147483647 h 240"/>
                <a:gd name="T18" fmla="*/ 2147483647 w 462"/>
                <a:gd name="T19" fmla="*/ 2147483647 h 240"/>
                <a:gd name="T20" fmla="*/ 2147483647 w 462"/>
                <a:gd name="T21" fmla="*/ 2147483647 h 240"/>
                <a:gd name="T22" fmla="*/ 2147483647 w 462"/>
                <a:gd name="T23" fmla="*/ 2147483647 h 2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2"/>
                <a:gd name="T37" fmla="*/ 0 h 240"/>
                <a:gd name="T38" fmla="*/ 462 w 462"/>
                <a:gd name="T39" fmla="*/ 240 h 2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2" h="240">
                  <a:moveTo>
                    <a:pt x="181" y="24"/>
                  </a:moveTo>
                  <a:cubicBezTo>
                    <a:pt x="199" y="33"/>
                    <a:pt x="217" y="44"/>
                    <a:pt x="237" y="49"/>
                  </a:cubicBezTo>
                  <a:cubicBezTo>
                    <a:pt x="260" y="55"/>
                    <a:pt x="285" y="52"/>
                    <a:pt x="309" y="48"/>
                  </a:cubicBezTo>
                  <a:cubicBezTo>
                    <a:pt x="333" y="45"/>
                    <a:pt x="357" y="40"/>
                    <a:pt x="381" y="42"/>
                  </a:cubicBezTo>
                  <a:cubicBezTo>
                    <a:pt x="405" y="45"/>
                    <a:pt x="430" y="55"/>
                    <a:pt x="444" y="75"/>
                  </a:cubicBezTo>
                  <a:cubicBezTo>
                    <a:pt x="462" y="102"/>
                    <a:pt x="454" y="141"/>
                    <a:pt x="434" y="166"/>
                  </a:cubicBezTo>
                  <a:cubicBezTo>
                    <a:pt x="413" y="191"/>
                    <a:pt x="382" y="205"/>
                    <a:pt x="350" y="215"/>
                  </a:cubicBezTo>
                  <a:cubicBezTo>
                    <a:pt x="291" y="234"/>
                    <a:pt x="227" y="240"/>
                    <a:pt x="165" y="233"/>
                  </a:cubicBezTo>
                  <a:cubicBezTo>
                    <a:pt x="126" y="228"/>
                    <a:pt x="87" y="218"/>
                    <a:pt x="55" y="195"/>
                  </a:cubicBezTo>
                  <a:cubicBezTo>
                    <a:pt x="23" y="172"/>
                    <a:pt x="0" y="135"/>
                    <a:pt x="1" y="95"/>
                  </a:cubicBezTo>
                  <a:cubicBezTo>
                    <a:pt x="2" y="59"/>
                    <a:pt x="30" y="22"/>
                    <a:pt x="65" y="12"/>
                  </a:cubicBezTo>
                  <a:cubicBezTo>
                    <a:pt x="107" y="0"/>
                    <a:pt x="143" y="3"/>
                    <a:pt x="181" y="24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25F42DDD-DB3A-4FB4-9C3E-2049086B6883}"/>
                </a:ext>
              </a:extLst>
            </p:cNvPr>
            <p:cNvSpPr/>
            <p:nvPr/>
          </p:nvSpPr>
          <p:spPr>
            <a:xfrm>
              <a:off x="5957915" y="3403888"/>
              <a:ext cx="1101725" cy="385763"/>
            </a:xfrm>
            <a:prstGeom prst="roundRect">
              <a:avLst>
                <a:gd name="adj" fmla="val 50000"/>
              </a:avLst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4371" rIns="0" bIns="4437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bg1"/>
                  </a:solidFill>
                  <a:latin typeface="+mj-lt"/>
                  <a:ea typeface="Golos Text" panose="020B0503020202020204" pitchFamily="34" charset="0"/>
                </a:rPr>
                <a:t>10 минут</a:t>
              </a:r>
            </a:p>
          </p:txBody>
        </p:sp>
      </p:grp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3B66994-3B07-433F-8A3A-30539B41A5A5}"/>
              </a:ext>
            </a:extLst>
          </p:cNvPr>
          <p:cNvSpPr/>
          <p:nvPr/>
        </p:nvSpPr>
        <p:spPr>
          <a:xfrm>
            <a:off x="1846263" y="2308225"/>
            <a:ext cx="4427537" cy="544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изматчилари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pic>
        <p:nvPicPr>
          <p:cNvPr id="55307" name="Picture 79">
            <a:extLst>
              <a:ext uri="{FF2B5EF4-FFF2-40B4-BE49-F238E27FC236}">
                <a16:creationId xmlns:a16="http://schemas.microsoft.com/office/drawing/2014/main" id="{C30DC165-C73B-4466-BCC7-A4A54C4D2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825750"/>
            <a:ext cx="135572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1222085-52DC-4DA2-8EBC-018B11B52909}"/>
              </a:ext>
            </a:extLst>
          </p:cNvPr>
          <p:cNvSpPr/>
          <p:nvPr/>
        </p:nvSpPr>
        <p:spPr>
          <a:xfrm>
            <a:off x="1846263" y="3235325"/>
            <a:ext cx="4427537" cy="544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Тадбирк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рлар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CADC1098-65A9-417B-A6D1-91A67029ED10}"/>
              </a:ext>
            </a:extLst>
          </p:cNvPr>
          <p:cNvSpPr/>
          <p:nvPr/>
        </p:nvSpPr>
        <p:spPr>
          <a:xfrm>
            <a:off x="1846263" y="4162425"/>
            <a:ext cx="4427537" cy="544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Фуқар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лар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0B5E53-9A06-4A49-81AC-6F1150F37882}"/>
              </a:ext>
            </a:extLst>
          </p:cNvPr>
          <p:cNvCxnSpPr/>
          <p:nvPr/>
        </p:nvCxnSpPr>
        <p:spPr>
          <a:xfrm flipV="1">
            <a:off x="1244600" y="2579688"/>
            <a:ext cx="468313" cy="468312"/>
          </a:xfrm>
          <a:prstGeom prst="straightConnector1">
            <a:avLst/>
          </a:prstGeom>
          <a:ln>
            <a:solidFill>
              <a:srgbClr val="90CA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1B8F70D-E318-40E2-979E-7A897E3C9C9B}"/>
              </a:ext>
            </a:extLst>
          </p:cNvPr>
          <p:cNvCxnSpPr>
            <a:cxnSpLocks/>
          </p:cNvCxnSpPr>
          <p:nvPr/>
        </p:nvCxnSpPr>
        <p:spPr>
          <a:xfrm>
            <a:off x="1244600" y="3913188"/>
            <a:ext cx="468313" cy="466725"/>
          </a:xfrm>
          <a:prstGeom prst="straightConnector1">
            <a:avLst/>
          </a:prstGeom>
          <a:ln>
            <a:solidFill>
              <a:srgbClr val="90CA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4B7AAB8-7812-4CDE-8C4E-644F79850063}"/>
              </a:ext>
            </a:extLst>
          </p:cNvPr>
          <p:cNvCxnSpPr>
            <a:cxnSpLocks/>
          </p:cNvCxnSpPr>
          <p:nvPr/>
        </p:nvCxnSpPr>
        <p:spPr>
          <a:xfrm>
            <a:off x="1244600" y="3525838"/>
            <a:ext cx="557213" cy="0"/>
          </a:xfrm>
          <a:prstGeom prst="straightConnector1">
            <a:avLst/>
          </a:prstGeom>
          <a:ln>
            <a:solidFill>
              <a:srgbClr val="90CA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0D89-109B-4AD6-B2B0-88D97877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Ҳамма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дамларни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бўйсунишга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кўндириш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мумкинми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grpSp>
        <p:nvGrpSpPr>
          <p:cNvPr id="56323" name="Group 19">
            <a:extLst>
              <a:ext uri="{FF2B5EF4-FFF2-40B4-BE49-F238E27FC236}">
                <a16:creationId xmlns:a16="http://schemas.microsoft.com/office/drawing/2014/main" id="{AAF65AE0-BF55-4440-8805-A8010800DA21}"/>
              </a:ext>
            </a:extLst>
          </p:cNvPr>
          <p:cNvGrpSpPr>
            <a:grpSpLocks/>
          </p:cNvGrpSpPr>
          <p:nvPr/>
        </p:nvGrpSpPr>
        <p:grpSpPr bwMode="auto">
          <a:xfrm>
            <a:off x="427038" y="1328738"/>
            <a:ext cx="6203950" cy="717550"/>
            <a:chOff x="443080" y="2679689"/>
            <a:chExt cx="11306008" cy="42993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5F5EB2A-3A6F-4E2F-81B8-C24C415171A3}"/>
                </a:ext>
              </a:extLst>
            </p:cNvPr>
            <p:cNvSpPr/>
            <p:nvPr/>
          </p:nvSpPr>
          <p:spPr>
            <a:xfrm>
              <a:off x="636913" y="2729151"/>
              <a:ext cx="11112175" cy="38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ED5D7AE-6614-42EF-8381-9C20E2EAD713}"/>
                </a:ext>
              </a:extLst>
            </p:cNvPr>
            <p:cNvSpPr/>
            <p:nvPr/>
          </p:nvSpPr>
          <p:spPr>
            <a:xfrm>
              <a:off x="443080" y="2679689"/>
              <a:ext cx="11210537" cy="3804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Турли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гуруҳларни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нунга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ри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я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қилишга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ундашнинг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мумкин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бўлган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усуллари</a:t>
              </a:r>
              <a:r>
                <a:rPr lang="tr-TR" sz="1600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:</a:t>
              </a:r>
              <a:endParaRPr lang="ru-RU" sz="1600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BC0F447-76AC-430F-9FD8-D383A4F5D3DE}"/>
              </a:ext>
            </a:extLst>
          </p:cNvPr>
          <p:cNvSpPr/>
          <p:nvPr/>
        </p:nvSpPr>
        <p:spPr>
          <a:xfrm>
            <a:off x="427038" y="2017713"/>
            <a:ext cx="6149975" cy="6207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Жаз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кучайтириш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ўқитиш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имтиёзлар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кширишлар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кўпайтириш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ижтим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клама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шқалар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D352524-9547-4C90-BB5B-1917EDCBC947}"/>
              </a:ext>
            </a:extLst>
          </p:cNvPr>
          <p:cNvSpPr txBox="1">
            <a:spLocks/>
          </p:cNvSpPr>
          <p:nvPr/>
        </p:nvSpPr>
        <p:spPr>
          <a:xfrm>
            <a:off x="7458075" y="1273175"/>
            <a:ext cx="4302125" cy="7905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1600" b="1" dirty="0">
                <a:latin typeface="+mn-lt"/>
              </a:rPr>
              <a:t>X</a:t>
            </a:r>
            <a:r>
              <a:rPr lang="ru-RU" sz="1600" b="1" dirty="0" err="1">
                <a:latin typeface="+mn-lt"/>
              </a:rPr>
              <a:t>ул</a:t>
            </a:r>
            <a:r>
              <a:rPr lang="en-US" sz="1600" b="1" dirty="0">
                <a:latin typeface="+mn-lt"/>
              </a:rPr>
              <a:t>o</a:t>
            </a:r>
            <a:r>
              <a:rPr lang="ru-RU" sz="1600" b="1" dirty="0" err="1">
                <a:latin typeface="+mn-lt"/>
              </a:rPr>
              <a:t>са</a:t>
            </a:r>
            <a:r>
              <a:rPr lang="tr-TR" sz="1600" b="1" dirty="0">
                <a:latin typeface="+mn-lt"/>
              </a:rPr>
              <a:t>:</a:t>
            </a:r>
            <a:endParaRPr lang="en-US" sz="1600" b="1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dirty="0" err="1">
                <a:latin typeface="+mn-lt"/>
              </a:rPr>
              <a:t>Барча</a:t>
            </a:r>
            <a:r>
              <a:rPr lang="tr-TR" sz="1600" dirty="0">
                <a:latin typeface="+mn-lt"/>
              </a:rPr>
              <a:t> o</a:t>
            </a:r>
            <a:r>
              <a:rPr lang="ru-RU" sz="1600" dirty="0" err="1">
                <a:latin typeface="+mn-lt"/>
              </a:rPr>
              <a:t>дамларни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нунга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қатъий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ри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я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қилишга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бирд</a:t>
            </a:r>
            <a:r>
              <a:rPr lang="tr-TR" sz="1600" dirty="0">
                <a:latin typeface="+mn-lt"/>
              </a:rPr>
              <a:t>e</a:t>
            </a:r>
            <a:r>
              <a:rPr lang="ru-RU" sz="1600" dirty="0">
                <a:latin typeface="+mn-lt"/>
              </a:rPr>
              <a:t>к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ундайдиган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яг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на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усул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йўқ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шунинг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учун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турли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ёндашув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ва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усуллардан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ф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йдаланиш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муҳимдир</a:t>
            </a:r>
            <a:r>
              <a:rPr lang="tr-TR" sz="1600" dirty="0">
                <a:latin typeface="+mn-lt"/>
              </a:rPr>
              <a:t>.</a:t>
            </a:r>
            <a:endParaRPr lang="en-US" sz="1600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dirty="0" err="1">
                <a:latin typeface="+mn-lt"/>
              </a:rPr>
              <a:t>Бундан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ташқари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жамиятда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ҳар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д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им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ижтим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ий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масъулият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ҳисси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бўлмаган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ш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шқал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қлик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ва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таваккалчиликка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м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йил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бўлган</a:t>
            </a:r>
            <a:r>
              <a:rPr lang="tr-TR" sz="1600" dirty="0">
                <a:latin typeface="+mn-lt"/>
              </a:rPr>
              <a:t> (</a:t>
            </a:r>
            <a:r>
              <a:rPr lang="ru-RU" sz="1600" dirty="0" err="1">
                <a:latin typeface="+mn-lt"/>
              </a:rPr>
              <a:t>ўзига</a:t>
            </a:r>
            <a:r>
              <a:rPr lang="tr-TR" sz="1600" dirty="0">
                <a:latin typeface="+mn-lt"/>
              </a:rPr>
              <a:t> xo</a:t>
            </a:r>
            <a:r>
              <a:rPr lang="ru-RU" sz="1600" dirty="0">
                <a:latin typeface="+mn-lt"/>
              </a:rPr>
              <a:t>с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ва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нун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ида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билмайдиган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тақиқланган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ишларни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қилиадиган</a:t>
            </a:r>
            <a:r>
              <a:rPr lang="tr-TR" sz="1600" dirty="0">
                <a:latin typeface="+mn-lt"/>
              </a:rPr>
              <a:t>) </a:t>
            </a:r>
            <a:r>
              <a:rPr lang="ru-RU" sz="1600" dirty="0" err="1">
                <a:latin typeface="+mn-lt"/>
              </a:rPr>
              <a:t>ва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бунга</a:t>
            </a:r>
            <a:r>
              <a:rPr lang="en-US" sz="1600" dirty="0">
                <a:latin typeface="+mn-lt"/>
              </a:rPr>
              <a:t> 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датланган</a:t>
            </a:r>
            <a:r>
              <a:rPr lang="tr-TR" sz="1600" dirty="0">
                <a:latin typeface="+mn-lt"/>
              </a:rPr>
              <a:t> o</a:t>
            </a:r>
            <a:r>
              <a:rPr lang="ru-RU" sz="1600" dirty="0" err="1">
                <a:latin typeface="+mn-lt"/>
              </a:rPr>
              <a:t>дамлар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б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р</a:t>
            </a:r>
            <a:r>
              <a:rPr lang="tr-TR" sz="1600" dirty="0">
                <a:latin typeface="+mn-lt"/>
              </a:rPr>
              <a:t>. </a:t>
            </a:r>
            <a:endParaRPr lang="en-US" sz="1600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dirty="0" err="1">
                <a:latin typeface="+mn-lt"/>
              </a:rPr>
              <a:t>Амм</a:t>
            </a:r>
            <a:r>
              <a:rPr lang="tr-TR" sz="1600" dirty="0">
                <a:latin typeface="+mn-lt"/>
              </a:rPr>
              <a:t>o </a:t>
            </a:r>
            <a:r>
              <a:rPr lang="ru-RU" sz="1600" dirty="0" err="1">
                <a:latin typeface="+mn-lt"/>
              </a:rPr>
              <a:t>бундай</a:t>
            </a:r>
            <a:r>
              <a:rPr lang="tr-TR" sz="1600" dirty="0">
                <a:latin typeface="+mn-lt"/>
              </a:rPr>
              <a:t> o</a:t>
            </a:r>
            <a:r>
              <a:rPr lang="ru-RU" sz="1600" dirty="0" err="1">
                <a:latin typeface="+mn-lt"/>
              </a:rPr>
              <a:t>дамлар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жуда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кам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ва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бу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идадан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истисн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лар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ва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кўпчилик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қ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нунга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бўйсунади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чунки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улар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бунинг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зарурлигини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тушунадилар</a:t>
            </a:r>
            <a:r>
              <a:rPr lang="tr-TR" sz="1600" dirty="0">
                <a:latin typeface="+mn-lt"/>
              </a:rPr>
              <a:t>.</a:t>
            </a:r>
            <a:endParaRPr lang="ru-RU" sz="1600" dirty="0">
              <a:latin typeface="+mn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A6DDD5-F294-4D36-8A06-832B6765B968}"/>
              </a:ext>
            </a:extLst>
          </p:cNvPr>
          <p:cNvSpPr/>
          <p:nvPr/>
        </p:nvSpPr>
        <p:spPr>
          <a:xfrm>
            <a:off x="1846263" y="2743200"/>
            <a:ext cx="4427537" cy="544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изматчилари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C0BDF29-82BE-49DE-98B8-0604A6A8ADCC}"/>
              </a:ext>
            </a:extLst>
          </p:cNvPr>
          <p:cNvSpPr/>
          <p:nvPr/>
        </p:nvSpPr>
        <p:spPr>
          <a:xfrm>
            <a:off x="1846263" y="3670300"/>
            <a:ext cx="4427537" cy="544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Тадбирк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рлар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7E20A86-E1F0-43AA-B1BC-72DB9F0E5728}"/>
              </a:ext>
            </a:extLst>
          </p:cNvPr>
          <p:cNvSpPr/>
          <p:nvPr/>
        </p:nvSpPr>
        <p:spPr>
          <a:xfrm>
            <a:off x="1846263" y="4597400"/>
            <a:ext cx="4427537" cy="544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Фуқар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лар</a:t>
            </a:r>
            <a:r>
              <a:rPr lang="en-US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pic>
        <p:nvPicPr>
          <p:cNvPr id="56329" name="Picture 32">
            <a:extLst>
              <a:ext uri="{FF2B5EF4-FFF2-40B4-BE49-F238E27FC236}">
                <a16:creationId xmlns:a16="http://schemas.microsoft.com/office/drawing/2014/main" id="{FD84A745-34DC-421F-88F5-C68511531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267075"/>
            <a:ext cx="135572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AE88877-789E-48B2-83FC-937AFCAB5B8E}"/>
              </a:ext>
            </a:extLst>
          </p:cNvPr>
          <p:cNvCxnSpPr/>
          <p:nvPr/>
        </p:nvCxnSpPr>
        <p:spPr>
          <a:xfrm flipV="1">
            <a:off x="1244600" y="3021013"/>
            <a:ext cx="468313" cy="468312"/>
          </a:xfrm>
          <a:prstGeom prst="straightConnector1">
            <a:avLst/>
          </a:prstGeom>
          <a:ln>
            <a:solidFill>
              <a:srgbClr val="90CA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860538E-7C16-4F23-ABE8-62A7F8261196}"/>
              </a:ext>
            </a:extLst>
          </p:cNvPr>
          <p:cNvCxnSpPr>
            <a:cxnSpLocks/>
          </p:cNvCxnSpPr>
          <p:nvPr/>
        </p:nvCxnSpPr>
        <p:spPr>
          <a:xfrm>
            <a:off x="1244600" y="4352925"/>
            <a:ext cx="468313" cy="468313"/>
          </a:xfrm>
          <a:prstGeom prst="straightConnector1">
            <a:avLst/>
          </a:prstGeom>
          <a:ln>
            <a:solidFill>
              <a:srgbClr val="90CA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8B36558-8BAB-41F6-A548-6179CD0F235C}"/>
              </a:ext>
            </a:extLst>
          </p:cNvPr>
          <p:cNvCxnSpPr>
            <a:cxnSpLocks/>
          </p:cNvCxnSpPr>
          <p:nvPr/>
        </p:nvCxnSpPr>
        <p:spPr>
          <a:xfrm>
            <a:off x="1244600" y="3965575"/>
            <a:ext cx="557213" cy="0"/>
          </a:xfrm>
          <a:prstGeom prst="straightConnector1">
            <a:avLst/>
          </a:prstGeom>
          <a:ln>
            <a:solidFill>
              <a:srgbClr val="90CA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333" name="Group 36">
            <a:extLst>
              <a:ext uri="{FF2B5EF4-FFF2-40B4-BE49-F238E27FC236}">
                <a16:creationId xmlns:a16="http://schemas.microsoft.com/office/drawing/2014/main" id="{DE54B6D5-53C9-42BA-865E-6DAECC3A95D4}"/>
              </a:ext>
            </a:extLst>
          </p:cNvPr>
          <p:cNvGrpSpPr>
            <a:grpSpLocks/>
          </p:cNvGrpSpPr>
          <p:nvPr/>
        </p:nvGrpSpPr>
        <p:grpSpPr bwMode="auto">
          <a:xfrm rot="20262508">
            <a:off x="8555038" y="5251450"/>
            <a:ext cx="2901950" cy="1568450"/>
            <a:chOff x="9719469" y="4613818"/>
            <a:chExt cx="1700292" cy="919307"/>
          </a:xfrm>
        </p:grpSpPr>
        <p:sp>
          <p:nvSpPr>
            <p:cNvPr id="56338" name="Freeform 1203">
              <a:extLst>
                <a:ext uri="{FF2B5EF4-FFF2-40B4-BE49-F238E27FC236}">
                  <a16:creationId xmlns:a16="http://schemas.microsoft.com/office/drawing/2014/main" id="{4ACED99E-68BB-4AAA-9D50-85E21DECB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5005" y="4788316"/>
              <a:ext cx="851210" cy="617127"/>
            </a:xfrm>
            <a:custGeom>
              <a:avLst/>
              <a:gdLst>
                <a:gd name="T0" fmla="*/ 2147483647 w 400"/>
                <a:gd name="T1" fmla="*/ 2147483647 h 290"/>
                <a:gd name="T2" fmla="*/ 2147483647 w 400"/>
                <a:gd name="T3" fmla="*/ 2147483647 h 290"/>
                <a:gd name="T4" fmla="*/ 0 w 400"/>
                <a:gd name="T5" fmla="*/ 2147483647 h 290"/>
                <a:gd name="T6" fmla="*/ 2147483647 w 400"/>
                <a:gd name="T7" fmla="*/ 0 h 290"/>
                <a:gd name="T8" fmla="*/ 2147483647 w 400"/>
                <a:gd name="T9" fmla="*/ 214748364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0"/>
                <a:gd name="T16" fmla="*/ 0 h 290"/>
                <a:gd name="T17" fmla="*/ 400 w 400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0" h="290">
                  <a:moveTo>
                    <a:pt x="400" y="238"/>
                  </a:moveTo>
                  <a:lnTo>
                    <a:pt x="34" y="290"/>
                  </a:lnTo>
                  <a:lnTo>
                    <a:pt x="0" y="54"/>
                  </a:lnTo>
                  <a:lnTo>
                    <a:pt x="366" y="0"/>
                  </a:lnTo>
                  <a:lnTo>
                    <a:pt x="400" y="238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9" name="Freeform 1204">
              <a:extLst>
                <a:ext uri="{FF2B5EF4-FFF2-40B4-BE49-F238E27FC236}">
                  <a16:creationId xmlns:a16="http://schemas.microsoft.com/office/drawing/2014/main" id="{CC87D92B-471D-4084-AFD2-8DC24CF9E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469" y="4958558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Freeform 1205">
              <a:extLst>
                <a:ext uri="{FF2B5EF4-FFF2-40B4-BE49-F238E27FC236}">
                  <a16:creationId xmlns:a16="http://schemas.microsoft.com/office/drawing/2014/main" id="{63893B90-FAE1-4B88-8EB9-3E253112B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981" y="502665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9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Freeform 1206">
              <a:extLst>
                <a:ext uri="{FF2B5EF4-FFF2-40B4-BE49-F238E27FC236}">
                  <a16:creationId xmlns:a16="http://schemas.microsoft.com/office/drawing/2014/main" id="{436F34C3-889E-4890-96C0-A1012D475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0749" y="5099008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Freeform 1207">
              <a:extLst>
                <a:ext uri="{FF2B5EF4-FFF2-40B4-BE49-F238E27FC236}">
                  <a16:creationId xmlns:a16="http://schemas.microsoft.com/office/drawing/2014/main" id="{91E1DF5F-80FE-4E4E-8CE6-66ED39729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261" y="516710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Freeform 1208">
              <a:extLst>
                <a:ext uri="{FF2B5EF4-FFF2-40B4-BE49-F238E27FC236}">
                  <a16:creationId xmlns:a16="http://schemas.microsoft.com/office/drawing/2014/main" id="{53540806-D0B4-456C-9F07-1F0BB2DBF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2030" y="5239457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Freeform 1209">
              <a:extLst>
                <a:ext uri="{FF2B5EF4-FFF2-40B4-BE49-F238E27FC236}">
                  <a16:creationId xmlns:a16="http://schemas.microsoft.com/office/drawing/2014/main" id="{277AD9B1-45F7-4B4F-AD5F-C7E61605D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0542" y="5307554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Freeform 1211">
              <a:extLst>
                <a:ext uri="{FF2B5EF4-FFF2-40B4-BE49-F238E27FC236}">
                  <a16:creationId xmlns:a16="http://schemas.microsoft.com/office/drawing/2014/main" id="{5E86334F-A4E8-43EF-B583-C4CBE52C2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0991" y="4894717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Freeform 1212">
              <a:extLst>
                <a:ext uri="{FF2B5EF4-FFF2-40B4-BE49-F238E27FC236}">
                  <a16:creationId xmlns:a16="http://schemas.microsoft.com/office/drawing/2014/main" id="{382E968C-9223-46D4-9888-D597C1BC6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9503" y="495430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Freeform 1213">
              <a:extLst>
                <a:ext uri="{FF2B5EF4-FFF2-40B4-BE49-F238E27FC236}">
                  <a16:creationId xmlns:a16="http://schemas.microsoft.com/office/drawing/2014/main" id="{EBAD0545-D821-46EE-B6F2-3BC88BEBA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8016" y="501814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Freeform 1214">
              <a:extLst>
                <a:ext uri="{FF2B5EF4-FFF2-40B4-BE49-F238E27FC236}">
                  <a16:creationId xmlns:a16="http://schemas.microsoft.com/office/drawing/2014/main" id="{A767C074-9DF3-4E80-A108-E229AC118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6528" y="5077728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Freeform 1215">
              <a:extLst>
                <a:ext uri="{FF2B5EF4-FFF2-40B4-BE49-F238E27FC236}">
                  <a16:creationId xmlns:a16="http://schemas.microsoft.com/office/drawing/2014/main" id="{4735C8CD-E5BF-461D-BD89-330727B27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040" y="513731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10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10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Freeform 1216">
              <a:extLst>
                <a:ext uri="{FF2B5EF4-FFF2-40B4-BE49-F238E27FC236}">
                  <a16:creationId xmlns:a16="http://schemas.microsoft.com/office/drawing/2014/main" id="{83C1636D-0399-4342-B5FE-0E89E8B17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552" y="520115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Freeform 1217">
              <a:extLst>
                <a:ext uri="{FF2B5EF4-FFF2-40B4-BE49-F238E27FC236}">
                  <a16:creationId xmlns:a16="http://schemas.microsoft.com/office/drawing/2014/main" id="{DA384BEA-18A0-4321-B75E-CFE1AD296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1510" y="4613818"/>
              <a:ext cx="538391" cy="655432"/>
            </a:xfrm>
            <a:custGeom>
              <a:avLst/>
              <a:gdLst>
                <a:gd name="T0" fmla="*/ 2147483647 w 126"/>
                <a:gd name="T1" fmla="*/ 2147483647 h 154"/>
                <a:gd name="T2" fmla="*/ 2147483647 w 126"/>
                <a:gd name="T3" fmla="*/ 2147483647 h 154"/>
                <a:gd name="T4" fmla="*/ 2147483647 w 126"/>
                <a:gd name="T5" fmla="*/ 2147483647 h 154"/>
                <a:gd name="T6" fmla="*/ 2147483647 w 126"/>
                <a:gd name="T7" fmla="*/ 2147483647 h 154"/>
                <a:gd name="T8" fmla="*/ 2147483647 w 126"/>
                <a:gd name="T9" fmla="*/ 2147483647 h 154"/>
                <a:gd name="T10" fmla="*/ 2147483647 w 126"/>
                <a:gd name="T11" fmla="*/ 2147483647 h 154"/>
                <a:gd name="T12" fmla="*/ 2147483647 w 126"/>
                <a:gd name="T13" fmla="*/ 2147483647 h 154"/>
                <a:gd name="T14" fmla="*/ 2147483647 w 126"/>
                <a:gd name="T15" fmla="*/ 2147483647 h 154"/>
                <a:gd name="T16" fmla="*/ 2147483647 w 126"/>
                <a:gd name="T17" fmla="*/ 2147483647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54"/>
                <a:gd name="T29" fmla="*/ 126 w 126"/>
                <a:gd name="T30" fmla="*/ 154 h 1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54">
                  <a:moveTo>
                    <a:pt x="117" y="24"/>
                  </a:moveTo>
                  <a:cubicBezTo>
                    <a:pt x="56" y="2"/>
                    <a:pt x="56" y="2"/>
                    <a:pt x="56" y="2"/>
                  </a:cubicBezTo>
                  <a:cubicBezTo>
                    <a:pt x="50" y="0"/>
                    <a:pt x="43" y="3"/>
                    <a:pt x="41" y="9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0" y="121"/>
                    <a:pt x="4" y="127"/>
                    <a:pt x="10" y="129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7" y="154"/>
                    <a:pt x="84" y="151"/>
                    <a:pt x="86" y="145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26" y="33"/>
                    <a:pt x="123" y="27"/>
                    <a:pt x="117" y="24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Freeform 1218">
              <a:extLst>
                <a:ext uri="{FF2B5EF4-FFF2-40B4-BE49-F238E27FC236}">
                  <a16:creationId xmlns:a16="http://schemas.microsoft.com/office/drawing/2014/main" id="{B14851E8-EC08-488B-84E0-7D0EF2026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1302" y="4639354"/>
              <a:ext cx="483063" cy="604359"/>
            </a:xfrm>
            <a:custGeom>
              <a:avLst/>
              <a:gdLst>
                <a:gd name="T0" fmla="*/ 2147483647 w 113"/>
                <a:gd name="T1" fmla="*/ 2147483647 h 142"/>
                <a:gd name="T2" fmla="*/ 2147483647 w 113"/>
                <a:gd name="T3" fmla="*/ 2147483647 h 142"/>
                <a:gd name="T4" fmla="*/ 2147483647 w 113"/>
                <a:gd name="T5" fmla="*/ 2147483647 h 142"/>
                <a:gd name="T6" fmla="*/ 2147483647 w 113"/>
                <a:gd name="T7" fmla="*/ 2147483647 h 142"/>
                <a:gd name="T8" fmla="*/ 2147483647 w 113"/>
                <a:gd name="T9" fmla="*/ 2147483647 h 142"/>
                <a:gd name="T10" fmla="*/ 2147483647 w 113"/>
                <a:gd name="T11" fmla="*/ 2147483647 h 142"/>
                <a:gd name="T12" fmla="*/ 2147483647 w 113"/>
                <a:gd name="T13" fmla="*/ 2147483647 h 142"/>
                <a:gd name="T14" fmla="*/ 2147483647 w 113"/>
                <a:gd name="T15" fmla="*/ 2147483647 h 142"/>
                <a:gd name="T16" fmla="*/ 2147483647 w 113"/>
                <a:gd name="T17" fmla="*/ 2147483647 h 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142"/>
                <a:gd name="T29" fmla="*/ 113 w 113"/>
                <a:gd name="T30" fmla="*/ 142 h 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142">
                  <a:moveTo>
                    <a:pt x="107" y="23"/>
                  </a:moveTo>
                  <a:cubicBezTo>
                    <a:pt x="48" y="2"/>
                    <a:pt x="48" y="2"/>
                    <a:pt x="48" y="2"/>
                  </a:cubicBezTo>
                  <a:cubicBezTo>
                    <a:pt x="44" y="0"/>
                    <a:pt x="40" y="2"/>
                    <a:pt x="39" y="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4"/>
                    <a:pt x="2" y="118"/>
                    <a:pt x="6" y="119"/>
                  </a:cubicBezTo>
                  <a:cubicBezTo>
                    <a:pt x="64" y="140"/>
                    <a:pt x="64" y="140"/>
                    <a:pt x="64" y="140"/>
                  </a:cubicBezTo>
                  <a:cubicBezTo>
                    <a:pt x="68" y="142"/>
                    <a:pt x="72" y="140"/>
                    <a:pt x="74" y="1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3" y="28"/>
                    <a:pt x="111" y="24"/>
                    <a:pt x="107" y="23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Freeform 1219">
              <a:extLst>
                <a:ext uri="{FF2B5EF4-FFF2-40B4-BE49-F238E27FC236}">
                  <a16:creationId xmlns:a16="http://schemas.microsoft.com/office/drawing/2014/main" id="{DAFED9BB-DD1B-4405-9840-3808BCBE0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569" y="4707451"/>
              <a:ext cx="197907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5" y="21"/>
                  </a:cubicBezTo>
                  <a:cubicBezTo>
                    <a:pt x="43" y="26"/>
                    <a:pt x="39" y="28"/>
                    <a:pt x="35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Freeform 1220">
              <a:extLst>
                <a:ext uri="{FF2B5EF4-FFF2-40B4-BE49-F238E27FC236}">
                  <a16:creationId xmlns:a16="http://schemas.microsoft.com/office/drawing/2014/main" id="{7B0F95C5-6113-44F3-AFAF-217284304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6216" y="4877693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4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4" y="21"/>
                  </a:cubicBezTo>
                  <a:cubicBezTo>
                    <a:pt x="43" y="25"/>
                    <a:pt x="39" y="28"/>
                    <a:pt x="34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5" name="Freeform 1221">
              <a:extLst>
                <a:ext uri="{FF2B5EF4-FFF2-40B4-BE49-F238E27FC236}">
                  <a16:creationId xmlns:a16="http://schemas.microsoft.com/office/drawing/2014/main" id="{1F71E5AD-B939-43E7-B728-B6395876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23" y="4954302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7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3"/>
                    <a:pt x="46" y="18"/>
                    <a:pt x="45" y="22"/>
                  </a:cubicBezTo>
                  <a:cubicBezTo>
                    <a:pt x="43" y="26"/>
                    <a:pt x="39" y="28"/>
                    <a:pt x="35" y="27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6" name="Freeform 1222">
              <a:extLst>
                <a:ext uri="{FF2B5EF4-FFF2-40B4-BE49-F238E27FC236}">
                  <a16:creationId xmlns:a16="http://schemas.microsoft.com/office/drawing/2014/main" id="{11615088-85CA-41E8-A834-BC3597E3F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9641" y="4822364"/>
              <a:ext cx="159603" cy="106401"/>
            </a:xfrm>
            <a:custGeom>
              <a:avLst/>
              <a:gdLst>
                <a:gd name="T0" fmla="*/ 2147483647 w 37"/>
                <a:gd name="T1" fmla="*/ 2147483647 h 25"/>
                <a:gd name="T2" fmla="*/ 2147483647 w 37"/>
                <a:gd name="T3" fmla="*/ 2147483647 h 25"/>
                <a:gd name="T4" fmla="*/ 2147483647 w 37"/>
                <a:gd name="T5" fmla="*/ 2147483647 h 25"/>
                <a:gd name="T6" fmla="*/ 2147483647 w 37"/>
                <a:gd name="T7" fmla="*/ 2147483647 h 25"/>
                <a:gd name="T8" fmla="*/ 2147483647 w 37"/>
                <a:gd name="T9" fmla="*/ 2147483647 h 25"/>
                <a:gd name="T10" fmla="*/ 2147483647 w 37"/>
                <a:gd name="T11" fmla="*/ 2147483647 h 25"/>
                <a:gd name="T12" fmla="*/ 2147483647 w 37"/>
                <a:gd name="T13" fmla="*/ 2147483647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5"/>
                <a:gd name="T23" fmla="*/ 37 w 3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5">
                  <a:moveTo>
                    <a:pt x="25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5" y="10"/>
                    <a:pt x="37" y="14"/>
                    <a:pt x="35" y="19"/>
                  </a:cubicBezTo>
                  <a:cubicBezTo>
                    <a:pt x="34" y="23"/>
                    <a:pt x="29" y="25"/>
                    <a:pt x="25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Freeform 1223">
              <a:extLst>
                <a:ext uri="{FF2B5EF4-FFF2-40B4-BE49-F238E27FC236}">
                  <a16:creationId xmlns:a16="http://schemas.microsoft.com/office/drawing/2014/main" id="{86B3CC96-D9F9-42E9-8DCA-2A97BCDF2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6008" y="5077728"/>
              <a:ext cx="157474" cy="102145"/>
            </a:xfrm>
            <a:custGeom>
              <a:avLst/>
              <a:gdLst>
                <a:gd name="T0" fmla="*/ 2147483647 w 37"/>
                <a:gd name="T1" fmla="*/ 2147483647 h 24"/>
                <a:gd name="T2" fmla="*/ 2147483647 w 37"/>
                <a:gd name="T3" fmla="*/ 2147483647 h 24"/>
                <a:gd name="T4" fmla="*/ 2147483647 w 37"/>
                <a:gd name="T5" fmla="*/ 2147483647 h 24"/>
                <a:gd name="T6" fmla="*/ 2147483647 w 37"/>
                <a:gd name="T7" fmla="*/ 2147483647 h 24"/>
                <a:gd name="T8" fmla="*/ 2147483647 w 37"/>
                <a:gd name="T9" fmla="*/ 2147483647 h 24"/>
                <a:gd name="T10" fmla="*/ 2147483647 w 37"/>
                <a:gd name="T11" fmla="*/ 2147483647 h 24"/>
                <a:gd name="T12" fmla="*/ 2147483647 w 37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4"/>
                <a:gd name="T23" fmla="*/ 37 w 37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4">
                  <a:moveTo>
                    <a:pt x="26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5" y="10"/>
                    <a:pt x="37" y="14"/>
                    <a:pt x="36" y="18"/>
                  </a:cubicBezTo>
                  <a:cubicBezTo>
                    <a:pt x="34" y="22"/>
                    <a:pt x="30" y="24"/>
                    <a:pt x="26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8" name="Freeform 1224">
              <a:extLst>
                <a:ext uri="{FF2B5EF4-FFF2-40B4-BE49-F238E27FC236}">
                  <a16:creationId xmlns:a16="http://schemas.microsoft.com/office/drawing/2014/main" id="{F180AC25-3A4C-4E90-AF04-8E81B5403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8153" y="5145824"/>
              <a:ext cx="440502" cy="293668"/>
            </a:xfrm>
            <a:custGeom>
              <a:avLst/>
              <a:gdLst>
                <a:gd name="T0" fmla="*/ 2147483647 w 207"/>
                <a:gd name="T1" fmla="*/ 2147483647 h 138"/>
                <a:gd name="T2" fmla="*/ 0 w 207"/>
                <a:gd name="T3" fmla="*/ 2147483647 h 138"/>
                <a:gd name="T4" fmla="*/ 2147483647 w 207"/>
                <a:gd name="T5" fmla="*/ 0 h 138"/>
                <a:gd name="T6" fmla="*/ 2147483647 w 207"/>
                <a:gd name="T7" fmla="*/ 2147483647 h 138"/>
                <a:gd name="T8" fmla="*/ 2147483647 w 207"/>
                <a:gd name="T9" fmla="*/ 2147483647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8"/>
                <a:gd name="T17" fmla="*/ 207 w 207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8">
                  <a:moveTo>
                    <a:pt x="20" y="138"/>
                  </a:moveTo>
                  <a:lnTo>
                    <a:pt x="0" y="100"/>
                  </a:lnTo>
                  <a:lnTo>
                    <a:pt x="187" y="0"/>
                  </a:lnTo>
                  <a:lnTo>
                    <a:pt x="207" y="38"/>
                  </a:lnTo>
                  <a:lnTo>
                    <a:pt x="20" y="138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9" name="Freeform 1225">
              <a:extLst>
                <a:ext uri="{FF2B5EF4-FFF2-40B4-BE49-F238E27FC236}">
                  <a16:creationId xmlns:a16="http://schemas.microsoft.com/office/drawing/2014/main" id="{2EF3BB0B-F4C5-4581-A0EE-7A6C91A28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358627"/>
              <a:ext cx="106401" cy="85121"/>
            </a:xfrm>
            <a:custGeom>
              <a:avLst/>
              <a:gdLst>
                <a:gd name="T0" fmla="*/ 2147483647 w 50"/>
                <a:gd name="T1" fmla="*/ 2147483647 h 40"/>
                <a:gd name="T2" fmla="*/ 2147483647 w 50"/>
                <a:gd name="T3" fmla="*/ 2147483647 h 40"/>
                <a:gd name="T4" fmla="*/ 0 w 50"/>
                <a:gd name="T5" fmla="*/ 2147483647 h 40"/>
                <a:gd name="T6" fmla="*/ 2147483647 w 50"/>
                <a:gd name="T7" fmla="*/ 2147483647 h 40"/>
                <a:gd name="T8" fmla="*/ 2147483647 w 50"/>
                <a:gd name="T9" fmla="*/ 0 h 40"/>
                <a:gd name="T10" fmla="*/ 2147483647 w 50"/>
                <a:gd name="T11" fmla="*/ 2147483647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40"/>
                <a:gd name="T20" fmla="*/ 50 w 50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40">
                  <a:moveTo>
                    <a:pt x="50" y="38"/>
                  </a:moveTo>
                  <a:lnTo>
                    <a:pt x="24" y="38"/>
                  </a:lnTo>
                  <a:lnTo>
                    <a:pt x="0" y="40"/>
                  </a:lnTo>
                  <a:lnTo>
                    <a:pt x="14" y="20"/>
                  </a:lnTo>
                  <a:lnTo>
                    <a:pt x="30" y="0"/>
                  </a:lnTo>
                  <a:lnTo>
                    <a:pt x="50" y="38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0" name="Freeform 1226">
              <a:extLst>
                <a:ext uri="{FF2B5EF4-FFF2-40B4-BE49-F238E27FC236}">
                  <a16:creationId xmlns:a16="http://schemas.microsoft.com/office/drawing/2014/main" id="{0165B041-2F51-4856-8B9F-3558A21CC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401187"/>
              <a:ext cx="51073" cy="42561"/>
            </a:xfrm>
            <a:custGeom>
              <a:avLst/>
              <a:gdLst>
                <a:gd name="T0" fmla="*/ 2147483647 w 24"/>
                <a:gd name="T1" fmla="*/ 2147483647 h 20"/>
                <a:gd name="T2" fmla="*/ 0 w 24"/>
                <a:gd name="T3" fmla="*/ 2147483647 h 20"/>
                <a:gd name="T4" fmla="*/ 2147483647 w 24"/>
                <a:gd name="T5" fmla="*/ 0 h 20"/>
                <a:gd name="T6" fmla="*/ 2147483647 w 24"/>
                <a:gd name="T7" fmla="*/ 2147483647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0"/>
                <a:gd name="T14" fmla="*/ 24 w 24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0">
                  <a:moveTo>
                    <a:pt x="24" y="18"/>
                  </a:moveTo>
                  <a:lnTo>
                    <a:pt x="0" y="20"/>
                  </a:lnTo>
                  <a:lnTo>
                    <a:pt x="14" y="0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1227">
              <a:extLst>
                <a:ext uri="{FF2B5EF4-FFF2-40B4-BE49-F238E27FC236}">
                  <a16:creationId xmlns:a16="http://schemas.microsoft.com/office/drawing/2014/main" id="{90E5353C-D974-4012-BD37-9501E711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093" y="5116032"/>
              <a:ext cx="110657" cy="110657"/>
            </a:xfrm>
            <a:custGeom>
              <a:avLst/>
              <a:gdLst>
                <a:gd name="T0" fmla="*/ 2147483647 w 26"/>
                <a:gd name="T1" fmla="*/ 2147483647 h 26"/>
                <a:gd name="T2" fmla="*/ 2147483647 w 26"/>
                <a:gd name="T3" fmla="*/ 2147483647 h 26"/>
                <a:gd name="T4" fmla="*/ 2147483647 w 26"/>
                <a:gd name="T5" fmla="*/ 2147483647 h 26"/>
                <a:gd name="T6" fmla="*/ 0 w 26"/>
                <a:gd name="T7" fmla="*/ 2147483647 h 26"/>
                <a:gd name="T8" fmla="*/ 2147483647 w 26"/>
                <a:gd name="T9" fmla="*/ 2147483647 h 26"/>
                <a:gd name="T10" fmla="*/ 2147483647 w 26"/>
                <a:gd name="T11" fmla="*/ 2147483647 h 26"/>
                <a:gd name="T12" fmla="*/ 2147483647 w 26"/>
                <a:gd name="T13" fmla="*/ 2147483647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6"/>
                <a:gd name="T23" fmla="*/ 26 w 26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6"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0" y="2"/>
                    <a:pt x="14" y="0"/>
                    <a:pt x="9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4" y="19"/>
                    <a:pt x="26" y="13"/>
                    <a:pt x="23" y="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Freeform 1228">
              <a:extLst>
                <a:ext uri="{FF2B5EF4-FFF2-40B4-BE49-F238E27FC236}">
                  <a16:creationId xmlns:a16="http://schemas.microsoft.com/office/drawing/2014/main" id="{774901BB-2CFC-43A5-8769-48CB747A7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498" y="5413956"/>
              <a:ext cx="451141" cy="119169"/>
            </a:xfrm>
            <a:custGeom>
              <a:avLst/>
              <a:gdLst>
                <a:gd name="T0" fmla="*/ 2147483647 w 212"/>
                <a:gd name="T1" fmla="*/ 2147483647 h 56"/>
                <a:gd name="T2" fmla="*/ 0 w 212"/>
                <a:gd name="T3" fmla="*/ 2147483647 h 56"/>
                <a:gd name="T4" fmla="*/ 2147483647 w 212"/>
                <a:gd name="T5" fmla="*/ 0 h 56"/>
                <a:gd name="T6" fmla="*/ 2147483647 w 212"/>
                <a:gd name="T7" fmla="*/ 2147483647 h 56"/>
                <a:gd name="T8" fmla="*/ 2147483647 w 212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56"/>
                <a:gd name="T17" fmla="*/ 212 w 21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56">
                  <a:moveTo>
                    <a:pt x="2" y="56"/>
                  </a:moveTo>
                  <a:lnTo>
                    <a:pt x="0" y="14"/>
                  </a:lnTo>
                  <a:lnTo>
                    <a:pt x="210" y="0"/>
                  </a:lnTo>
                  <a:lnTo>
                    <a:pt x="212" y="44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Freeform 1229">
              <a:extLst>
                <a:ext uri="{FF2B5EF4-FFF2-40B4-BE49-F238E27FC236}">
                  <a16:creationId xmlns:a16="http://schemas.microsoft.com/office/drawing/2014/main" id="{08AE1BA5-44B6-4A10-B740-2C54625C9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43748"/>
              <a:ext cx="100018" cy="89377"/>
            </a:xfrm>
            <a:custGeom>
              <a:avLst/>
              <a:gdLst>
                <a:gd name="T0" fmla="*/ 2147483647 w 47"/>
                <a:gd name="T1" fmla="*/ 2147483647 h 42"/>
                <a:gd name="T2" fmla="*/ 2147483647 w 47"/>
                <a:gd name="T3" fmla="*/ 2147483647 h 42"/>
                <a:gd name="T4" fmla="*/ 0 w 47"/>
                <a:gd name="T5" fmla="*/ 2147483647 h 42"/>
                <a:gd name="T6" fmla="*/ 2147483647 w 47"/>
                <a:gd name="T7" fmla="*/ 2147483647 h 42"/>
                <a:gd name="T8" fmla="*/ 2147483647 w 47"/>
                <a:gd name="T9" fmla="*/ 0 h 42"/>
                <a:gd name="T10" fmla="*/ 2147483647 w 47"/>
                <a:gd name="T11" fmla="*/ 2147483647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42"/>
                <a:gd name="T20" fmla="*/ 47 w 47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42">
                  <a:moveTo>
                    <a:pt x="47" y="42"/>
                  </a:moveTo>
                  <a:lnTo>
                    <a:pt x="23" y="34"/>
                  </a:lnTo>
                  <a:lnTo>
                    <a:pt x="0" y="24"/>
                  </a:lnTo>
                  <a:lnTo>
                    <a:pt x="21" y="12"/>
                  </a:lnTo>
                  <a:lnTo>
                    <a:pt x="45" y="0"/>
                  </a:lnTo>
                  <a:lnTo>
                    <a:pt x="47" y="42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4" name="Freeform 1230">
              <a:extLst>
                <a:ext uri="{FF2B5EF4-FFF2-40B4-BE49-F238E27FC236}">
                  <a16:creationId xmlns:a16="http://schemas.microsoft.com/office/drawing/2014/main" id="{84A23E1B-5608-46C4-875D-08813782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69284"/>
              <a:ext cx="48945" cy="46817"/>
            </a:xfrm>
            <a:custGeom>
              <a:avLst/>
              <a:gdLst>
                <a:gd name="T0" fmla="*/ 2147483647 w 23"/>
                <a:gd name="T1" fmla="*/ 2147483647 h 22"/>
                <a:gd name="T2" fmla="*/ 0 w 23"/>
                <a:gd name="T3" fmla="*/ 2147483647 h 22"/>
                <a:gd name="T4" fmla="*/ 2147483647 w 23"/>
                <a:gd name="T5" fmla="*/ 0 h 22"/>
                <a:gd name="T6" fmla="*/ 2147483647 w 23"/>
                <a:gd name="T7" fmla="*/ 2147483647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2"/>
                <a:gd name="T14" fmla="*/ 23 w 23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2">
                  <a:moveTo>
                    <a:pt x="23" y="22"/>
                  </a:moveTo>
                  <a:lnTo>
                    <a:pt x="0" y="12"/>
                  </a:lnTo>
                  <a:lnTo>
                    <a:pt x="2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5" name="Freeform 1231">
              <a:extLst>
                <a:ext uri="{FF2B5EF4-FFF2-40B4-BE49-F238E27FC236}">
                  <a16:creationId xmlns:a16="http://schemas.microsoft.com/office/drawing/2014/main" id="{C4181D28-B3B0-4B41-8F44-0E6C2666D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0384" y="5409700"/>
              <a:ext cx="89377" cy="97889"/>
            </a:xfrm>
            <a:custGeom>
              <a:avLst/>
              <a:gdLst>
                <a:gd name="T0" fmla="*/ 2147483647 w 21"/>
                <a:gd name="T1" fmla="*/ 2147483647 h 23"/>
                <a:gd name="T2" fmla="*/ 2147483647 w 21"/>
                <a:gd name="T3" fmla="*/ 2147483647 h 23"/>
                <a:gd name="T4" fmla="*/ 2147483647 w 21"/>
                <a:gd name="T5" fmla="*/ 2147483647 h 23"/>
                <a:gd name="T6" fmla="*/ 0 w 21"/>
                <a:gd name="T7" fmla="*/ 2147483647 h 23"/>
                <a:gd name="T8" fmla="*/ 2147483647 w 21"/>
                <a:gd name="T9" fmla="*/ 2147483647 h 23"/>
                <a:gd name="T10" fmla="*/ 2147483647 w 21"/>
                <a:gd name="T11" fmla="*/ 2147483647 h 23"/>
                <a:gd name="T12" fmla="*/ 2147483647 w 21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3"/>
                <a:gd name="T23" fmla="*/ 21 w 21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3">
                  <a:moveTo>
                    <a:pt x="20" y="11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5"/>
                    <a:pt x="15" y="0"/>
                    <a:pt x="9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6" y="22"/>
                    <a:pt x="21" y="17"/>
                    <a:pt x="20" y="11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id="{39CAAE2C-80E0-4639-8FE1-4CEE286A9B16}"/>
              </a:ext>
            </a:extLst>
          </p:cNvPr>
          <p:cNvGrpSpPr>
            <a:grpSpLocks/>
          </p:cNvGrpSpPr>
          <p:nvPr/>
        </p:nvGrpSpPr>
        <p:grpSpPr bwMode="auto">
          <a:xfrm>
            <a:off x="5905500" y="2805113"/>
            <a:ext cx="238125" cy="2286000"/>
            <a:chOff x="5905541" y="2804683"/>
            <a:chExt cx="238043" cy="2286883"/>
          </a:xfrm>
        </p:grpSpPr>
        <p:grpSp>
          <p:nvGrpSpPr>
            <p:cNvPr id="6" name="Group 65">
              <a:extLst>
                <a:ext uri="{FF2B5EF4-FFF2-40B4-BE49-F238E27FC236}">
                  <a16:creationId xmlns:a16="http://schemas.microsoft.com/office/drawing/2014/main" id="{24FA2199-94F0-4E82-957E-32AA9138945E}"/>
                </a:ext>
              </a:extLst>
            </p:cNvPr>
            <p:cNvGrpSpPr/>
            <p:nvPr/>
          </p:nvGrpSpPr>
          <p:grpSpPr>
            <a:xfrm rot="10800000" flipH="1">
              <a:off x="5905541" y="2804683"/>
              <a:ext cx="238043" cy="442712"/>
              <a:chOff x="3841139" y="1940745"/>
              <a:chExt cx="238043" cy="442712"/>
            </a:xfrm>
            <a:solidFill>
              <a:srgbClr val="1FD7D4"/>
            </a:solidFill>
          </p:grpSpPr>
          <p:sp>
            <p:nvSpPr>
              <p:cNvPr id="67" name="Arrow: Chevron 66">
                <a:extLst>
                  <a:ext uri="{FF2B5EF4-FFF2-40B4-BE49-F238E27FC236}">
                    <a16:creationId xmlns:a16="http://schemas.microsoft.com/office/drawing/2014/main" id="{94AB9B65-3143-488B-88A7-7F09E139237A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Arrow: Chevron 67">
                <a:extLst>
                  <a:ext uri="{FF2B5EF4-FFF2-40B4-BE49-F238E27FC236}">
                    <a16:creationId xmlns:a16="http://schemas.microsoft.com/office/drawing/2014/main" id="{52CDB21D-B2E9-4DEE-A717-0A71533EDEBD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8">
              <a:extLst>
                <a:ext uri="{FF2B5EF4-FFF2-40B4-BE49-F238E27FC236}">
                  <a16:creationId xmlns:a16="http://schemas.microsoft.com/office/drawing/2014/main" id="{FCE2C5FD-A075-4905-873F-42335BDEB1F4}"/>
                </a:ext>
              </a:extLst>
            </p:cNvPr>
            <p:cNvGrpSpPr/>
            <p:nvPr/>
          </p:nvGrpSpPr>
          <p:grpSpPr>
            <a:xfrm rot="10800000" flipH="1">
              <a:off x="5905541" y="3721579"/>
              <a:ext cx="238043" cy="442712"/>
              <a:chOff x="3841139" y="1940745"/>
              <a:chExt cx="238043" cy="442712"/>
            </a:xfrm>
            <a:solidFill>
              <a:srgbClr val="1FD7D4"/>
            </a:solidFill>
          </p:grpSpPr>
          <p:sp>
            <p:nvSpPr>
              <p:cNvPr id="70" name="Arrow: Chevron 69">
                <a:extLst>
                  <a:ext uri="{FF2B5EF4-FFF2-40B4-BE49-F238E27FC236}">
                    <a16:creationId xmlns:a16="http://schemas.microsoft.com/office/drawing/2014/main" id="{0243950D-773E-4ABC-B8EE-993E91E5BB45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Arrow: Chevron 70">
                <a:extLst>
                  <a:ext uri="{FF2B5EF4-FFF2-40B4-BE49-F238E27FC236}">
                    <a16:creationId xmlns:a16="http://schemas.microsoft.com/office/drawing/2014/main" id="{F0A0582E-6E7A-4C5E-A3EE-672045F9EB69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1">
              <a:extLst>
                <a:ext uri="{FF2B5EF4-FFF2-40B4-BE49-F238E27FC236}">
                  <a16:creationId xmlns:a16="http://schemas.microsoft.com/office/drawing/2014/main" id="{358470AF-95B8-4C0C-A738-E7FA7E47CFF6}"/>
                </a:ext>
              </a:extLst>
            </p:cNvPr>
            <p:cNvGrpSpPr/>
            <p:nvPr/>
          </p:nvGrpSpPr>
          <p:grpSpPr>
            <a:xfrm rot="10800000" flipH="1">
              <a:off x="5905541" y="4648854"/>
              <a:ext cx="238043" cy="442712"/>
              <a:chOff x="3841139" y="1940745"/>
              <a:chExt cx="238043" cy="442712"/>
            </a:xfrm>
            <a:solidFill>
              <a:srgbClr val="1FD7D4"/>
            </a:solidFill>
          </p:grpSpPr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A6EFD801-107B-40F9-A027-F5FC5F50B104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Arrow: Chevron 73">
                <a:extLst>
                  <a:ext uri="{FF2B5EF4-FFF2-40B4-BE49-F238E27FC236}">
                    <a16:creationId xmlns:a16="http://schemas.microsoft.com/office/drawing/2014/main" id="{458F2F0A-BF06-4E64-BA3A-8F7270B8F361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3A52F-43A5-4F32-A9EE-ED1365512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6</a:t>
            </a:r>
            <a:endParaRPr lang="en-US" dirty="0"/>
          </a:p>
        </p:txBody>
      </p:sp>
      <p:sp>
        <p:nvSpPr>
          <p:cNvPr id="57347" name="Subtitle 4">
            <a:extLst>
              <a:ext uri="{FF2B5EF4-FFF2-40B4-BE49-F238E27FC236}">
                <a16:creationId xmlns:a16="http://schemas.microsoft.com/office/drawing/2014/main" id="{E29A9418-FD7D-4C32-9ECE-86DEB7DBB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63" y="2244725"/>
            <a:ext cx="5334000" cy="747713"/>
          </a:xfrm>
        </p:spPr>
        <p:txBody>
          <a:bodyPr/>
          <a:lstStyle/>
          <a:p>
            <a:pPr eaLnBrk="1" hangingPunct="1"/>
            <a:r>
              <a:rPr lang="ru-RU" altLang="en-US" sz="4800" b="1"/>
              <a:t>Ша</a:t>
            </a:r>
            <a:r>
              <a:rPr lang="tr-TR" altLang="en-US" sz="4800" b="1"/>
              <a:t>x</a:t>
            </a:r>
            <a:r>
              <a:rPr lang="ru-RU" altLang="en-US" sz="4800" b="1"/>
              <a:t>снинг</a:t>
            </a:r>
            <a:r>
              <a:rPr lang="tr-TR" altLang="en-US" sz="4800" b="1"/>
              <a:t> </a:t>
            </a:r>
            <a:r>
              <a:rPr lang="ru-RU" altLang="en-US" sz="4800" b="1"/>
              <a:t>ижтим</a:t>
            </a:r>
            <a:r>
              <a:rPr lang="tr-TR" altLang="en-US" sz="4800" b="1"/>
              <a:t>o</a:t>
            </a:r>
            <a:r>
              <a:rPr lang="ru-RU" altLang="en-US" sz="4800" b="1"/>
              <a:t>ий</a:t>
            </a:r>
            <a:r>
              <a:rPr lang="tr-TR" altLang="en-US" sz="4800" b="1"/>
              <a:t> </a:t>
            </a:r>
            <a:r>
              <a:rPr lang="ru-RU" altLang="en-US" sz="4800" b="1"/>
              <a:t>р</a:t>
            </a:r>
            <a:r>
              <a:rPr lang="tr-TR" altLang="en-US" sz="4800" b="1"/>
              <a:t>o</a:t>
            </a:r>
            <a:r>
              <a:rPr lang="ru-RU" altLang="en-US" sz="4800" b="1"/>
              <a:t>ллари</a:t>
            </a:r>
            <a:r>
              <a:rPr lang="tr-TR" altLang="en-US" sz="4800" b="1"/>
              <a:t> </a:t>
            </a:r>
            <a:r>
              <a:rPr lang="ru-RU" altLang="en-US" sz="4800" b="1"/>
              <a:t>ва</a:t>
            </a:r>
            <a:r>
              <a:rPr lang="tr-TR" altLang="en-US" sz="4800" b="1"/>
              <a:t> </a:t>
            </a:r>
            <a:r>
              <a:rPr lang="ru-RU" altLang="en-US" sz="4800" b="1"/>
              <a:t>улар</a:t>
            </a:r>
            <a:r>
              <a:rPr lang="tr-TR" altLang="en-US" sz="4800" b="1"/>
              <a:t> </a:t>
            </a:r>
            <a:r>
              <a:rPr lang="ru-RU" altLang="en-US" sz="4800" b="1"/>
              <a:t>ўртасидаги</a:t>
            </a:r>
            <a:r>
              <a:rPr lang="tr-TR" altLang="en-US" sz="4800" b="1"/>
              <a:t> </a:t>
            </a:r>
            <a:r>
              <a:rPr lang="ru-RU" altLang="en-US" sz="4800" b="1"/>
              <a:t>қарама</a:t>
            </a:r>
            <a:r>
              <a:rPr lang="tr-TR" altLang="en-US" sz="4800" b="1"/>
              <a:t>-</a:t>
            </a:r>
            <a:r>
              <a:rPr lang="ru-RU" altLang="en-US" sz="4800" b="1"/>
              <a:t>қаршиликлар</a:t>
            </a:r>
            <a:r>
              <a:rPr lang="tr-TR" altLang="en-US" sz="4800" b="1"/>
              <a:t>.</a:t>
            </a:r>
            <a:endParaRPr lang="en-US" altLang="en-US" sz="4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ubtitle 10">
            <a:extLst>
              <a:ext uri="{FF2B5EF4-FFF2-40B4-BE49-F238E27FC236}">
                <a16:creationId xmlns:a16="http://schemas.microsoft.com/office/drawing/2014/main" id="{F320BB3A-89BE-42F8-B4E5-22816A422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Мундарижа</a:t>
            </a:r>
            <a:r>
              <a:rPr lang="en-US" altLang="en-US"/>
              <a:t>.</a:t>
            </a:r>
          </a:p>
        </p:txBody>
      </p:sp>
      <p:grpSp>
        <p:nvGrpSpPr>
          <p:cNvPr id="58371" name="Group 38">
            <a:extLst>
              <a:ext uri="{FF2B5EF4-FFF2-40B4-BE49-F238E27FC236}">
                <a16:creationId xmlns:a16="http://schemas.microsoft.com/office/drawing/2014/main" id="{684FF231-C4F8-4399-9AE5-ACBE9C1A164F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2773363"/>
            <a:ext cx="5110163" cy="684212"/>
            <a:chOff x="6638681" y="2773016"/>
            <a:chExt cx="5110407" cy="684000"/>
          </a:xfrm>
        </p:grpSpPr>
        <p:sp>
          <p:nvSpPr>
            <p:cNvPr id="58378" name="TextBox 2">
              <a:extLst>
                <a:ext uri="{FF2B5EF4-FFF2-40B4-BE49-F238E27FC236}">
                  <a16:creationId xmlns:a16="http://schemas.microsoft.com/office/drawing/2014/main" id="{79AD3C93-0637-4610-A0C4-3B75010C9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2773016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uz-Cyrl-UZ" altLang="en-US">
                  <a:solidFill>
                    <a:schemeClr val="bg1"/>
                  </a:solidFill>
                </a:rPr>
                <a:t>И</a:t>
              </a:r>
              <a:r>
                <a:rPr lang="ru-RU" altLang="en-US">
                  <a:solidFill>
                    <a:schemeClr val="bg1"/>
                  </a:solidFill>
                </a:rPr>
                <a:t>нс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ннинг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ижтим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р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уларнинг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турли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вазиятларда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ўзар</a:t>
              </a:r>
              <a:r>
                <a:rPr lang="tr-TR" altLang="en-US">
                  <a:solidFill>
                    <a:schemeClr val="bg1"/>
                  </a:solidFill>
                </a:rPr>
                <a:t>o </a:t>
              </a:r>
              <a:r>
                <a:rPr lang="ru-RU" altLang="en-US">
                  <a:solidFill>
                    <a:schemeClr val="bg1"/>
                  </a:solidFill>
                </a:rPr>
                <a:t>б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ғлиқлиги</a:t>
              </a:r>
              <a:r>
                <a:rPr lang="tr-TR" altLang="en-US">
                  <a:solidFill>
                    <a:schemeClr val="bg1"/>
                  </a:solidFill>
                </a:rPr>
                <a:t> (</a:t>
              </a:r>
              <a:r>
                <a:rPr lang="ru-RU" altLang="en-US">
                  <a:solidFill>
                    <a:schemeClr val="bg1"/>
                  </a:solidFill>
                </a:rPr>
                <a:t>амалий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мис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бўйича</a:t>
              </a:r>
              <a:r>
                <a:rPr lang="tr-TR" altLang="en-US">
                  <a:solidFill>
                    <a:schemeClr val="bg1"/>
                  </a:solidFill>
                </a:rPr>
                <a:t>).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  <p:sp>
          <p:nvSpPr>
            <p:cNvPr id="58379" name="TextBox 6">
              <a:extLst>
                <a:ext uri="{FF2B5EF4-FFF2-40B4-BE49-F238E27FC236}">
                  <a16:creationId xmlns:a16="http://schemas.microsoft.com/office/drawing/2014/main" id="{17548DEC-5A06-41C3-81CA-1FFF86CE6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2773016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1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  <p:grpSp>
        <p:nvGrpSpPr>
          <p:cNvPr id="58372" name="Group 37">
            <a:extLst>
              <a:ext uri="{FF2B5EF4-FFF2-40B4-BE49-F238E27FC236}">
                <a16:creationId xmlns:a16="http://schemas.microsoft.com/office/drawing/2014/main" id="{9FFF9369-D621-4F07-B098-852C9D89DDAE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3989388"/>
            <a:ext cx="5110163" cy="684212"/>
            <a:chOff x="6638681" y="3700116"/>
            <a:chExt cx="5110407" cy="684000"/>
          </a:xfrm>
        </p:grpSpPr>
        <p:sp>
          <p:nvSpPr>
            <p:cNvPr id="58376" name="TextBox 18">
              <a:extLst>
                <a:ext uri="{FF2B5EF4-FFF2-40B4-BE49-F238E27FC236}">
                  <a16:creationId xmlns:a16="http://schemas.microsoft.com/office/drawing/2014/main" id="{02DD720D-0E7C-4CBC-87BF-53D02CB893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3700116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>
                  <a:solidFill>
                    <a:schemeClr val="bg1"/>
                  </a:solidFill>
                </a:rPr>
                <a:t>Ша</a:t>
              </a:r>
              <a:r>
                <a:rPr lang="tr-TR" altLang="en-US">
                  <a:solidFill>
                    <a:schemeClr val="bg1"/>
                  </a:solidFill>
                </a:rPr>
                <a:t>x</a:t>
              </a:r>
              <a:r>
                <a:rPr lang="ru-RU" altLang="en-US">
                  <a:solidFill>
                    <a:schemeClr val="bg1"/>
                  </a:solidFill>
                </a:rPr>
                <a:t>снинг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ижтим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р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ўртасида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зиддият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юзага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лганда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нима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с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дир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бўлади</a:t>
              </a:r>
              <a:r>
                <a:rPr lang="tr-TR" altLang="en-US">
                  <a:solidFill>
                    <a:schemeClr val="bg1"/>
                  </a:solidFill>
                </a:rPr>
                <a:t>?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  <p:sp>
          <p:nvSpPr>
            <p:cNvPr id="58377" name="TextBox 19">
              <a:extLst>
                <a:ext uri="{FF2B5EF4-FFF2-40B4-BE49-F238E27FC236}">
                  <a16:creationId xmlns:a16="http://schemas.microsoft.com/office/drawing/2014/main" id="{24E604CD-27C7-405E-BC4B-90004239D6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3700116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2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  <p:grpSp>
        <p:nvGrpSpPr>
          <p:cNvPr id="58373" name="Group 36">
            <a:extLst>
              <a:ext uri="{FF2B5EF4-FFF2-40B4-BE49-F238E27FC236}">
                <a16:creationId xmlns:a16="http://schemas.microsoft.com/office/drawing/2014/main" id="{7D24CB5C-D776-4416-97DE-B5D48F92737C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5205413"/>
            <a:ext cx="5110163" cy="684212"/>
            <a:chOff x="6638681" y="4662700"/>
            <a:chExt cx="5110407" cy="684000"/>
          </a:xfrm>
        </p:grpSpPr>
        <p:sp>
          <p:nvSpPr>
            <p:cNvPr id="58374" name="TextBox 24">
              <a:extLst>
                <a:ext uri="{FF2B5EF4-FFF2-40B4-BE49-F238E27FC236}">
                  <a16:creationId xmlns:a16="http://schemas.microsoft.com/office/drawing/2014/main" id="{3071CD2C-8FF4-4F65-9F51-3ED4FB9DF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4662700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дамларнинг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ижтим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р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ўртасидаги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зиддиятларга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мис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уларнинг</a:t>
              </a:r>
              <a:r>
                <a:rPr lang="tr-TR" altLang="en-US">
                  <a:solidFill>
                    <a:schemeClr val="bg1"/>
                  </a:solidFill>
                </a:rPr>
                <a:t> o</a:t>
              </a:r>
              <a:r>
                <a:rPr lang="ru-RU" altLang="en-US">
                  <a:solidFill>
                    <a:schemeClr val="bg1"/>
                  </a:solidFill>
                </a:rPr>
                <a:t>қибатлари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уларни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бартараф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uz-Cyrl-UZ" altLang="en-US">
                  <a:solidFill>
                    <a:schemeClr val="bg1"/>
                  </a:solidFill>
                </a:rPr>
                <a:t>э</a:t>
              </a:r>
              <a:r>
                <a:rPr lang="ru-RU" altLang="en-US">
                  <a:solidFill>
                    <a:schemeClr val="bg1"/>
                  </a:solidFill>
                </a:rPr>
                <a:t>тиш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йўллари</a:t>
              </a:r>
              <a:r>
                <a:rPr lang="tr-TR" altLang="en-US">
                  <a:solidFill>
                    <a:schemeClr val="bg1"/>
                  </a:solidFill>
                </a:rPr>
                <a:t>.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  <p:sp>
          <p:nvSpPr>
            <p:cNvPr id="58375" name="TextBox 25">
              <a:extLst>
                <a:ext uri="{FF2B5EF4-FFF2-40B4-BE49-F238E27FC236}">
                  <a16:creationId xmlns:a16="http://schemas.microsoft.com/office/drawing/2014/main" id="{6A4E87F1-958A-4DDC-89C1-9BEF2A460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4662700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3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Placeholder 1">
            <a:extLst>
              <a:ext uri="{FF2B5EF4-FFF2-40B4-BE49-F238E27FC236}">
                <a16:creationId xmlns:a16="http://schemas.microsoft.com/office/drawing/2014/main" id="{6770A014-D6DC-42FA-B485-D05C3E7143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uz-Cyrl-UZ" altLang="en-US" sz="3200" b="1"/>
              <a:t>И</a:t>
            </a:r>
            <a:r>
              <a:rPr lang="ru-RU" altLang="en-US" sz="3200" b="1"/>
              <a:t>нс</a:t>
            </a:r>
            <a:r>
              <a:rPr lang="tr-TR" altLang="en-US" sz="3200" b="1"/>
              <a:t>o</a:t>
            </a:r>
            <a:r>
              <a:rPr lang="ru-RU" altLang="en-US" sz="3200" b="1"/>
              <a:t>ннинг</a:t>
            </a:r>
            <a:r>
              <a:rPr lang="tr-TR" altLang="en-US" sz="3200" b="1"/>
              <a:t> </a:t>
            </a:r>
            <a:r>
              <a:rPr lang="ru-RU" altLang="en-US" sz="3200" b="1"/>
              <a:t>ижтим</a:t>
            </a:r>
            <a:r>
              <a:rPr lang="tr-TR" altLang="en-US" sz="3200" b="1"/>
              <a:t>o</a:t>
            </a:r>
            <a:r>
              <a:rPr lang="ru-RU" altLang="en-US" sz="3200" b="1"/>
              <a:t>ий</a:t>
            </a:r>
            <a:r>
              <a:rPr lang="tr-TR" altLang="en-US" sz="3200" b="1"/>
              <a:t> </a:t>
            </a:r>
            <a:r>
              <a:rPr lang="ru-RU" altLang="en-US" sz="3200" b="1"/>
              <a:t>р</a:t>
            </a:r>
            <a:r>
              <a:rPr lang="tr-TR" altLang="en-US" sz="3200" b="1"/>
              <a:t>o</a:t>
            </a:r>
            <a:r>
              <a:rPr lang="ru-RU" altLang="en-US" sz="3200" b="1"/>
              <a:t>ллари</a:t>
            </a:r>
            <a:r>
              <a:rPr lang="tr-TR" altLang="en-US" sz="3200" b="1"/>
              <a:t> </a:t>
            </a:r>
            <a:r>
              <a:rPr lang="ru-RU" altLang="en-US" sz="3200" b="1"/>
              <a:t>ва</a:t>
            </a:r>
            <a:r>
              <a:rPr lang="tr-TR" altLang="en-US" sz="3200" b="1"/>
              <a:t> </a:t>
            </a:r>
            <a:r>
              <a:rPr lang="ru-RU" altLang="en-US" sz="3200" b="1"/>
              <a:t>уларнинг</a:t>
            </a:r>
            <a:r>
              <a:rPr lang="tr-TR" altLang="en-US" sz="3200" b="1"/>
              <a:t> </a:t>
            </a:r>
            <a:r>
              <a:rPr lang="ru-RU" altLang="en-US" sz="3200" b="1"/>
              <a:t>турли</a:t>
            </a:r>
            <a:r>
              <a:rPr lang="tr-TR" altLang="en-US" sz="3200" b="1"/>
              <a:t> </a:t>
            </a:r>
            <a:r>
              <a:rPr lang="ru-RU" altLang="en-US" sz="3200" b="1"/>
              <a:t>вазиятларда</a:t>
            </a:r>
            <a:r>
              <a:rPr lang="tr-TR" altLang="en-US" sz="3200" b="1"/>
              <a:t> </a:t>
            </a:r>
            <a:r>
              <a:rPr lang="ru-RU" altLang="en-US" sz="3200" b="1"/>
              <a:t>ўзар</a:t>
            </a:r>
            <a:r>
              <a:rPr lang="tr-TR" altLang="en-US" sz="3200" b="1"/>
              <a:t>o </a:t>
            </a:r>
            <a:r>
              <a:rPr lang="ru-RU" altLang="en-US" sz="3200" b="1"/>
              <a:t>б</a:t>
            </a:r>
            <a:r>
              <a:rPr lang="tr-TR" altLang="en-US" sz="3200" b="1"/>
              <a:t>o</a:t>
            </a:r>
            <a:r>
              <a:rPr lang="ru-RU" altLang="en-US" sz="3200" b="1"/>
              <a:t>ғлиқлиги</a:t>
            </a:r>
            <a:r>
              <a:rPr lang="tr-TR" altLang="en-US" sz="3200" b="1"/>
              <a:t>.</a:t>
            </a:r>
            <a:endParaRPr lang="ru-RU" altLang="en-US" sz="32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B16BE6-3E2E-4BD6-9604-647086F5A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1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9804-008C-48CC-BF62-7077BD118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z-Cyrl-UZ" dirty="0">
                <a:latin typeface="+mn-lt"/>
              </a:rPr>
              <a:t>И</a:t>
            </a:r>
            <a:r>
              <a:rPr lang="ru-RU" dirty="0">
                <a:latin typeface="+mn-lt"/>
              </a:rPr>
              <a:t>нс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ннинг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ижтим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ий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р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ллари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ва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уларнинг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турли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вазиятларда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ўзар</a:t>
            </a:r>
            <a:r>
              <a:rPr lang="tr-TR" dirty="0">
                <a:latin typeface="+mn-lt"/>
              </a:rPr>
              <a:t>o </a:t>
            </a:r>
            <a:r>
              <a:rPr lang="ru-RU" dirty="0">
                <a:latin typeface="+mn-lt"/>
              </a:rPr>
              <a:t>б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ғлиқлиги</a:t>
            </a:r>
            <a:r>
              <a:rPr lang="tr-TR" dirty="0">
                <a:latin typeface="+mn-lt"/>
              </a:rPr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60422" name="Group 42">
            <a:extLst>
              <a:ext uri="{FF2B5EF4-FFF2-40B4-BE49-F238E27FC236}">
                <a16:creationId xmlns:a16="http://schemas.microsoft.com/office/drawing/2014/main" id="{27F9307F-DD99-4E91-A727-330B0A9F7743}"/>
              </a:ext>
            </a:extLst>
          </p:cNvPr>
          <p:cNvGrpSpPr>
            <a:grpSpLocks/>
          </p:cNvGrpSpPr>
          <p:nvPr/>
        </p:nvGrpSpPr>
        <p:grpSpPr bwMode="auto">
          <a:xfrm>
            <a:off x="6451600" y="1282700"/>
            <a:ext cx="515938" cy="800100"/>
            <a:chOff x="1884402" y="6930130"/>
            <a:chExt cx="859582" cy="1332443"/>
          </a:xfrm>
        </p:grpSpPr>
        <p:sp>
          <p:nvSpPr>
            <p:cNvPr id="44" name="object 11">
              <a:extLst>
                <a:ext uri="{FF2B5EF4-FFF2-40B4-BE49-F238E27FC236}">
                  <a16:creationId xmlns:a16="http://schemas.microsoft.com/office/drawing/2014/main" id="{31D703F0-236B-4073-8570-046CC11A82DB}"/>
                </a:ext>
              </a:extLst>
            </p:cNvPr>
            <p:cNvSpPr/>
            <p:nvPr/>
          </p:nvSpPr>
          <p:spPr>
            <a:xfrm>
              <a:off x="2056319" y="6930130"/>
              <a:ext cx="513104" cy="84600"/>
            </a:xfrm>
            <a:custGeom>
              <a:avLst/>
              <a:gdLst/>
              <a:ahLst/>
              <a:cxnLst/>
              <a:rect l="l" t="t" r="r" b="b"/>
              <a:pathLst>
                <a:path w="567055" h="93980">
                  <a:moveTo>
                    <a:pt x="0" y="0"/>
                  </a:moveTo>
                  <a:lnTo>
                    <a:pt x="0" y="93725"/>
                  </a:lnTo>
                  <a:lnTo>
                    <a:pt x="566927" y="93725"/>
                  </a:lnTo>
                  <a:lnTo>
                    <a:pt x="5669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7D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45" name="object 12">
              <a:extLst>
                <a:ext uri="{FF2B5EF4-FFF2-40B4-BE49-F238E27FC236}">
                  <a16:creationId xmlns:a16="http://schemas.microsoft.com/office/drawing/2014/main" id="{A2CDE89B-4BCD-4F16-95B9-9ACE244D3A09}"/>
                </a:ext>
              </a:extLst>
            </p:cNvPr>
            <p:cNvSpPr/>
            <p:nvPr/>
          </p:nvSpPr>
          <p:spPr>
            <a:xfrm>
              <a:off x="1884402" y="6930130"/>
              <a:ext cx="87281" cy="84600"/>
            </a:xfrm>
            <a:custGeom>
              <a:avLst/>
              <a:gdLst/>
              <a:ahLst/>
              <a:cxnLst/>
              <a:rect l="l" t="t" r="r" b="b"/>
              <a:pathLst>
                <a:path w="95250" h="93980">
                  <a:moveTo>
                    <a:pt x="0" y="0"/>
                  </a:moveTo>
                  <a:lnTo>
                    <a:pt x="0" y="93725"/>
                  </a:lnTo>
                  <a:lnTo>
                    <a:pt x="95250" y="93725"/>
                  </a:lnTo>
                  <a:lnTo>
                    <a:pt x="952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63C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46" name="object 13">
              <a:extLst>
                <a:ext uri="{FF2B5EF4-FFF2-40B4-BE49-F238E27FC236}">
                  <a16:creationId xmlns:a16="http://schemas.microsoft.com/office/drawing/2014/main" id="{68B9F354-AF5C-4209-B711-B3E4CA753419}"/>
                </a:ext>
              </a:extLst>
            </p:cNvPr>
            <p:cNvSpPr/>
            <p:nvPr/>
          </p:nvSpPr>
          <p:spPr>
            <a:xfrm>
              <a:off x="1971683" y="6930130"/>
              <a:ext cx="84636" cy="84600"/>
            </a:xfrm>
            <a:custGeom>
              <a:avLst/>
              <a:gdLst/>
              <a:ahLst/>
              <a:cxnLst/>
              <a:rect l="l" t="t" r="r" b="b"/>
              <a:pathLst>
                <a:path w="93344" h="93980">
                  <a:moveTo>
                    <a:pt x="0" y="0"/>
                  </a:moveTo>
                  <a:lnTo>
                    <a:pt x="0" y="93726"/>
                  </a:lnTo>
                  <a:lnTo>
                    <a:pt x="92964" y="93726"/>
                  </a:lnTo>
                  <a:lnTo>
                    <a:pt x="929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6776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47" name="object 14">
              <a:extLst>
                <a:ext uri="{FF2B5EF4-FFF2-40B4-BE49-F238E27FC236}">
                  <a16:creationId xmlns:a16="http://schemas.microsoft.com/office/drawing/2014/main" id="{2DDBEB7D-C0E6-49CB-8565-77BE772B8C43}"/>
                </a:ext>
              </a:extLst>
            </p:cNvPr>
            <p:cNvSpPr/>
            <p:nvPr/>
          </p:nvSpPr>
          <p:spPr>
            <a:xfrm>
              <a:off x="2569423" y="6930130"/>
              <a:ext cx="171915" cy="84600"/>
            </a:xfrm>
            <a:custGeom>
              <a:avLst/>
              <a:gdLst/>
              <a:ahLst/>
              <a:cxnLst/>
              <a:rect l="l" t="t" r="r" b="b"/>
              <a:pathLst>
                <a:path w="190500" h="93980">
                  <a:moveTo>
                    <a:pt x="0" y="0"/>
                  </a:moveTo>
                  <a:lnTo>
                    <a:pt x="0" y="93726"/>
                  </a:lnTo>
                  <a:lnTo>
                    <a:pt x="190500" y="93726"/>
                  </a:lnTo>
                  <a:lnTo>
                    <a:pt x="190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63C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48" name="object 15">
              <a:extLst>
                <a:ext uri="{FF2B5EF4-FFF2-40B4-BE49-F238E27FC236}">
                  <a16:creationId xmlns:a16="http://schemas.microsoft.com/office/drawing/2014/main" id="{7895AE72-1928-4D03-A88E-BD310B146C22}"/>
                </a:ext>
              </a:extLst>
            </p:cNvPr>
            <p:cNvSpPr/>
            <p:nvPr/>
          </p:nvSpPr>
          <p:spPr>
            <a:xfrm>
              <a:off x="1971683" y="7014730"/>
              <a:ext cx="685019" cy="1179106"/>
            </a:xfrm>
            <a:custGeom>
              <a:avLst/>
              <a:gdLst/>
              <a:ahLst/>
              <a:cxnLst/>
              <a:rect l="l" t="t" r="r" b="b"/>
              <a:pathLst>
                <a:path w="755650" h="1299210">
                  <a:moveTo>
                    <a:pt x="755141" y="139445"/>
                  </a:moveTo>
                  <a:lnTo>
                    <a:pt x="755141" y="0"/>
                  </a:lnTo>
                  <a:lnTo>
                    <a:pt x="0" y="0"/>
                  </a:lnTo>
                  <a:lnTo>
                    <a:pt x="0" y="139445"/>
                  </a:lnTo>
                  <a:lnTo>
                    <a:pt x="14482" y="217077"/>
                  </a:lnTo>
                  <a:lnTo>
                    <a:pt x="31193" y="258963"/>
                  </a:lnTo>
                  <a:lnTo>
                    <a:pt x="52981" y="302086"/>
                  </a:lnTo>
                  <a:lnTo>
                    <a:pt x="78919" y="345838"/>
                  </a:lnTo>
                  <a:lnTo>
                    <a:pt x="108079" y="389611"/>
                  </a:lnTo>
                  <a:lnTo>
                    <a:pt x="139533" y="432795"/>
                  </a:lnTo>
                  <a:lnTo>
                    <a:pt x="172355" y="474785"/>
                  </a:lnTo>
                  <a:lnTo>
                    <a:pt x="205616" y="514971"/>
                  </a:lnTo>
                  <a:lnTo>
                    <a:pt x="238389" y="552746"/>
                  </a:lnTo>
                  <a:lnTo>
                    <a:pt x="269747" y="587501"/>
                  </a:lnTo>
                  <a:lnTo>
                    <a:pt x="288607" y="616446"/>
                  </a:lnTo>
                  <a:lnTo>
                    <a:pt x="294893" y="649319"/>
                  </a:lnTo>
                  <a:lnTo>
                    <a:pt x="294894" y="1299210"/>
                  </a:lnTo>
                  <a:lnTo>
                    <a:pt x="460057" y="1299210"/>
                  </a:lnTo>
                  <a:lnTo>
                    <a:pt x="460057" y="649319"/>
                  </a:lnTo>
                  <a:lnTo>
                    <a:pt x="466201" y="616446"/>
                  </a:lnTo>
                  <a:lnTo>
                    <a:pt x="484631" y="587501"/>
                  </a:lnTo>
                  <a:lnTo>
                    <a:pt x="516179" y="552746"/>
                  </a:lnTo>
                  <a:lnTo>
                    <a:pt x="549108" y="514971"/>
                  </a:lnTo>
                  <a:lnTo>
                    <a:pt x="582493" y="474785"/>
                  </a:lnTo>
                  <a:lnTo>
                    <a:pt x="615412" y="432795"/>
                  </a:lnTo>
                  <a:lnTo>
                    <a:pt x="646939" y="389611"/>
                  </a:lnTo>
                  <a:lnTo>
                    <a:pt x="676151" y="345838"/>
                  </a:lnTo>
                  <a:lnTo>
                    <a:pt x="702123" y="302086"/>
                  </a:lnTo>
                  <a:lnTo>
                    <a:pt x="723933" y="258963"/>
                  </a:lnTo>
                  <a:lnTo>
                    <a:pt x="740655" y="217077"/>
                  </a:lnTo>
                  <a:lnTo>
                    <a:pt x="751366" y="177035"/>
                  </a:lnTo>
                  <a:lnTo>
                    <a:pt x="755141" y="139445"/>
                  </a:lnTo>
                  <a:close/>
                </a:path>
                <a:path w="755650" h="1299210">
                  <a:moveTo>
                    <a:pt x="294894" y="1299210"/>
                  </a:moveTo>
                  <a:lnTo>
                    <a:pt x="294893" y="649319"/>
                  </a:lnTo>
                  <a:lnTo>
                    <a:pt x="288607" y="682335"/>
                  </a:lnTo>
                  <a:lnTo>
                    <a:pt x="269747" y="711707"/>
                  </a:lnTo>
                  <a:lnTo>
                    <a:pt x="238389" y="746291"/>
                  </a:lnTo>
                  <a:lnTo>
                    <a:pt x="205616" y="783960"/>
                  </a:lnTo>
                  <a:lnTo>
                    <a:pt x="172355" y="824094"/>
                  </a:lnTo>
                  <a:lnTo>
                    <a:pt x="139533" y="866077"/>
                  </a:lnTo>
                  <a:lnTo>
                    <a:pt x="108079" y="909289"/>
                  </a:lnTo>
                  <a:lnTo>
                    <a:pt x="78919" y="953113"/>
                  </a:lnTo>
                  <a:lnTo>
                    <a:pt x="52981" y="996930"/>
                  </a:lnTo>
                  <a:lnTo>
                    <a:pt x="31193" y="1040122"/>
                  </a:lnTo>
                  <a:lnTo>
                    <a:pt x="14482" y="1082070"/>
                  </a:lnTo>
                  <a:lnTo>
                    <a:pt x="3775" y="1122157"/>
                  </a:lnTo>
                  <a:lnTo>
                    <a:pt x="0" y="1159764"/>
                  </a:lnTo>
                  <a:lnTo>
                    <a:pt x="0" y="1299210"/>
                  </a:lnTo>
                  <a:lnTo>
                    <a:pt x="294894" y="1299210"/>
                  </a:lnTo>
                  <a:close/>
                </a:path>
                <a:path w="755650" h="1299210">
                  <a:moveTo>
                    <a:pt x="755142" y="1299209"/>
                  </a:moveTo>
                  <a:lnTo>
                    <a:pt x="755142" y="1159764"/>
                  </a:lnTo>
                  <a:lnTo>
                    <a:pt x="751366" y="1122157"/>
                  </a:lnTo>
                  <a:lnTo>
                    <a:pt x="740655" y="1082070"/>
                  </a:lnTo>
                  <a:lnTo>
                    <a:pt x="723933" y="1040122"/>
                  </a:lnTo>
                  <a:lnTo>
                    <a:pt x="702123" y="996930"/>
                  </a:lnTo>
                  <a:lnTo>
                    <a:pt x="676151" y="953113"/>
                  </a:lnTo>
                  <a:lnTo>
                    <a:pt x="646939" y="909289"/>
                  </a:lnTo>
                  <a:lnTo>
                    <a:pt x="615412" y="866077"/>
                  </a:lnTo>
                  <a:lnTo>
                    <a:pt x="582493" y="824094"/>
                  </a:lnTo>
                  <a:lnTo>
                    <a:pt x="549108" y="783960"/>
                  </a:lnTo>
                  <a:lnTo>
                    <a:pt x="516179" y="746291"/>
                  </a:lnTo>
                  <a:lnTo>
                    <a:pt x="484631" y="711707"/>
                  </a:lnTo>
                  <a:lnTo>
                    <a:pt x="466201" y="682335"/>
                  </a:lnTo>
                  <a:lnTo>
                    <a:pt x="460057" y="649319"/>
                  </a:lnTo>
                  <a:lnTo>
                    <a:pt x="460057" y="1299210"/>
                  </a:lnTo>
                  <a:lnTo>
                    <a:pt x="755142" y="1299209"/>
                  </a:lnTo>
                  <a:close/>
                </a:path>
              </a:pathLst>
            </a:custGeom>
            <a:solidFill>
              <a:srgbClr val="3A07D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49" name="object 16">
              <a:extLst>
                <a:ext uri="{FF2B5EF4-FFF2-40B4-BE49-F238E27FC236}">
                  <a16:creationId xmlns:a16="http://schemas.microsoft.com/office/drawing/2014/main" id="{58D743AC-374F-4F73-8A25-98E3F7A44799}"/>
                </a:ext>
              </a:extLst>
            </p:cNvPr>
            <p:cNvSpPr/>
            <p:nvPr/>
          </p:nvSpPr>
          <p:spPr>
            <a:xfrm>
              <a:off x="2014001" y="7014730"/>
              <a:ext cx="600384" cy="1179106"/>
            </a:xfrm>
            <a:custGeom>
              <a:avLst/>
              <a:gdLst/>
              <a:ahLst/>
              <a:cxnLst/>
              <a:rect l="l" t="t" r="r" b="b"/>
              <a:pathLst>
                <a:path w="662305" h="1299210">
                  <a:moveTo>
                    <a:pt x="662177" y="139446"/>
                  </a:moveTo>
                  <a:lnTo>
                    <a:pt x="662177" y="0"/>
                  </a:lnTo>
                  <a:lnTo>
                    <a:pt x="0" y="0"/>
                  </a:lnTo>
                  <a:lnTo>
                    <a:pt x="0" y="139446"/>
                  </a:lnTo>
                  <a:lnTo>
                    <a:pt x="11064" y="199394"/>
                  </a:lnTo>
                  <a:lnTo>
                    <a:pt x="43525" y="272838"/>
                  </a:lnTo>
                  <a:lnTo>
                    <a:pt x="67436" y="314039"/>
                  </a:lnTo>
                  <a:lnTo>
                    <a:pt x="96286" y="357914"/>
                  </a:lnTo>
                  <a:lnTo>
                    <a:pt x="129936" y="404231"/>
                  </a:lnTo>
                  <a:lnTo>
                    <a:pt x="168249" y="452756"/>
                  </a:lnTo>
                  <a:lnTo>
                    <a:pt x="211089" y="503256"/>
                  </a:lnTo>
                  <a:lnTo>
                    <a:pt x="258317" y="555498"/>
                  </a:lnTo>
                  <a:lnTo>
                    <a:pt x="286178" y="599789"/>
                  </a:lnTo>
                  <a:lnTo>
                    <a:pt x="295465" y="649224"/>
                  </a:lnTo>
                  <a:lnTo>
                    <a:pt x="295465" y="1299210"/>
                  </a:lnTo>
                  <a:lnTo>
                    <a:pt x="366712" y="1299210"/>
                  </a:lnTo>
                  <a:lnTo>
                    <a:pt x="366712" y="649224"/>
                  </a:lnTo>
                  <a:lnTo>
                    <a:pt x="375999" y="599789"/>
                  </a:lnTo>
                  <a:lnTo>
                    <a:pt x="403859" y="555498"/>
                  </a:lnTo>
                  <a:lnTo>
                    <a:pt x="450903" y="503256"/>
                  </a:lnTo>
                  <a:lnTo>
                    <a:pt x="493635" y="452756"/>
                  </a:lnTo>
                  <a:lnTo>
                    <a:pt x="531905" y="404231"/>
                  </a:lnTo>
                  <a:lnTo>
                    <a:pt x="565562" y="357914"/>
                  </a:lnTo>
                  <a:lnTo>
                    <a:pt x="594455" y="314039"/>
                  </a:lnTo>
                  <a:lnTo>
                    <a:pt x="618433" y="272838"/>
                  </a:lnTo>
                  <a:lnTo>
                    <a:pt x="637345" y="234545"/>
                  </a:lnTo>
                  <a:lnTo>
                    <a:pt x="659368" y="167616"/>
                  </a:lnTo>
                  <a:lnTo>
                    <a:pt x="662177" y="139446"/>
                  </a:lnTo>
                  <a:close/>
                </a:path>
                <a:path w="662305" h="1299210">
                  <a:moveTo>
                    <a:pt x="295465" y="1299210"/>
                  </a:moveTo>
                  <a:lnTo>
                    <a:pt x="295465" y="649224"/>
                  </a:lnTo>
                  <a:lnTo>
                    <a:pt x="286178" y="698658"/>
                  </a:lnTo>
                  <a:lnTo>
                    <a:pt x="258317" y="742950"/>
                  </a:lnTo>
                  <a:lnTo>
                    <a:pt x="211089" y="795213"/>
                  </a:lnTo>
                  <a:lnTo>
                    <a:pt x="168249" y="845771"/>
                  </a:lnTo>
                  <a:lnTo>
                    <a:pt x="129936" y="894381"/>
                  </a:lnTo>
                  <a:lnTo>
                    <a:pt x="96286" y="940801"/>
                  </a:lnTo>
                  <a:lnTo>
                    <a:pt x="67436" y="984789"/>
                  </a:lnTo>
                  <a:lnTo>
                    <a:pt x="43525" y="1026103"/>
                  </a:lnTo>
                  <a:lnTo>
                    <a:pt x="24688" y="1064499"/>
                  </a:lnTo>
                  <a:lnTo>
                    <a:pt x="2788" y="1131572"/>
                  </a:lnTo>
                  <a:lnTo>
                    <a:pt x="0" y="1159764"/>
                  </a:lnTo>
                  <a:lnTo>
                    <a:pt x="0" y="1299210"/>
                  </a:lnTo>
                  <a:lnTo>
                    <a:pt x="295465" y="1299210"/>
                  </a:lnTo>
                  <a:close/>
                </a:path>
                <a:path w="662305" h="1299210">
                  <a:moveTo>
                    <a:pt x="662178" y="1299210"/>
                  </a:moveTo>
                  <a:lnTo>
                    <a:pt x="662178" y="1159764"/>
                  </a:lnTo>
                  <a:lnTo>
                    <a:pt x="659368" y="1131572"/>
                  </a:lnTo>
                  <a:lnTo>
                    <a:pt x="637345" y="1064499"/>
                  </a:lnTo>
                  <a:lnTo>
                    <a:pt x="618433" y="1026103"/>
                  </a:lnTo>
                  <a:lnTo>
                    <a:pt x="594455" y="984789"/>
                  </a:lnTo>
                  <a:lnTo>
                    <a:pt x="565562" y="940801"/>
                  </a:lnTo>
                  <a:lnTo>
                    <a:pt x="531905" y="894381"/>
                  </a:lnTo>
                  <a:lnTo>
                    <a:pt x="493635" y="845771"/>
                  </a:lnTo>
                  <a:lnTo>
                    <a:pt x="450903" y="795213"/>
                  </a:lnTo>
                  <a:lnTo>
                    <a:pt x="403859" y="742950"/>
                  </a:lnTo>
                  <a:lnTo>
                    <a:pt x="375999" y="698658"/>
                  </a:lnTo>
                  <a:lnTo>
                    <a:pt x="366712" y="649224"/>
                  </a:lnTo>
                  <a:lnTo>
                    <a:pt x="366712" y="1299210"/>
                  </a:lnTo>
                  <a:lnTo>
                    <a:pt x="662178" y="1299210"/>
                  </a:lnTo>
                  <a:close/>
                </a:path>
              </a:pathLst>
            </a:custGeom>
            <a:solidFill>
              <a:srgbClr val="470A68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0" name="object 17">
              <a:extLst>
                <a:ext uri="{FF2B5EF4-FFF2-40B4-BE49-F238E27FC236}">
                  <a16:creationId xmlns:a16="http://schemas.microsoft.com/office/drawing/2014/main" id="{3D9B59EC-7F7E-482B-89E8-37B56805F818}"/>
                </a:ext>
              </a:extLst>
            </p:cNvPr>
            <p:cNvSpPr/>
            <p:nvPr/>
          </p:nvSpPr>
          <p:spPr>
            <a:xfrm>
              <a:off x="2357834" y="7014730"/>
              <a:ext cx="298869" cy="1179106"/>
            </a:xfrm>
            <a:custGeom>
              <a:avLst/>
              <a:gdLst/>
              <a:ahLst/>
              <a:cxnLst/>
              <a:rect l="l" t="t" r="r" b="b"/>
              <a:pathLst>
                <a:path w="327660" h="1299210">
                  <a:moveTo>
                    <a:pt x="327469" y="139446"/>
                  </a:moveTo>
                  <a:lnTo>
                    <a:pt x="327469" y="0"/>
                  </a:lnTo>
                  <a:lnTo>
                    <a:pt x="174307" y="0"/>
                  </a:lnTo>
                  <a:lnTo>
                    <a:pt x="174307" y="139446"/>
                  </a:lnTo>
                  <a:lnTo>
                    <a:pt x="171616" y="180939"/>
                  </a:lnTo>
                  <a:lnTo>
                    <a:pt x="164029" y="225326"/>
                  </a:lnTo>
                  <a:lnTo>
                    <a:pt x="152272" y="271798"/>
                  </a:lnTo>
                  <a:lnTo>
                    <a:pt x="137073" y="319546"/>
                  </a:lnTo>
                  <a:lnTo>
                    <a:pt x="119157" y="367760"/>
                  </a:lnTo>
                  <a:lnTo>
                    <a:pt x="99253" y="415631"/>
                  </a:lnTo>
                  <a:lnTo>
                    <a:pt x="78087" y="462350"/>
                  </a:lnTo>
                  <a:lnTo>
                    <a:pt x="56386" y="507107"/>
                  </a:lnTo>
                  <a:lnTo>
                    <a:pt x="34877" y="549094"/>
                  </a:lnTo>
                  <a:lnTo>
                    <a:pt x="14287" y="587502"/>
                  </a:lnTo>
                  <a:lnTo>
                    <a:pt x="3571" y="616446"/>
                  </a:lnTo>
                  <a:lnTo>
                    <a:pt x="0" y="649319"/>
                  </a:lnTo>
                  <a:lnTo>
                    <a:pt x="3571" y="682335"/>
                  </a:lnTo>
                  <a:lnTo>
                    <a:pt x="14287" y="711708"/>
                  </a:lnTo>
                  <a:lnTo>
                    <a:pt x="33146" y="746717"/>
                  </a:lnTo>
                  <a:lnTo>
                    <a:pt x="33146" y="649319"/>
                  </a:lnTo>
                  <a:lnTo>
                    <a:pt x="39290" y="616446"/>
                  </a:lnTo>
                  <a:lnTo>
                    <a:pt x="57721" y="587502"/>
                  </a:lnTo>
                  <a:lnTo>
                    <a:pt x="89251" y="552746"/>
                  </a:lnTo>
                  <a:lnTo>
                    <a:pt x="122131" y="514971"/>
                  </a:lnTo>
                  <a:lnTo>
                    <a:pt x="155444" y="474785"/>
                  </a:lnTo>
                  <a:lnTo>
                    <a:pt x="188272" y="432795"/>
                  </a:lnTo>
                  <a:lnTo>
                    <a:pt x="219699" y="389611"/>
                  </a:lnTo>
                  <a:lnTo>
                    <a:pt x="248807" y="345838"/>
                  </a:lnTo>
                  <a:lnTo>
                    <a:pt x="274680" y="302086"/>
                  </a:lnTo>
                  <a:lnTo>
                    <a:pt x="296399" y="258963"/>
                  </a:lnTo>
                  <a:lnTo>
                    <a:pt x="313049" y="217077"/>
                  </a:lnTo>
                  <a:lnTo>
                    <a:pt x="323711" y="177035"/>
                  </a:lnTo>
                  <a:lnTo>
                    <a:pt x="327469" y="139446"/>
                  </a:lnTo>
                  <a:close/>
                </a:path>
                <a:path w="327660" h="1299210">
                  <a:moveTo>
                    <a:pt x="327469" y="1299210"/>
                  </a:moveTo>
                  <a:lnTo>
                    <a:pt x="327469" y="1159764"/>
                  </a:lnTo>
                  <a:lnTo>
                    <a:pt x="313049" y="1082070"/>
                  </a:lnTo>
                  <a:lnTo>
                    <a:pt x="296399" y="1040122"/>
                  </a:lnTo>
                  <a:lnTo>
                    <a:pt x="274680" y="996930"/>
                  </a:lnTo>
                  <a:lnTo>
                    <a:pt x="248807" y="953113"/>
                  </a:lnTo>
                  <a:lnTo>
                    <a:pt x="219699" y="909289"/>
                  </a:lnTo>
                  <a:lnTo>
                    <a:pt x="188272" y="866077"/>
                  </a:lnTo>
                  <a:lnTo>
                    <a:pt x="155444" y="824094"/>
                  </a:lnTo>
                  <a:lnTo>
                    <a:pt x="122131" y="783960"/>
                  </a:lnTo>
                  <a:lnTo>
                    <a:pt x="89251" y="746291"/>
                  </a:lnTo>
                  <a:lnTo>
                    <a:pt x="57721" y="711708"/>
                  </a:lnTo>
                  <a:lnTo>
                    <a:pt x="39290" y="682335"/>
                  </a:lnTo>
                  <a:lnTo>
                    <a:pt x="33146" y="649319"/>
                  </a:lnTo>
                  <a:lnTo>
                    <a:pt x="33146" y="746717"/>
                  </a:lnTo>
                  <a:lnTo>
                    <a:pt x="34877" y="749929"/>
                  </a:lnTo>
                  <a:lnTo>
                    <a:pt x="56386" y="791809"/>
                  </a:lnTo>
                  <a:lnTo>
                    <a:pt x="78087" y="836523"/>
                  </a:lnTo>
                  <a:lnTo>
                    <a:pt x="99253" y="883249"/>
                  </a:lnTo>
                  <a:lnTo>
                    <a:pt x="119157" y="931164"/>
                  </a:lnTo>
                  <a:lnTo>
                    <a:pt x="137073" y="979444"/>
                  </a:lnTo>
                  <a:lnTo>
                    <a:pt x="152272" y="1027267"/>
                  </a:lnTo>
                  <a:lnTo>
                    <a:pt x="164029" y="1073810"/>
                  </a:lnTo>
                  <a:lnTo>
                    <a:pt x="171616" y="1118250"/>
                  </a:lnTo>
                  <a:lnTo>
                    <a:pt x="174307" y="1159764"/>
                  </a:lnTo>
                  <a:lnTo>
                    <a:pt x="174307" y="1299210"/>
                  </a:lnTo>
                  <a:lnTo>
                    <a:pt x="327469" y="1299210"/>
                  </a:lnTo>
                  <a:close/>
                </a:path>
              </a:pathLst>
            </a:custGeom>
            <a:solidFill>
              <a:srgbClr val="4A127B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1" name="object 18">
              <a:extLst>
                <a:ext uri="{FF2B5EF4-FFF2-40B4-BE49-F238E27FC236}">
                  <a16:creationId xmlns:a16="http://schemas.microsoft.com/office/drawing/2014/main" id="{2BA25A0C-0AB8-4B8F-8D8D-8C776E8B000B}"/>
                </a:ext>
              </a:extLst>
            </p:cNvPr>
            <p:cNvSpPr/>
            <p:nvPr/>
          </p:nvSpPr>
          <p:spPr>
            <a:xfrm>
              <a:off x="2014001" y="7112549"/>
              <a:ext cx="600384" cy="1081287"/>
            </a:xfrm>
            <a:custGeom>
              <a:avLst/>
              <a:gdLst/>
              <a:ahLst/>
              <a:cxnLst/>
              <a:rect l="l" t="t" r="r" b="b"/>
              <a:pathLst>
                <a:path w="662305" h="1192530">
                  <a:moveTo>
                    <a:pt x="662178" y="32575"/>
                  </a:moveTo>
                  <a:lnTo>
                    <a:pt x="562284" y="8143"/>
                  </a:lnTo>
                  <a:lnTo>
                    <a:pt x="494538" y="0"/>
                  </a:lnTo>
                  <a:lnTo>
                    <a:pt x="427934" y="8143"/>
                  </a:lnTo>
                  <a:lnTo>
                    <a:pt x="331470" y="32575"/>
                  </a:lnTo>
                  <a:lnTo>
                    <a:pt x="205418" y="51542"/>
                  </a:lnTo>
                  <a:lnTo>
                    <a:pt x="99726" y="49434"/>
                  </a:lnTo>
                  <a:lnTo>
                    <a:pt x="27039" y="38897"/>
                  </a:lnTo>
                  <a:lnTo>
                    <a:pt x="0" y="32575"/>
                  </a:lnTo>
                  <a:lnTo>
                    <a:pt x="2788" y="60725"/>
                  </a:lnTo>
                  <a:lnTo>
                    <a:pt x="24688" y="127531"/>
                  </a:lnTo>
                  <a:lnTo>
                    <a:pt x="43525" y="165748"/>
                  </a:lnTo>
                  <a:lnTo>
                    <a:pt x="67437" y="206883"/>
                  </a:lnTo>
                  <a:lnTo>
                    <a:pt x="96286" y="250714"/>
                  </a:lnTo>
                  <a:lnTo>
                    <a:pt x="129936" y="297024"/>
                  </a:lnTo>
                  <a:lnTo>
                    <a:pt x="168249" y="345592"/>
                  </a:lnTo>
                  <a:lnTo>
                    <a:pt x="211089" y="396200"/>
                  </a:lnTo>
                  <a:lnTo>
                    <a:pt x="258318" y="448627"/>
                  </a:lnTo>
                  <a:lnTo>
                    <a:pt x="272605" y="466570"/>
                  </a:lnTo>
                  <a:lnTo>
                    <a:pt x="290893" y="506170"/>
                  </a:lnTo>
                  <a:lnTo>
                    <a:pt x="299689" y="566865"/>
                  </a:lnTo>
                  <a:lnTo>
                    <a:pt x="305940" y="634587"/>
                  </a:lnTo>
                  <a:lnTo>
                    <a:pt x="308654" y="680976"/>
                  </a:lnTo>
                  <a:lnTo>
                    <a:pt x="310585" y="736804"/>
                  </a:lnTo>
                  <a:lnTo>
                    <a:pt x="311349" y="802886"/>
                  </a:lnTo>
                  <a:lnTo>
                    <a:pt x="311349" y="1192339"/>
                  </a:lnTo>
                  <a:lnTo>
                    <a:pt x="350250" y="1192339"/>
                  </a:lnTo>
                  <a:lnTo>
                    <a:pt x="350250" y="797091"/>
                  </a:lnTo>
                  <a:lnTo>
                    <a:pt x="351197" y="729692"/>
                  </a:lnTo>
                  <a:lnTo>
                    <a:pt x="353329" y="673450"/>
                  </a:lnTo>
                  <a:lnTo>
                    <a:pt x="356233" y="627438"/>
                  </a:lnTo>
                  <a:lnTo>
                    <a:pt x="362699" y="562387"/>
                  </a:lnTo>
                  <a:lnTo>
                    <a:pt x="371284" y="506170"/>
                  </a:lnTo>
                  <a:lnTo>
                    <a:pt x="389572" y="466570"/>
                  </a:lnTo>
                  <a:lnTo>
                    <a:pt x="450903" y="396200"/>
                  </a:lnTo>
                  <a:lnTo>
                    <a:pt x="493635" y="345592"/>
                  </a:lnTo>
                  <a:lnTo>
                    <a:pt x="531905" y="297024"/>
                  </a:lnTo>
                  <a:lnTo>
                    <a:pt x="565562" y="250714"/>
                  </a:lnTo>
                  <a:lnTo>
                    <a:pt x="594455" y="206882"/>
                  </a:lnTo>
                  <a:lnTo>
                    <a:pt x="618433" y="165748"/>
                  </a:lnTo>
                  <a:lnTo>
                    <a:pt x="637345" y="127531"/>
                  </a:lnTo>
                  <a:lnTo>
                    <a:pt x="659368" y="60725"/>
                  </a:lnTo>
                  <a:lnTo>
                    <a:pt x="662178" y="32575"/>
                  </a:lnTo>
                  <a:close/>
                </a:path>
                <a:path w="662305" h="1192530">
                  <a:moveTo>
                    <a:pt x="311349" y="1192339"/>
                  </a:moveTo>
                  <a:lnTo>
                    <a:pt x="311349" y="802886"/>
                  </a:lnTo>
                  <a:lnTo>
                    <a:pt x="310564" y="880037"/>
                  </a:lnTo>
                  <a:lnTo>
                    <a:pt x="307848" y="969073"/>
                  </a:lnTo>
                  <a:lnTo>
                    <a:pt x="294513" y="1012888"/>
                  </a:lnTo>
                  <a:lnTo>
                    <a:pt x="260604" y="1045273"/>
                  </a:lnTo>
                  <a:lnTo>
                    <a:pt x="0" y="1192339"/>
                  </a:lnTo>
                  <a:lnTo>
                    <a:pt x="311349" y="1192339"/>
                  </a:lnTo>
                  <a:close/>
                </a:path>
                <a:path w="662305" h="1192530">
                  <a:moveTo>
                    <a:pt x="662178" y="1192339"/>
                  </a:moveTo>
                  <a:lnTo>
                    <a:pt x="401574" y="1045273"/>
                  </a:lnTo>
                  <a:lnTo>
                    <a:pt x="367284" y="1012888"/>
                  </a:lnTo>
                  <a:lnTo>
                    <a:pt x="353568" y="969073"/>
                  </a:lnTo>
                  <a:lnTo>
                    <a:pt x="350902" y="876575"/>
                  </a:lnTo>
                  <a:lnTo>
                    <a:pt x="350250" y="797091"/>
                  </a:lnTo>
                  <a:lnTo>
                    <a:pt x="350250" y="1192339"/>
                  </a:lnTo>
                  <a:lnTo>
                    <a:pt x="662178" y="1192339"/>
                  </a:lnTo>
                  <a:close/>
                </a:path>
              </a:pathLst>
            </a:custGeom>
            <a:solidFill>
              <a:srgbClr val="FFCF21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2" name="object 19">
              <a:extLst>
                <a:ext uri="{FF2B5EF4-FFF2-40B4-BE49-F238E27FC236}">
                  <a16:creationId xmlns:a16="http://schemas.microsoft.com/office/drawing/2014/main" id="{9F21C5AB-306C-4EA4-914F-CF20F3D351D8}"/>
                </a:ext>
              </a:extLst>
            </p:cNvPr>
            <p:cNvSpPr/>
            <p:nvPr/>
          </p:nvSpPr>
          <p:spPr>
            <a:xfrm>
              <a:off x="2315516" y="7125766"/>
              <a:ext cx="298869" cy="1068069"/>
            </a:xfrm>
            <a:custGeom>
              <a:avLst/>
              <a:gdLst/>
              <a:ahLst/>
              <a:cxnLst/>
              <a:rect l="l" t="t" r="r" b="b"/>
              <a:pathLst>
                <a:path w="329564" h="1177289">
                  <a:moveTo>
                    <a:pt x="222391" y="249239"/>
                  </a:moveTo>
                  <a:lnTo>
                    <a:pt x="222391" y="27590"/>
                  </a:lnTo>
                  <a:lnTo>
                    <a:pt x="218346" y="59423"/>
                  </a:lnTo>
                  <a:lnTo>
                    <a:pt x="209922" y="95216"/>
                  </a:lnTo>
                  <a:lnTo>
                    <a:pt x="197236" y="134685"/>
                  </a:lnTo>
                  <a:lnTo>
                    <a:pt x="180408" y="177545"/>
                  </a:lnTo>
                  <a:lnTo>
                    <a:pt x="159557" y="223515"/>
                  </a:lnTo>
                  <a:lnTo>
                    <a:pt x="134801" y="272311"/>
                  </a:lnTo>
                  <a:lnTo>
                    <a:pt x="106259" y="323648"/>
                  </a:lnTo>
                  <a:lnTo>
                    <a:pt x="74051" y="377244"/>
                  </a:lnTo>
                  <a:lnTo>
                    <a:pt x="38295" y="432815"/>
                  </a:lnTo>
                  <a:lnTo>
                    <a:pt x="28139" y="450877"/>
                  </a:lnTo>
                  <a:lnTo>
                    <a:pt x="15256" y="491001"/>
                  </a:lnTo>
                  <a:lnTo>
                    <a:pt x="8942" y="546934"/>
                  </a:lnTo>
                  <a:lnTo>
                    <a:pt x="4242" y="611757"/>
                  </a:lnTo>
                  <a:lnTo>
                    <a:pt x="2159" y="657706"/>
                  </a:lnTo>
                  <a:lnTo>
                    <a:pt x="647" y="713909"/>
                  </a:lnTo>
                  <a:lnTo>
                    <a:pt x="0" y="781288"/>
                  </a:lnTo>
                  <a:lnTo>
                    <a:pt x="513" y="860765"/>
                  </a:lnTo>
                  <a:lnTo>
                    <a:pt x="2481" y="953261"/>
                  </a:lnTo>
                  <a:lnTo>
                    <a:pt x="5267" y="976538"/>
                  </a:lnTo>
                  <a:lnTo>
                    <a:pt x="12196" y="997743"/>
                  </a:lnTo>
                  <a:lnTo>
                    <a:pt x="17093" y="1006117"/>
                  </a:lnTo>
                  <a:lnTo>
                    <a:pt x="17093" y="781288"/>
                  </a:lnTo>
                  <a:lnTo>
                    <a:pt x="18173" y="713909"/>
                  </a:lnTo>
                  <a:lnTo>
                    <a:pt x="20400" y="657706"/>
                  </a:lnTo>
                  <a:lnTo>
                    <a:pt x="23367" y="611757"/>
                  </a:lnTo>
                  <a:lnTo>
                    <a:pt x="29892" y="546934"/>
                  </a:lnTo>
                  <a:lnTo>
                    <a:pt x="38474" y="491001"/>
                  </a:lnTo>
                  <a:lnTo>
                    <a:pt x="56452" y="450877"/>
                  </a:lnTo>
                  <a:lnTo>
                    <a:pt x="117549" y="380574"/>
                  </a:lnTo>
                  <a:lnTo>
                    <a:pt x="160447" y="330074"/>
                  </a:lnTo>
                  <a:lnTo>
                    <a:pt x="198845" y="281549"/>
                  </a:lnTo>
                  <a:lnTo>
                    <a:pt x="222391" y="249239"/>
                  </a:lnTo>
                  <a:close/>
                </a:path>
                <a:path w="329564" h="1177289">
                  <a:moveTo>
                    <a:pt x="329379" y="1177289"/>
                  </a:moveTo>
                  <a:lnTo>
                    <a:pt x="68775" y="1030223"/>
                  </a:lnTo>
                  <a:lnTo>
                    <a:pt x="34104" y="997743"/>
                  </a:lnTo>
                  <a:lnTo>
                    <a:pt x="20007" y="953261"/>
                  </a:lnTo>
                  <a:lnTo>
                    <a:pt x="17568" y="860765"/>
                  </a:lnTo>
                  <a:lnTo>
                    <a:pt x="17093" y="781288"/>
                  </a:lnTo>
                  <a:lnTo>
                    <a:pt x="17093" y="1006117"/>
                  </a:lnTo>
                  <a:lnTo>
                    <a:pt x="22841" y="1015948"/>
                  </a:lnTo>
                  <a:lnTo>
                    <a:pt x="36771" y="1030223"/>
                  </a:lnTo>
                  <a:lnTo>
                    <a:pt x="222699" y="1177289"/>
                  </a:lnTo>
                  <a:lnTo>
                    <a:pt x="329379" y="1177289"/>
                  </a:lnTo>
                  <a:close/>
                </a:path>
                <a:path w="329564" h="1177289">
                  <a:moveTo>
                    <a:pt x="329379" y="16763"/>
                  </a:moveTo>
                  <a:lnTo>
                    <a:pt x="303269" y="10072"/>
                  </a:lnTo>
                  <a:lnTo>
                    <a:pt x="283373" y="6095"/>
                  </a:lnTo>
                  <a:lnTo>
                    <a:pt x="259620" y="3262"/>
                  </a:lnTo>
                  <a:lnTo>
                    <a:pt x="221937" y="0"/>
                  </a:lnTo>
                  <a:lnTo>
                    <a:pt x="222391" y="27590"/>
                  </a:lnTo>
                  <a:lnTo>
                    <a:pt x="222391" y="249239"/>
                  </a:lnTo>
                  <a:lnTo>
                    <a:pt x="261561" y="191357"/>
                  </a:lnTo>
                  <a:lnTo>
                    <a:pt x="285585" y="150156"/>
                  </a:lnTo>
                  <a:lnTo>
                    <a:pt x="304526" y="111863"/>
                  </a:lnTo>
                  <a:lnTo>
                    <a:pt x="326569" y="44934"/>
                  </a:lnTo>
                  <a:lnTo>
                    <a:pt x="329379" y="16763"/>
                  </a:lnTo>
                  <a:close/>
                </a:path>
              </a:pathLst>
            </a:custGeom>
            <a:solidFill>
              <a:srgbClr val="F99403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3" name="object 20">
              <a:extLst>
                <a:ext uri="{FF2B5EF4-FFF2-40B4-BE49-F238E27FC236}">
                  <a16:creationId xmlns:a16="http://schemas.microsoft.com/office/drawing/2014/main" id="{DDE1CA8D-A317-4E2B-9195-D6EAD8DE149D}"/>
                </a:ext>
              </a:extLst>
            </p:cNvPr>
            <p:cNvSpPr/>
            <p:nvPr/>
          </p:nvSpPr>
          <p:spPr>
            <a:xfrm>
              <a:off x="2056319" y="7813138"/>
              <a:ext cx="137533" cy="296098"/>
            </a:xfrm>
            <a:custGeom>
              <a:avLst/>
              <a:gdLst/>
              <a:ahLst/>
              <a:cxnLst/>
              <a:rect l="l" t="t" r="r" b="b"/>
              <a:pathLst>
                <a:path w="151765" h="325119">
                  <a:moveTo>
                    <a:pt x="151637" y="0"/>
                  </a:moveTo>
                  <a:lnTo>
                    <a:pt x="102040" y="64946"/>
                  </a:lnTo>
                  <a:lnTo>
                    <a:pt x="63217" y="122569"/>
                  </a:lnTo>
                  <a:lnTo>
                    <a:pt x="34385" y="172783"/>
                  </a:lnTo>
                  <a:lnTo>
                    <a:pt x="14760" y="215504"/>
                  </a:lnTo>
                  <a:lnTo>
                    <a:pt x="0" y="278130"/>
                  </a:lnTo>
                  <a:lnTo>
                    <a:pt x="0" y="324612"/>
                  </a:lnTo>
                  <a:lnTo>
                    <a:pt x="94488" y="324612"/>
                  </a:lnTo>
                  <a:lnTo>
                    <a:pt x="94488" y="278130"/>
                  </a:lnTo>
                  <a:lnTo>
                    <a:pt x="96181" y="242234"/>
                  </a:lnTo>
                  <a:lnTo>
                    <a:pt x="101176" y="201788"/>
                  </a:lnTo>
                  <a:lnTo>
                    <a:pt x="109347" y="157067"/>
                  </a:lnTo>
                  <a:lnTo>
                    <a:pt x="120565" y="108345"/>
                  </a:lnTo>
                  <a:lnTo>
                    <a:pt x="134704" y="55897"/>
                  </a:lnTo>
                  <a:lnTo>
                    <a:pt x="151637" y="0"/>
                  </a:lnTo>
                  <a:close/>
                </a:path>
              </a:pathLst>
            </a:custGeom>
            <a:solidFill>
              <a:srgbClr val="6D2077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4" name="object 21">
              <a:extLst>
                <a:ext uri="{FF2B5EF4-FFF2-40B4-BE49-F238E27FC236}">
                  <a16:creationId xmlns:a16="http://schemas.microsoft.com/office/drawing/2014/main" id="{0E0EE500-0E35-411C-93C7-467FC365831C}"/>
                </a:ext>
              </a:extLst>
            </p:cNvPr>
            <p:cNvSpPr/>
            <p:nvPr/>
          </p:nvSpPr>
          <p:spPr>
            <a:xfrm>
              <a:off x="2056319" y="7099329"/>
              <a:ext cx="84636" cy="60807"/>
            </a:xfrm>
            <a:custGeom>
              <a:avLst/>
              <a:gdLst/>
              <a:ahLst/>
              <a:cxnLst/>
              <a:rect l="l" t="t" r="r" b="b"/>
              <a:pathLst>
                <a:path w="95250" h="67944">
                  <a:moveTo>
                    <a:pt x="95249" y="67817"/>
                  </a:moveTo>
                  <a:lnTo>
                    <a:pt x="94487" y="61721"/>
                  </a:lnTo>
                  <a:lnTo>
                    <a:pt x="94487" y="0"/>
                  </a:lnTo>
                  <a:lnTo>
                    <a:pt x="0" y="0"/>
                  </a:lnTo>
                  <a:lnTo>
                    <a:pt x="0" y="54863"/>
                  </a:lnTo>
                  <a:lnTo>
                    <a:pt x="761" y="58673"/>
                  </a:lnTo>
                  <a:lnTo>
                    <a:pt x="20347" y="61924"/>
                  </a:lnTo>
                  <a:lnTo>
                    <a:pt x="42576" y="64674"/>
                  </a:lnTo>
                  <a:lnTo>
                    <a:pt x="67520" y="66710"/>
                  </a:lnTo>
                  <a:lnTo>
                    <a:pt x="95249" y="67817"/>
                  </a:lnTo>
                  <a:close/>
                </a:path>
              </a:pathLst>
            </a:custGeom>
            <a:solidFill>
              <a:srgbClr val="6D2077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5" name="object 22">
              <a:extLst>
                <a:ext uri="{FF2B5EF4-FFF2-40B4-BE49-F238E27FC236}">
                  <a16:creationId xmlns:a16="http://schemas.microsoft.com/office/drawing/2014/main" id="{2061444C-7E07-4731-A94E-035E88EF387D}"/>
                </a:ext>
              </a:extLst>
            </p:cNvPr>
            <p:cNvSpPr/>
            <p:nvPr/>
          </p:nvSpPr>
          <p:spPr>
            <a:xfrm>
              <a:off x="2056319" y="7149561"/>
              <a:ext cx="137533" cy="243224"/>
            </a:xfrm>
            <a:custGeom>
              <a:avLst/>
              <a:gdLst/>
              <a:ahLst/>
              <a:cxnLst/>
              <a:rect l="l" t="t" r="r" b="b"/>
              <a:pathLst>
                <a:path w="149859" h="266064">
                  <a:moveTo>
                    <a:pt x="149351" y="265938"/>
                  </a:moveTo>
                  <a:lnTo>
                    <a:pt x="131277" y="205727"/>
                  </a:lnTo>
                  <a:lnTo>
                    <a:pt x="116494" y="149650"/>
                  </a:lnTo>
                  <a:lnTo>
                    <a:pt x="105186" y="97999"/>
                  </a:lnTo>
                  <a:lnTo>
                    <a:pt x="97535" y="51066"/>
                  </a:lnTo>
                  <a:lnTo>
                    <a:pt x="93725" y="9144"/>
                  </a:lnTo>
                  <a:lnTo>
                    <a:pt x="66436" y="8358"/>
                  </a:lnTo>
                  <a:lnTo>
                    <a:pt x="41719" y="6286"/>
                  </a:lnTo>
                  <a:lnTo>
                    <a:pt x="19573" y="3357"/>
                  </a:lnTo>
                  <a:lnTo>
                    <a:pt x="0" y="0"/>
                  </a:lnTo>
                  <a:lnTo>
                    <a:pt x="5930" y="28112"/>
                  </a:lnTo>
                  <a:lnTo>
                    <a:pt x="18739" y="62850"/>
                  </a:lnTo>
                  <a:lnTo>
                    <a:pt x="38957" y="104108"/>
                  </a:lnTo>
                  <a:lnTo>
                    <a:pt x="67112" y="151779"/>
                  </a:lnTo>
                  <a:lnTo>
                    <a:pt x="103734" y="205757"/>
                  </a:lnTo>
                  <a:lnTo>
                    <a:pt x="149351" y="265938"/>
                  </a:lnTo>
                  <a:close/>
                </a:path>
              </a:pathLst>
            </a:custGeom>
            <a:solidFill>
              <a:srgbClr val="FFFF74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6" name="object 23">
              <a:extLst>
                <a:ext uri="{FF2B5EF4-FFF2-40B4-BE49-F238E27FC236}">
                  <a16:creationId xmlns:a16="http://schemas.microsoft.com/office/drawing/2014/main" id="{C013D24B-01F7-40E4-BF47-098E2DCD9B9B}"/>
                </a:ext>
              </a:extLst>
            </p:cNvPr>
            <p:cNvSpPr/>
            <p:nvPr/>
          </p:nvSpPr>
          <p:spPr>
            <a:xfrm>
              <a:off x="2056319" y="8177973"/>
              <a:ext cx="515748" cy="84600"/>
            </a:xfrm>
            <a:custGeom>
              <a:avLst/>
              <a:gdLst/>
              <a:ahLst/>
              <a:cxnLst/>
              <a:rect l="l" t="t" r="r" b="b"/>
              <a:pathLst>
                <a:path w="567689" h="93980">
                  <a:moveTo>
                    <a:pt x="0" y="0"/>
                  </a:moveTo>
                  <a:lnTo>
                    <a:pt x="0" y="93725"/>
                  </a:lnTo>
                  <a:lnTo>
                    <a:pt x="567690" y="93725"/>
                  </a:lnTo>
                  <a:lnTo>
                    <a:pt x="5676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07D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7" name="object 24">
              <a:extLst>
                <a:ext uri="{FF2B5EF4-FFF2-40B4-BE49-F238E27FC236}">
                  <a16:creationId xmlns:a16="http://schemas.microsoft.com/office/drawing/2014/main" id="{2A51CE05-E313-4CE1-84A1-5F5852716C1F}"/>
                </a:ext>
              </a:extLst>
            </p:cNvPr>
            <p:cNvSpPr/>
            <p:nvPr/>
          </p:nvSpPr>
          <p:spPr>
            <a:xfrm>
              <a:off x="1887048" y="8177973"/>
              <a:ext cx="84636" cy="84600"/>
            </a:xfrm>
            <a:custGeom>
              <a:avLst/>
              <a:gdLst/>
              <a:ahLst/>
              <a:cxnLst/>
              <a:rect l="l" t="t" r="r" b="b"/>
              <a:pathLst>
                <a:path w="95250" h="93980">
                  <a:moveTo>
                    <a:pt x="0" y="0"/>
                  </a:moveTo>
                  <a:lnTo>
                    <a:pt x="0" y="93725"/>
                  </a:lnTo>
                  <a:lnTo>
                    <a:pt x="95250" y="93725"/>
                  </a:lnTo>
                  <a:lnTo>
                    <a:pt x="952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63C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8" name="object 25">
              <a:extLst>
                <a:ext uri="{FF2B5EF4-FFF2-40B4-BE49-F238E27FC236}">
                  <a16:creationId xmlns:a16="http://schemas.microsoft.com/office/drawing/2014/main" id="{1FCDF3C8-0969-4009-8A0A-0B8780801606}"/>
                </a:ext>
              </a:extLst>
            </p:cNvPr>
            <p:cNvSpPr/>
            <p:nvPr/>
          </p:nvSpPr>
          <p:spPr>
            <a:xfrm>
              <a:off x="1971683" y="8177973"/>
              <a:ext cx="84636" cy="84600"/>
            </a:xfrm>
            <a:custGeom>
              <a:avLst/>
              <a:gdLst/>
              <a:ahLst/>
              <a:cxnLst/>
              <a:rect l="l" t="t" r="r" b="b"/>
              <a:pathLst>
                <a:path w="93344" h="93980">
                  <a:moveTo>
                    <a:pt x="0" y="0"/>
                  </a:moveTo>
                  <a:lnTo>
                    <a:pt x="0" y="93725"/>
                  </a:lnTo>
                  <a:lnTo>
                    <a:pt x="92964" y="93725"/>
                  </a:lnTo>
                  <a:lnTo>
                    <a:pt x="929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6776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  <p:sp>
          <p:nvSpPr>
            <p:cNvPr id="59" name="object 26">
              <a:extLst>
                <a:ext uri="{FF2B5EF4-FFF2-40B4-BE49-F238E27FC236}">
                  <a16:creationId xmlns:a16="http://schemas.microsoft.com/office/drawing/2014/main" id="{996DC446-5CF5-4C2B-8386-E0F57E72B7E2}"/>
                </a:ext>
              </a:extLst>
            </p:cNvPr>
            <p:cNvSpPr/>
            <p:nvPr/>
          </p:nvSpPr>
          <p:spPr>
            <a:xfrm>
              <a:off x="2572067" y="8177973"/>
              <a:ext cx="171917" cy="84600"/>
            </a:xfrm>
            <a:custGeom>
              <a:avLst/>
              <a:gdLst/>
              <a:ahLst/>
              <a:cxnLst/>
              <a:rect l="l" t="t" r="r" b="b"/>
              <a:pathLst>
                <a:path w="190500" h="93980">
                  <a:moveTo>
                    <a:pt x="0" y="0"/>
                  </a:moveTo>
                  <a:lnTo>
                    <a:pt x="0" y="93725"/>
                  </a:lnTo>
                  <a:lnTo>
                    <a:pt x="190500" y="93725"/>
                  </a:lnTo>
                  <a:lnTo>
                    <a:pt x="190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63CF"/>
            </a:solidFill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1632">
                <a:latin typeface="+mn-lt"/>
                <a:cs typeface="+mn-cs"/>
              </a:endParaRPr>
            </a:p>
          </p:txBody>
        </p:sp>
      </p:grpSp>
      <p:grpSp>
        <p:nvGrpSpPr>
          <p:cNvPr id="60423" name="Group 59">
            <a:extLst>
              <a:ext uri="{FF2B5EF4-FFF2-40B4-BE49-F238E27FC236}">
                <a16:creationId xmlns:a16="http://schemas.microsoft.com/office/drawing/2014/main" id="{AEE38B09-5438-4ACD-B906-D7E9FC8A8AEF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82700"/>
            <a:ext cx="5892800" cy="800100"/>
            <a:chOff x="443080" y="2679689"/>
            <a:chExt cx="11306008" cy="46037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BE3550E-BBFC-4D5E-A0DA-E49B0F5DF49E}"/>
                </a:ext>
              </a:extLst>
            </p:cNvPr>
            <p:cNvSpPr/>
            <p:nvPr/>
          </p:nvSpPr>
          <p:spPr>
            <a:xfrm>
              <a:off x="638011" y="2759159"/>
              <a:ext cx="11111077" cy="3809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6504E14-1D34-4C1D-9415-3D4C87C16FF9}"/>
                </a:ext>
              </a:extLst>
            </p:cNvPr>
            <p:cNvSpPr/>
            <p:nvPr/>
          </p:nvSpPr>
          <p:spPr>
            <a:xfrm>
              <a:off x="443080" y="2679689"/>
              <a:ext cx="11208542" cy="3809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Блиц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сўр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вн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маси</a:t>
              </a:r>
              <a:endPara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60424" name="Group 62">
            <a:extLst>
              <a:ext uri="{FF2B5EF4-FFF2-40B4-BE49-F238E27FC236}">
                <a16:creationId xmlns:a16="http://schemas.microsoft.com/office/drawing/2014/main" id="{7EC843CA-1EBE-4017-AD63-5E9802D50287}"/>
              </a:ext>
            </a:extLst>
          </p:cNvPr>
          <p:cNvGrpSpPr>
            <a:grpSpLocks/>
          </p:cNvGrpSpPr>
          <p:nvPr/>
        </p:nvGrpSpPr>
        <p:grpSpPr bwMode="auto">
          <a:xfrm>
            <a:off x="6950075" y="1319213"/>
            <a:ext cx="1468438" cy="763587"/>
            <a:chOff x="5794402" y="3191163"/>
            <a:chExt cx="1468438" cy="763588"/>
          </a:xfrm>
        </p:grpSpPr>
        <p:sp>
          <p:nvSpPr>
            <p:cNvPr id="60440" name="Freeform 306">
              <a:extLst>
                <a:ext uri="{FF2B5EF4-FFF2-40B4-BE49-F238E27FC236}">
                  <a16:creationId xmlns:a16="http://schemas.microsoft.com/office/drawing/2014/main" id="{153C02EB-6574-4181-BC05-82E0F6D83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02" y="3191163"/>
              <a:ext cx="1468438" cy="763588"/>
            </a:xfrm>
            <a:custGeom>
              <a:avLst/>
              <a:gdLst>
                <a:gd name="T0" fmla="*/ 2147483647 w 462"/>
                <a:gd name="T1" fmla="*/ 2147483647 h 240"/>
                <a:gd name="T2" fmla="*/ 2147483647 w 462"/>
                <a:gd name="T3" fmla="*/ 2147483647 h 240"/>
                <a:gd name="T4" fmla="*/ 2147483647 w 462"/>
                <a:gd name="T5" fmla="*/ 2147483647 h 240"/>
                <a:gd name="T6" fmla="*/ 2147483647 w 462"/>
                <a:gd name="T7" fmla="*/ 2147483647 h 240"/>
                <a:gd name="T8" fmla="*/ 2147483647 w 462"/>
                <a:gd name="T9" fmla="*/ 2147483647 h 240"/>
                <a:gd name="T10" fmla="*/ 2147483647 w 462"/>
                <a:gd name="T11" fmla="*/ 2147483647 h 240"/>
                <a:gd name="T12" fmla="*/ 2147483647 w 462"/>
                <a:gd name="T13" fmla="*/ 2147483647 h 240"/>
                <a:gd name="T14" fmla="*/ 2147483647 w 462"/>
                <a:gd name="T15" fmla="*/ 2147483647 h 240"/>
                <a:gd name="T16" fmla="*/ 2147483647 w 462"/>
                <a:gd name="T17" fmla="*/ 2147483647 h 240"/>
                <a:gd name="T18" fmla="*/ 2147483647 w 462"/>
                <a:gd name="T19" fmla="*/ 2147483647 h 240"/>
                <a:gd name="T20" fmla="*/ 2147483647 w 462"/>
                <a:gd name="T21" fmla="*/ 2147483647 h 240"/>
                <a:gd name="T22" fmla="*/ 2147483647 w 462"/>
                <a:gd name="T23" fmla="*/ 2147483647 h 2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2"/>
                <a:gd name="T37" fmla="*/ 0 h 240"/>
                <a:gd name="T38" fmla="*/ 462 w 462"/>
                <a:gd name="T39" fmla="*/ 240 h 2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2" h="240">
                  <a:moveTo>
                    <a:pt x="181" y="24"/>
                  </a:moveTo>
                  <a:cubicBezTo>
                    <a:pt x="199" y="33"/>
                    <a:pt x="217" y="44"/>
                    <a:pt x="237" y="49"/>
                  </a:cubicBezTo>
                  <a:cubicBezTo>
                    <a:pt x="260" y="55"/>
                    <a:pt x="285" y="52"/>
                    <a:pt x="309" y="48"/>
                  </a:cubicBezTo>
                  <a:cubicBezTo>
                    <a:pt x="333" y="45"/>
                    <a:pt x="357" y="40"/>
                    <a:pt x="381" y="42"/>
                  </a:cubicBezTo>
                  <a:cubicBezTo>
                    <a:pt x="405" y="45"/>
                    <a:pt x="430" y="55"/>
                    <a:pt x="444" y="75"/>
                  </a:cubicBezTo>
                  <a:cubicBezTo>
                    <a:pt x="462" y="102"/>
                    <a:pt x="454" y="141"/>
                    <a:pt x="434" y="166"/>
                  </a:cubicBezTo>
                  <a:cubicBezTo>
                    <a:pt x="413" y="191"/>
                    <a:pt x="382" y="205"/>
                    <a:pt x="350" y="215"/>
                  </a:cubicBezTo>
                  <a:cubicBezTo>
                    <a:pt x="291" y="234"/>
                    <a:pt x="227" y="240"/>
                    <a:pt x="165" y="233"/>
                  </a:cubicBezTo>
                  <a:cubicBezTo>
                    <a:pt x="126" y="228"/>
                    <a:pt x="87" y="218"/>
                    <a:pt x="55" y="195"/>
                  </a:cubicBezTo>
                  <a:cubicBezTo>
                    <a:pt x="23" y="172"/>
                    <a:pt x="0" y="135"/>
                    <a:pt x="1" y="95"/>
                  </a:cubicBezTo>
                  <a:cubicBezTo>
                    <a:pt x="2" y="59"/>
                    <a:pt x="30" y="22"/>
                    <a:pt x="65" y="12"/>
                  </a:cubicBezTo>
                  <a:cubicBezTo>
                    <a:pt x="107" y="0"/>
                    <a:pt x="143" y="3"/>
                    <a:pt x="181" y="24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41" name="Freeform 306">
              <a:extLst>
                <a:ext uri="{FF2B5EF4-FFF2-40B4-BE49-F238E27FC236}">
                  <a16:creationId xmlns:a16="http://schemas.microsoft.com/office/drawing/2014/main" id="{6E10C179-A75D-4081-9709-B3865D962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3537" y="3306970"/>
              <a:ext cx="1112662" cy="578584"/>
            </a:xfrm>
            <a:custGeom>
              <a:avLst/>
              <a:gdLst>
                <a:gd name="T0" fmla="*/ 2147483647 w 462"/>
                <a:gd name="T1" fmla="*/ 2147483647 h 240"/>
                <a:gd name="T2" fmla="*/ 2147483647 w 462"/>
                <a:gd name="T3" fmla="*/ 2147483647 h 240"/>
                <a:gd name="T4" fmla="*/ 2147483647 w 462"/>
                <a:gd name="T5" fmla="*/ 2147483647 h 240"/>
                <a:gd name="T6" fmla="*/ 2147483647 w 462"/>
                <a:gd name="T7" fmla="*/ 2147483647 h 240"/>
                <a:gd name="T8" fmla="*/ 2147483647 w 462"/>
                <a:gd name="T9" fmla="*/ 2147483647 h 240"/>
                <a:gd name="T10" fmla="*/ 2147483647 w 462"/>
                <a:gd name="T11" fmla="*/ 2147483647 h 240"/>
                <a:gd name="T12" fmla="*/ 2147483647 w 462"/>
                <a:gd name="T13" fmla="*/ 2147483647 h 240"/>
                <a:gd name="T14" fmla="*/ 2147483647 w 462"/>
                <a:gd name="T15" fmla="*/ 2147483647 h 240"/>
                <a:gd name="T16" fmla="*/ 2147483647 w 462"/>
                <a:gd name="T17" fmla="*/ 2147483647 h 240"/>
                <a:gd name="T18" fmla="*/ 2147483647 w 462"/>
                <a:gd name="T19" fmla="*/ 2147483647 h 240"/>
                <a:gd name="T20" fmla="*/ 2147483647 w 462"/>
                <a:gd name="T21" fmla="*/ 2147483647 h 240"/>
                <a:gd name="T22" fmla="*/ 2147483647 w 462"/>
                <a:gd name="T23" fmla="*/ 2147483647 h 2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2"/>
                <a:gd name="T37" fmla="*/ 0 h 240"/>
                <a:gd name="T38" fmla="*/ 462 w 462"/>
                <a:gd name="T39" fmla="*/ 240 h 2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2" h="240">
                  <a:moveTo>
                    <a:pt x="181" y="24"/>
                  </a:moveTo>
                  <a:cubicBezTo>
                    <a:pt x="199" y="33"/>
                    <a:pt x="217" y="44"/>
                    <a:pt x="237" y="49"/>
                  </a:cubicBezTo>
                  <a:cubicBezTo>
                    <a:pt x="260" y="55"/>
                    <a:pt x="285" y="52"/>
                    <a:pt x="309" y="48"/>
                  </a:cubicBezTo>
                  <a:cubicBezTo>
                    <a:pt x="333" y="45"/>
                    <a:pt x="357" y="40"/>
                    <a:pt x="381" y="42"/>
                  </a:cubicBezTo>
                  <a:cubicBezTo>
                    <a:pt x="405" y="45"/>
                    <a:pt x="430" y="55"/>
                    <a:pt x="444" y="75"/>
                  </a:cubicBezTo>
                  <a:cubicBezTo>
                    <a:pt x="462" y="102"/>
                    <a:pt x="454" y="141"/>
                    <a:pt x="434" y="166"/>
                  </a:cubicBezTo>
                  <a:cubicBezTo>
                    <a:pt x="413" y="191"/>
                    <a:pt x="382" y="205"/>
                    <a:pt x="350" y="215"/>
                  </a:cubicBezTo>
                  <a:cubicBezTo>
                    <a:pt x="291" y="234"/>
                    <a:pt x="227" y="240"/>
                    <a:pt x="165" y="233"/>
                  </a:cubicBezTo>
                  <a:cubicBezTo>
                    <a:pt x="126" y="228"/>
                    <a:pt x="87" y="218"/>
                    <a:pt x="55" y="195"/>
                  </a:cubicBezTo>
                  <a:cubicBezTo>
                    <a:pt x="23" y="172"/>
                    <a:pt x="0" y="135"/>
                    <a:pt x="1" y="95"/>
                  </a:cubicBezTo>
                  <a:cubicBezTo>
                    <a:pt x="2" y="59"/>
                    <a:pt x="30" y="22"/>
                    <a:pt x="65" y="12"/>
                  </a:cubicBezTo>
                  <a:cubicBezTo>
                    <a:pt x="107" y="0"/>
                    <a:pt x="143" y="3"/>
                    <a:pt x="181" y="24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D472AC85-8EE3-477A-BBE2-6AC802209502}"/>
                </a:ext>
              </a:extLst>
            </p:cNvPr>
            <p:cNvSpPr/>
            <p:nvPr/>
          </p:nvSpPr>
          <p:spPr>
            <a:xfrm>
              <a:off x="5957915" y="3403888"/>
              <a:ext cx="1101725" cy="385763"/>
            </a:xfrm>
            <a:prstGeom prst="roundRect">
              <a:avLst>
                <a:gd name="adj" fmla="val 50000"/>
              </a:avLst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4371" rIns="0" bIns="4437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Golos Text" panose="020B0503020202020204" pitchFamily="34" charset="0"/>
                </a:rPr>
                <a:t>5</a:t>
              </a:r>
              <a:r>
                <a:rPr lang="ru-RU" b="1" dirty="0">
                  <a:solidFill>
                    <a:schemeClr val="bg1"/>
                  </a:solidFill>
                  <a:latin typeface="+mj-lt"/>
                  <a:ea typeface="Golos Text" panose="020B0503020202020204" pitchFamily="34" charset="0"/>
                </a:rPr>
                <a:t> минут</a:t>
              </a:r>
            </a:p>
          </p:txBody>
        </p:sp>
      </p:grpSp>
      <p:sp>
        <p:nvSpPr>
          <p:cNvPr id="60425" name="Rectangle 73">
            <a:extLst>
              <a:ext uri="{FF2B5EF4-FFF2-40B4-BE49-F238E27FC236}">
                <a16:creationId xmlns:a16="http://schemas.microsoft.com/office/drawing/2014/main" id="{F9E96707-C488-440D-8B42-BC8D46AE2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2266950"/>
            <a:ext cx="62103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>
                <a:solidFill>
                  <a:schemeClr val="tx2"/>
                </a:solidFill>
              </a:rPr>
              <a:t>Ўқувчилар</a:t>
            </a:r>
            <a:r>
              <a:rPr lang="tr-TR" altLang="en-US">
                <a:solidFill>
                  <a:schemeClr val="tx2"/>
                </a:solidFill>
              </a:rPr>
              <a:t> 5-8 </a:t>
            </a:r>
            <a:r>
              <a:rPr lang="ru-RU" altLang="en-US">
                <a:solidFill>
                  <a:schemeClr val="tx2"/>
                </a:solidFill>
              </a:rPr>
              <a:t>кишидан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иб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рат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гуруҳларга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бўлинади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ва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гуруҳ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аъз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ларини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бирлаштирувчи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en-US" altLang="en-US">
                <a:solidFill>
                  <a:schemeClr val="tx2"/>
                </a:solidFill>
              </a:rPr>
              <a:t>10 </a:t>
            </a:r>
            <a:r>
              <a:rPr lang="ru-RU" altLang="en-US">
                <a:solidFill>
                  <a:schemeClr val="tx2"/>
                </a:solidFill>
              </a:rPr>
              <a:t>та</a:t>
            </a:r>
            <a:r>
              <a:rPr lang="en-US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бандни</a:t>
            </a:r>
            <a:r>
              <a:rPr lang="en-US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ал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ҳида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вараққа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ёзадилар</a:t>
            </a:r>
            <a:r>
              <a:rPr lang="tr-TR" altLang="en-US">
                <a:solidFill>
                  <a:schemeClr val="tx2"/>
                </a:solidFill>
              </a:rPr>
              <a:t>:</a:t>
            </a:r>
            <a:endParaRPr lang="en-US" altLang="en-US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>
                <a:solidFill>
                  <a:schemeClr val="tx2"/>
                </a:solidFill>
              </a:rPr>
              <a:t>Мис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л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учун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ўқувчиларнинг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барчаси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бир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шаҳарда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яшайди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ҳамманинг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кўзлари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жигарранг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уларнинг</a:t>
            </a:r>
            <a:r>
              <a:rPr lang="en-US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ҳаммаси</a:t>
            </a:r>
            <a:r>
              <a:rPr lang="en-US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бир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мактабда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ўқийди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ҳамма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мусиқа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мактабида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ўқийди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ва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ҳ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каз</a:t>
            </a:r>
            <a:r>
              <a:rPr lang="tr-TR" altLang="en-US">
                <a:solidFill>
                  <a:schemeClr val="tx2"/>
                </a:solidFill>
              </a:rPr>
              <a:t>o.</a:t>
            </a:r>
            <a:endParaRPr lang="en-US" altLang="en-US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>
                <a:solidFill>
                  <a:schemeClr val="tx2"/>
                </a:solidFill>
              </a:rPr>
              <a:t>Вазифани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бажариш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вақти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тугагандан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сўнг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гуруҳдан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бир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киши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гуруҳ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т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м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нидан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т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пилган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барча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бандларни</a:t>
            </a:r>
            <a:r>
              <a:rPr lang="tr-TR" altLang="en-US">
                <a:solidFill>
                  <a:schemeClr val="tx2"/>
                </a:solidFill>
              </a:rPr>
              <a:t> o</a:t>
            </a:r>
            <a:r>
              <a:rPr lang="ru-RU" altLang="en-US">
                <a:solidFill>
                  <a:schemeClr val="tx2"/>
                </a:solidFill>
              </a:rPr>
              <a:t>в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з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чиқариб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айтади</a:t>
            </a:r>
            <a:r>
              <a:rPr lang="tr-TR" altLang="en-US">
                <a:solidFill>
                  <a:schemeClr val="tx2"/>
                </a:solidFill>
              </a:rPr>
              <a:t>.</a:t>
            </a:r>
            <a:endParaRPr lang="ru-RU" altLang="en-US">
              <a:solidFill>
                <a:schemeClr val="tx2"/>
              </a:solidFill>
            </a:endParaRPr>
          </a:p>
        </p:txBody>
      </p:sp>
      <p:sp>
        <p:nvSpPr>
          <p:cNvPr id="60426" name="object 12">
            <a:extLst>
              <a:ext uri="{FF2B5EF4-FFF2-40B4-BE49-F238E27FC236}">
                <a16:creationId xmlns:a16="http://schemas.microsoft.com/office/drawing/2014/main" id="{700EE0EA-FB9F-4DAD-B33D-C3C22257565B}"/>
              </a:ext>
            </a:extLst>
          </p:cNvPr>
          <p:cNvSpPr>
            <a:spLocks/>
          </p:cNvSpPr>
          <p:nvPr/>
        </p:nvSpPr>
        <p:spPr bwMode="auto">
          <a:xfrm>
            <a:off x="444500" y="2247900"/>
            <a:ext cx="688975" cy="685800"/>
          </a:xfrm>
          <a:custGeom>
            <a:avLst/>
            <a:gdLst>
              <a:gd name="T0" fmla="*/ 2037088 w 381000"/>
              <a:gd name="T1" fmla="*/ 0 h 379730"/>
              <a:gd name="T2" fmla="*/ 1570179 w 381000"/>
              <a:gd name="T3" fmla="*/ 53310 h 379730"/>
              <a:gd name="T4" fmla="*/ 1141471 w 381000"/>
              <a:gd name="T5" fmla="*/ 205191 h 379730"/>
              <a:gd name="T6" fmla="*/ 763227 w 381000"/>
              <a:gd name="T7" fmla="*/ 443501 h 379730"/>
              <a:gd name="T8" fmla="*/ 447696 w 381000"/>
              <a:gd name="T9" fmla="*/ 756114 h 379730"/>
              <a:gd name="T10" fmla="*/ 207152 w 381000"/>
              <a:gd name="T11" fmla="*/ 1130923 h 379730"/>
              <a:gd name="T12" fmla="*/ 53829 w 381000"/>
              <a:gd name="T13" fmla="*/ 1555780 h 379730"/>
              <a:gd name="T14" fmla="*/ 0 w 381000"/>
              <a:gd name="T15" fmla="*/ 2018564 h 379730"/>
              <a:gd name="T16" fmla="*/ 53829 w 381000"/>
              <a:gd name="T17" fmla="*/ 2481354 h 379730"/>
              <a:gd name="T18" fmla="*/ 207152 w 381000"/>
              <a:gd name="T19" fmla="*/ 2906219 h 379730"/>
              <a:gd name="T20" fmla="*/ 447696 w 381000"/>
              <a:gd name="T21" fmla="*/ 3281020 h 379730"/>
              <a:gd name="T22" fmla="*/ 763227 w 381000"/>
              <a:gd name="T23" fmla="*/ 3593640 h 379730"/>
              <a:gd name="T24" fmla="*/ 1141471 w 381000"/>
              <a:gd name="T25" fmla="*/ 3831949 h 379730"/>
              <a:gd name="T26" fmla="*/ 1570179 w 381000"/>
              <a:gd name="T27" fmla="*/ 3983828 h 379730"/>
              <a:gd name="T28" fmla="*/ 2037088 w 381000"/>
              <a:gd name="T29" fmla="*/ 4037134 h 379730"/>
              <a:gd name="T30" fmla="*/ 2503978 w 381000"/>
              <a:gd name="T31" fmla="*/ 3983828 h 379730"/>
              <a:gd name="T32" fmla="*/ 2932686 w 381000"/>
              <a:gd name="T33" fmla="*/ 3831949 h 379730"/>
              <a:gd name="T34" fmla="*/ 3310928 w 381000"/>
              <a:gd name="T35" fmla="*/ 3593640 h 379730"/>
              <a:gd name="T36" fmla="*/ 3626462 w 381000"/>
              <a:gd name="T37" fmla="*/ 3281020 h 379730"/>
              <a:gd name="T38" fmla="*/ 3867006 w 381000"/>
              <a:gd name="T39" fmla="*/ 2906219 h 379730"/>
              <a:gd name="T40" fmla="*/ 4020327 w 381000"/>
              <a:gd name="T41" fmla="*/ 2481354 h 379730"/>
              <a:gd name="T42" fmla="*/ 4074168 w 381000"/>
              <a:gd name="T43" fmla="*/ 2018564 h 379730"/>
              <a:gd name="T44" fmla="*/ 4020327 w 381000"/>
              <a:gd name="T45" fmla="*/ 1555780 h 379730"/>
              <a:gd name="T46" fmla="*/ 3867006 w 381000"/>
              <a:gd name="T47" fmla="*/ 1130923 h 379730"/>
              <a:gd name="T48" fmla="*/ 3626462 w 381000"/>
              <a:gd name="T49" fmla="*/ 756114 h 379730"/>
              <a:gd name="T50" fmla="*/ 3310928 w 381000"/>
              <a:gd name="T51" fmla="*/ 443501 h 379730"/>
              <a:gd name="T52" fmla="*/ 2932686 w 381000"/>
              <a:gd name="T53" fmla="*/ 205191 h 379730"/>
              <a:gd name="T54" fmla="*/ 2503978 w 381000"/>
              <a:gd name="T55" fmla="*/ 53310 h 379730"/>
              <a:gd name="T56" fmla="*/ 2037088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0427" name="Group 75">
            <a:extLst>
              <a:ext uri="{FF2B5EF4-FFF2-40B4-BE49-F238E27FC236}">
                <a16:creationId xmlns:a16="http://schemas.microsoft.com/office/drawing/2014/main" id="{F7E1CDFD-B0D0-411F-849E-B09F41EDDF1E}"/>
              </a:ext>
            </a:extLst>
          </p:cNvPr>
          <p:cNvGrpSpPr>
            <a:grpSpLocks/>
          </p:cNvGrpSpPr>
          <p:nvPr/>
        </p:nvGrpSpPr>
        <p:grpSpPr bwMode="auto">
          <a:xfrm>
            <a:off x="438150" y="2284413"/>
            <a:ext cx="565150" cy="555625"/>
            <a:chOff x="4038979" y="1309506"/>
            <a:chExt cx="790715" cy="776714"/>
          </a:xfrm>
        </p:grpSpPr>
        <p:sp>
          <p:nvSpPr>
            <p:cNvPr id="60429" name="Freeform: Shape 76">
              <a:extLst>
                <a:ext uri="{FF2B5EF4-FFF2-40B4-BE49-F238E27FC236}">
                  <a16:creationId xmlns:a16="http://schemas.microsoft.com/office/drawing/2014/main" id="{A94B0330-6426-492D-9951-C25D22F64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819" y="1725505"/>
              <a:ext cx="173212" cy="173212"/>
            </a:xfrm>
            <a:custGeom>
              <a:avLst/>
              <a:gdLst>
                <a:gd name="T0" fmla="*/ 163583 w 173212"/>
                <a:gd name="T1" fmla="*/ 87225 h 173212"/>
                <a:gd name="T2" fmla="*/ 87225 w 173212"/>
                <a:gd name="T3" fmla="*/ 163583 h 173212"/>
                <a:gd name="T4" fmla="*/ 10867 w 173212"/>
                <a:gd name="T5" fmla="*/ 87225 h 173212"/>
                <a:gd name="T6" fmla="*/ 87225 w 173212"/>
                <a:gd name="T7" fmla="*/ 10867 h 173212"/>
                <a:gd name="T8" fmla="*/ 163583 w 173212"/>
                <a:gd name="T9" fmla="*/ 87225 h 173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212"/>
                <a:gd name="T16" fmla="*/ 0 h 173212"/>
                <a:gd name="T17" fmla="*/ 173212 w 173212"/>
                <a:gd name="T18" fmla="*/ 173212 h 1732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212" h="173212">
                  <a:moveTo>
                    <a:pt x="163583" y="87225"/>
                  </a:moveTo>
                  <a:cubicBezTo>
                    <a:pt x="163583" y="129396"/>
                    <a:pt x="129396" y="163583"/>
                    <a:pt x="87225" y="163583"/>
                  </a:cubicBezTo>
                  <a:cubicBezTo>
                    <a:pt x="45053" y="163583"/>
                    <a:pt x="10867" y="129396"/>
                    <a:pt x="10867" y="87225"/>
                  </a:cubicBezTo>
                  <a:cubicBezTo>
                    <a:pt x="10867" y="45054"/>
                    <a:pt x="45054" y="10867"/>
                    <a:pt x="87225" y="10867"/>
                  </a:cubicBezTo>
                  <a:cubicBezTo>
                    <a:pt x="129396" y="10867"/>
                    <a:pt x="163583" y="45054"/>
                    <a:pt x="163583" y="87225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0" name="Freeform: Shape 77">
              <a:extLst>
                <a:ext uri="{FF2B5EF4-FFF2-40B4-BE49-F238E27FC236}">
                  <a16:creationId xmlns:a16="http://schemas.microsoft.com/office/drawing/2014/main" id="{AA9608E2-1CDB-49E2-9B3D-CC15D74F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979" y="1927442"/>
              <a:ext cx="274253" cy="158778"/>
            </a:xfrm>
            <a:custGeom>
              <a:avLst/>
              <a:gdLst>
                <a:gd name="T0" fmla="*/ 271552 w 274253"/>
                <a:gd name="T1" fmla="*/ 141210 h 158778"/>
                <a:gd name="T2" fmla="*/ 141209 w 274253"/>
                <a:gd name="T3" fmla="*/ 10867 h 158778"/>
                <a:gd name="T4" fmla="*/ 10867 w 274253"/>
                <a:gd name="T5" fmla="*/ 141210 h 158778"/>
                <a:gd name="T6" fmla="*/ 10867 w 274253"/>
                <a:gd name="T7" fmla="*/ 160985 h 158778"/>
                <a:gd name="T8" fmla="*/ 271696 w 274253"/>
                <a:gd name="T9" fmla="*/ 160985 h 158778"/>
                <a:gd name="T10" fmla="*/ 271696 w 274253"/>
                <a:gd name="T11" fmla="*/ 141210 h 1587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253"/>
                <a:gd name="T19" fmla="*/ 0 h 158778"/>
                <a:gd name="T20" fmla="*/ 274253 w 274253"/>
                <a:gd name="T21" fmla="*/ 158778 h 1587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253" h="158778">
                  <a:moveTo>
                    <a:pt x="271552" y="141210"/>
                  </a:moveTo>
                  <a:cubicBezTo>
                    <a:pt x="271552" y="69182"/>
                    <a:pt x="213237" y="10867"/>
                    <a:pt x="141209" y="10867"/>
                  </a:cubicBezTo>
                  <a:cubicBezTo>
                    <a:pt x="69182" y="10867"/>
                    <a:pt x="10867" y="69182"/>
                    <a:pt x="10867" y="141210"/>
                  </a:cubicBezTo>
                  <a:lnTo>
                    <a:pt x="10867" y="160985"/>
                  </a:lnTo>
                  <a:lnTo>
                    <a:pt x="271696" y="160985"/>
                  </a:lnTo>
                  <a:lnTo>
                    <a:pt x="271696" y="141210"/>
                  </a:ln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1" name="Freeform: Shape 78">
              <a:extLst>
                <a:ext uri="{FF2B5EF4-FFF2-40B4-BE49-F238E27FC236}">
                  <a16:creationId xmlns:a16="http://schemas.microsoft.com/office/drawing/2014/main" id="{F1580B00-3B34-47C7-83C6-53DDD627B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426" y="1725505"/>
              <a:ext cx="173212" cy="173212"/>
            </a:xfrm>
            <a:custGeom>
              <a:avLst/>
              <a:gdLst>
                <a:gd name="T0" fmla="*/ 163583 w 173212"/>
                <a:gd name="T1" fmla="*/ 87225 h 173212"/>
                <a:gd name="T2" fmla="*/ 87225 w 173212"/>
                <a:gd name="T3" fmla="*/ 163583 h 173212"/>
                <a:gd name="T4" fmla="*/ 10867 w 173212"/>
                <a:gd name="T5" fmla="*/ 87225 h 173212"/>
                <a:gd name="T6" fmla="*/ 87225 w 173212"/>
                <a:gd name="T7" fmla="*/ 10867 h 173212"/>
                <a:gd name="T8" fmla="*/ 163583 w 173212"/>
                <a:gd name="T9" fmla="*/ 87225 h 173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212"/>
                <a:gd name="T16" fmla="*/ 0 h 173212"/>
                <a:gd name="T17" fmla="*/ 173212 w 173212"/>
                <a:gd name="T18" fmla="*/ 173212 h 1732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212" h="173212">
                  <a:moveTo>
                    <a:pt x="163583" y="87225"/>
                  </a:moveTo>
                  <a:cubicBezTo>
                    <a:pt x="163583" y="129396"/>
                    <a:pt x="129396" y="163583"/>
                    <a:pt x="87225" y="163583"/>
                  </a:cubicBezTo>
                  <a:cubicBezTo>
                    <a:pt x="45053" y="163583"/>
                    <a:pt x="10867" y="129396"/>
                    <a:pt x="10867" y="87225"/>
                  </a:cubicBezTo>
                  <a:cubicBezTo>
                    <a:pt x="10867" y="45054"/>
                    <a:pt x="45053" y="10867"/>
                    <a:pt x="87225" y="10867"/>
                  </a:cubicBezTo>
                  <a:cubicBezTo>
                    <a:pt x="129396" y="10867"/>
                    <a:pt x="163583" y="45054"/>
                    <a:pt x="163583" y="87225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2" name="Freeform: Shape 79">
              <a:extLst>
                <a:ext uri="{FF2B5EF4-FFF2-40B4-BE49-F238E27FC236}">
                  <a16:creationId xmlns:a16="http://schemas.microsoft.com/office/drawing/2014/main" id="{DA8C0D6D-C80B-4F0A-BC7B-8F445AA15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441" y="1927442"/>
              <a:ext cx="274253" cy="158778"/>
            </a:xfrm>
            <a:custGeom>
              <a:avLst/>
              <a:gdLst>
                <a:gd name="T0" fmla="*/ 271552 w 274253"/>
                <a:gd name="T1" fmla="*/ 141210 h 158778"/>
                <a:gd name="T2" fmla="*/ 141210 w 274253"/>
                <a:gd name="T3" fmla="*/ 10867 h 158778"/>
                <a:gd name="T4" fmla="*/ 10867 w 274253"/>
                <a:gd name="T5" fmla="*/ 141210 h 158778"/>
                <a:gd name="T6" fmla="*/ 10867 w 274253"/>
                <a:gd name="T7" fmla="*/ 160985 h 158778"/>
                <a:gd name="T8" fmla="*/ 271696 w 274253"/>
                <a:gd name="T9" fmla="*/ 160985 h 158778"/>
                <a:gd name="T10" fmla="*/ 271696 w 274253"/>
                <a:gd name="T11" fmla="*/ 141210 h 1587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253"/>
                <a:gd name="T19" fmla="*/ 0 h 158778"/>
                <a:gd name="T20" fmla="*/ 274253 w 274253"/>
                <a:gd name="T21" fmla="*/ 158778 h 1587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253" h="158778">
                  <a:moveTo>
                    <a:pt x="271552" y="141210"/>
                  </a:moveTo>
                  <a:cubicBezTo>
                    <a:pt x="271552" y="69182"/>
                    <a:pt x="213237" y="10867"/>
                    <a:pt x="141210" y="10867"/>
                  </a:cubicBezTo>
                  <a:cubicBezTo>
                    <a:pt x="69182" y="10867"/>
                    <a:pt x="10867" y="69182"/>
                    <a:pt x="10867" y="141210"/>
                  </a:cubicBezTo>
                  <a:lnTo>
                    <a:pt x="10867" y="160985"/>
                  </a:lnTo>
                  <a:lnTo>
                    <a:pt x="271696" y="160985"/>
                  </a:lnTo>
                  <a:lnTo>
                    <a:pt x="271696" y="141210"/>
                  </a:ln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3" name="Freeform: Shape 80">
              <a:extLst>
                <a:ext uri="{FF2B5EF4-FFF2-40B4-BE49-F238E27FC236}">
                  <a16:creationId xmlns:a16="http://schemas.microsoft.com/office/drawing/2014/main" id="{BD437698-CCB9-477A-A512-4624BEAF2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06" y="1393370"/>
              <a:ext cx="129909" cy="86606"/>
            </a:xfrm>
            <a:custGeom>
              <a:avLst/>
              <a:gdLst>
                <a:gd name="T0" fmla="*/ 10867 w 129909"/>
                <a:gd name="T1" fmla="*/ 52005 h 86606"/>
                <a:gd name="T2" fmla="*/ 51139 w 129909"/>
                <a:gd name="T3" fmla="*/ 84049 h 86606"/>
                <a:gd name="T4" fmla="*/ 130961 w 129909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29909"/>
                <a:gd name="T10" fmla="*/ 0 h 86606"/>
                <a:gd name="T11" fmla="*/ 129909 w 129909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909" h="86606">
                  <a:moveTo>
                    <a:pt x="10867" y="52005"/>
                  </a:moveTo>
                  <a:lnTo>
                    <a:pt x="51139" y="84049"/>
                  </a:lnTo>
                  <a:lnTo>
                    <a:pt x="130961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4" name="Freeform: Shape 81">
              <a:extLst>
                <a:ext uri="{FF2B5EF4-FFF2-40B4-BE49-F238E27FC236}">
                  <a16:creationId xmlns:a16="http://schemas.microsoft.com/office/drawing/2014/main" id="{7D5F12D5-461B-4B68-A391-426312B11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170" y="1309506"/>
              <a:ext cx="259819" cy="259819"/>
            </a:xfrm>
            <a:custGeom>
              <a:avLst/>
              <a:gdLst>
                <a:gd name="T0" fmla="*/ 251639 w 259818"/>
                <a:gd name="T1" fmla="*/ 131256 h 259818"/>
                <a:gd name="T2" fmla="*/ 131256 w 259818"/>
                <a:gd name="T3" fmla="*/ 251639 h 259818"/>
                <a:gd name="T4" fmla="*/ 10867 w 259818"/>
                <a:gd name="T5" fmla="*/ 131256 h 259818"/>
                <a:gd name="T6" fmla="*/ 131256 w 259818"/>
                <a:gd name="T7" fmla="*/ 10867 h 259818"/>
                <a:gd name="T8" fmla="*/ 251639 w 259818"/>
                <a:gd name="T9" fmla="*/ 131256 h 2598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818"/>
                <a:gd name="T16" fmla="*/ 0 h 259818"/>
                <a:gd name="T17" fmla="*/ 259818 w 259818"/>
                <a:gd name="T18" fmla="*/ 259818 h 2598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818" h="259818">
                  <a:moveTo>
                    <a:pt x="251633" y="131250"/>
                  </a:moveTo>
                  <a:cubicBezTo>
                    <a:pt x="251633" y="197735"/>
                    <a:pt x="197735" y="251633"/>
                    <a:pt x="131250" y="251633"/>
                  </a:cubicBezTo>
                  <a:cubicBezTo>
                    <a:pt x="64765" y="251633"/>
                    <a:pt x="10867" y="197735"/>
                    <a:pt x="10867" y="131250"/>
                  </a:cubicBezTo>
                  <a:cubicBezTo>
                    <a:pt x="10867" y="64764"/>
                    <a:pt x="64765" y="10867"/>
                    <a:pt x="131250" y="10867"/>
                  </a:cubicBezTo>
                  <a:cubicBezTo>
                    <a:pt x="197735" y="10867"/>
                    <a:pt x="251633" y="64764"/>
                    <a:pt x="251633" y="131250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5" name="Freeform: Shape 82">
              <a:extLst>
                <a:ext uri="{FF2B5EF4-FFF2-40B4-BE49-F238E27FC236}">
                  <a16:creationId xmlns:a16="http://schemas.microsoft.com/office/drawing/2014/main" id="{32E8B49B-E0BE-428E-8F9C-9FC92D250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591" y="1366089"/>
              <a:ext cx="43303" cy="274253"/>
            </a:xfrm>
            <a:custGeom>
              <a:avLst/>
              <a:gdLst>
                <a:gd name="T0" fmla="*/ 10867 w 43303"/>
                <a:gd name="T1" fmla="*/ 10867 h 274253"/>
                <a:gd name="T2" fmla="*/ 37859 w 43303"/>
                <a:gd name="T3" fmla="*/ 37860 h 274253"/>
                <a:gd name="T4" fmla="*/ 37859 w 43303"/>
                <a:gd name="T5" fmla="*/ 241240 h 274253"/>
                <a:gd name="T6" fmla="*/ 10867 w 43303"/>
                <a:gd name="T7" fmla="*/ 268232 h 274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303"/>
                <a:gd name="T13" fmla="*/ 0 h 274253"/>
                <a:gd name="T14" fmla="*/ 43303 w 43303"/>
                <a:gd name="T15" fmla="*/ 274253 h 274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303" h="274253">
                  <a:moveTo>
                    <a:pt x="10867" y="10867"/>
                  </a:moveTo>
                  <a:cubicBezTo>
                    <a:pt x="25735" y="10867"/>
                    <a:pt x="37859" y="22992"/>
                    <a:pt x="37859" y="37860"/>
                  </a:cubicBezTo>
                  <a:lnTo>
                    <a:pt x="37859" y="241240"/>
                  </a:lnTo>
                  <a:cubicBezTo>
                    <a:pt x="37859" y="256107"/>
                    <a:pt x="25735" y="268232"/>
                    <a:pt x="10867" y="268232"/>
                  </a:cubicBez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6" name="Freeform: Shape 83">
              <a:extLst>
                <a:ext uri="{FF2B5EF4-FFF2-40B4-BE49-F238E27FC236}">
                  <a16:creationId xmlns:a16="http://schemas.microsoft.com/office/drawing/2014/main" id="{358DBAA6-5F62-4DD1-8787-C9F347E01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378" y="1366234"/>
              <a:ext cx="43303" cy="274253"/>
            </a:xfrm>
            <a:custGeom>
              <a:avLst/>
              <a:gdLst>
                <a:gd name="T0" fmla="*/ 37859 w 43303"/>
                <a:gd name="T1" fmla="*/ 268232 h 274253"/>
                <a:gd name="T2" fmla="*/ 10867 w 43303"/>
                <a:gd name="T3" fmla="*/ 241240 h 274253"/>
                <a:gd name="T4" fmla="*/ 10867 w 43303"/>
                <a:gd name="T5" fmla="*/ 37860 h 274253"/>
                <a:gd name="T6" fmla="*/ 37859 w 43303"/>
                <a:gd name="T7" fmla="*/ 10867 h 274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303"/>
                <a:gd name="T13" fmla="*/ 0 h 274253"/>
                <a:gd name="T14" fmla="*/ 43303 w 43303"/>
                <a:gd name="T15" fmla="*/ 274253 h 274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303" h="274253">
                  <a:moveTo>
                    <a:pt x="37859" y="268232"/>
                  </a:moveTo>
                  <a:cubicBezTo>
                    <a:pt x="22992" y="268232"/>
                    <a:pt x="10867" y="256107"/>
                    <a:pt x="10867" y="241240"/>
                  </a:cubicBezTo>
                  <a:lnTo>
                    <a:pt x="10867" y="37860"/>
                  </a:lnTo>
                  <a:cubicBezTo>
                    <a:pt x="10867" y="22992"/>
                    <a:pt x="22992" y="10867"/>
                    <a:pt x="37859" y="10867"/>
                  </a:cubicBez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7" name="Freeform: Shape 84">
              <a:extLst>
                <a:ext uri="{FF2B5EF4-FFF2-40B4-BE49-F238E27FC236}">
                  <a16:creationId xmlns:a16="http://schemas.microsoft.com/office/drawing/2014/main" id="{AE333B1D-3504-476F-A80C-0D3124260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162" y="1623598"/>
              <a:ext cx="202081" cy="14434"/>
            </a:xfrm>
            <a:custGeom>
              <a:avLst/>
              <a:gdLst>
                <a:gd name="T0" fmla="*/ 197504 w 202081"/>
                <a:gd name="T1" fmla="*/ 10867 h 14434"/>
                <a:gd name="T2" fmla="*/ 10867 w 202081"/>
                <a:gd name="T3" fmla="*/ 10867 h 14434"/>
                <a:gd name="T4" fmla="*/ 0 60000 65536"/>
                <a:gd name="T5" fmla="*/ 0 60000 65536"/>
                <a:gd name="T6" fmla="*/ 0 w 202081"/>
                <a:gd name="T7" fmla="*/ 0 h 14434"/>
                <a:gd name="T8" fmla="*/ 202081 w 202081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2081" h="14434">
                  <a:moveTo>
                    <a:pt x="197504" y="10867"/>
                  </a:move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8" name="Freeform: Shape 85">
              <a:extLst>
                <a:ext uri="{FF2B5EF4-FFF2-40B4-BE49-F238E27FC236}">
                  <a16:creationId xmlns:a16="http://schemas.microsoft.com/office/drawing/2014/main" id="{3B6AC968-098B-4831-97CE-5F4DD997E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049" y="1623598"/>
              <a:ext cx="115475" cy="86606"/>
            </a:xfrm>
            <a:custGeom>
              <a:avLst/>
              <a:gdLst>
                <a:gd name="T0" fmla="*/ 28188 w 115474"/>
                <a:gd name="T1" fmla="*/ 10867 h 86606"/>
                <a:gd name="T2" fmla="*/ 10867 w 115474"/>
                <a:gd name="T3" fmla="*/ 77698 h 86606"/>
                <a:gd name="T4" fmla="*/ 118987 w 115474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15474"/>
                <a:gd name="T10" fmla="*/ 0 h 86606"/>
                <a:gd name="T11" fmla="*/ 115474 w 115474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474" h="86606">
                  <a:moveTo>
                    <a:pt x="28188" y="10867"/>
                  </a:moveTo>
                  <a:lnTo>
                    <a:pt x="10867" y="77698"/>
                  </a:lnTo>
                  <a:lnTo>
                    <a:pt x="118981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0439" name="Freeform: Shape 86">
              <a:extLst>
                <a:ext uri="{FF2B5EF4-FFF2-40B4-BE49-F238E27FC236}">
                  <a16:creationId xmlns:a16="http://schemas.microsoft.com/office/drawing/2014/main" id="{3E43D07E-1F43-4D3F-ABCA-2A7C2C558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799" y="1623598"/>
              <a:ext cx="115475" cy="86606"/>
            </a:xfrm>
            <a:custGeom>
              <a:avLst/>
              <a:gdLst>
                <a:gd name="T0" fmla="*/ 101666 w 115474"/>
                <a:gd name="T1" fmla="*/ 10867 h 86606"/>
                <a:gd name="T2" fmla="*/ 118987 w 115474"/>
                <a:gd name="T3" fmla="*/ 77698 h 86606"/>
                <a:gd name="T4" fmla="*/ 10867 w 115474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15474"/>
                <a:gd name="T10" fmla="*/ 0 h 86606"/>
                <a:gd name="T11" fmla="*/ 115474 w 115474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474" h="86606">
                  <a:moveTo>
                    <a:pt x="101660" y="10867"/>
                  </a:moveTo>
                  <a:lnTo>
                    <a:pt x="118981" y="7769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4D709-2277-CE9B-1077-AC490A613B55}"/>
              </a:ext>
            </a:extLst>
          </p:cNvPr>
          <p:cNvGrpSpPr/>
          <p:nvPr/>
        </p:nvGrpSpPr>
        <p:grpSpPr>
          <a:xfrm>
            <a:off x="7615238" y="1018804"/>
            <a:ext cx="4427537" cy="5251450"/>
            <a:chOff x="7662863" y="574675"/>
            <a:chExt cx="4427537" cy="52514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FDA47F-5BF0-D0B5-A3FD-E804F0D619B7}"/>
                </a:ext>
              </a:extLst>
            </p:cNvPr>
            <p:cNvGrpSpPr/>
            <p:nvPr/>
          </p:nvGrpSpPr>
          <p:grpSpPr>
            <a:xfrm>
              <a:off x="7662863" y="574675"/>
              <a:ext cx="4427537" cy="5251450"/>
              <a:chOff x="7662863" y="574675"/>
              <a:chExt cx="4427537" cy="525145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A72C94D4-12BA-AEA0-6934-8502B3B77DD0}"/>
                  </a:ext>
                </a:extLst>
              </p:cNvPr>
              <p:cNvGrpSpPr/>
              <p:nvPr/>
            </p:nvGrpSpPr>
            <p:grpSpPr>
              <a:xfrm>
                <a:off x="7662863" y="574675"/>
                <a:ext cx="4427537" cy="5251450"/>
                <a:chOff x="7662863" y="574675"/>
                <a:chExt cx="4427537" cy="5251450"/>
              </a:xfrm>
            </p:grpSpPr>
            <p:sp>
              <p:nvSpPr>
                <p:cNvPr id="60419" name="Freeform 188">
                  <a:extLst>
                    <a:ext uri="{FF2B5EF4-FFF2-40B4-BE49-F238E27FC236}">
                      <a16:creationId xmlns:a16="http://schemas.microsoft.com/office/drawing/2014/main" id="{04D7B3C7-A8AA-45A3-A7C6-C0634EDED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62863" y="574675"/>
                  <a:ext cx="4427537" cy="5251450"/>
                </a:xfrm>
                <a:custGeom>
                  <a:avLst/>
                  <a:gdLst>
                    <a:gd name="T0" fmla="*/ 2147483647 w 2787"/>
                    <a:gd name="T1" fmla="*/ 2147483647 h 3306"/>
                    <a:gd name="T2" fmla="*/ 2147483647 w 2787"/>
                    <a:gd name="T3" fmla="*/ 2147483647 h 3306"/>
                    <a:gd name="T4" fmla="*/ 2147483647 w 2787"/>
                    <a:gd name="T5" fmla="*/ 2147483647 h 3306"/>
                    <a:gd name="T6" fmla="*/ 2147483647 w 2787"/>
                    <a:gd name="T7" fmla="*/ 2147483647 h 3306"/>
                    <a:gd name="T8" fmla="*/ 2147483647 w 2787"/>
                    <a:gd name="T9" fmla="*/ 2147483647 h 3306"/>
                    <a:gd name="T10" fmla="*/ 2147483647 w 2787"/>
                    <a:gd name="T11" fmla="*/ 2147483647 h 3306"/>
                    <a:gd name="T12" fmla="*/ 2147483647 w 2787"/>
                    <a:gd name="T13" fmla="*/ 2147483647 h 3306"/>
                    <a:gd name="T14" fmla="*/ 2147483647 w 2787"/>
                    <a:gd name="T15" fmla="*/ 2147483647 h 3306"/>
                    <a:gd name="T16" fmla="*/ 2147483647 w 2787"/>
                    <a:gd name="T17" fmla="*/ 2147483647 h 3306"/>
                    <a:gd name="T18" fmla="*/ 2147483647 w 2787"/>
                    <a:gd name="T19" fmla="*/ 2147483647 h 3306"/>
                    <a:gd name="T20" fmla="*/ 2147483647 w 2787"/>
                    <a:gd name="T21" fmla="*/ 2147483647 h 330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87"/>
                    <a:gd name="T34" fmla="*/ 0 h 3306"/>
                    <a:gd name="T35" fmla="*/ 2787 w 2787"/>
                    <a:gd name="T36" fmla="*/ 3306 h 330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87" h="3306">
                      <a:moveTo>
                        <a:pt x="247" y="2248"/>
                      </a:moveTo>
                      <a:cubicBezTo>
                        <a:pt x="402" y="2428"/>
                        <a:pt x="540" y="2381"/>
                        <a:pt x="720" y="2634"/>
                      </a:cubicBezTo>
                      <a:cubicBezTo>
                        <a:pt x="864" y="2836"/>
                        <a:pt x="826" y="2935"/>
                        <a:pt x="981" y="3083"/>
                      </a:cubicBezTo>
                      <a:cubicBezTo>
                        <a:pt x="1162" y="3255"/>
                        <a:pt x="1378" y="3277"/>
                        <a:pt x="1439" y="3281"/>
                      </a:cubicBezTo>
                      <a:cubicBezTo>
                        <a:pt x="1735" y="3306"/>
                        <a:pt x="1922" y="3144"/>
                        <a:pt x="2035" y="2996"/>
                      </a:cubicBezTo>
                      <a:cubicBezTo>
                        <a:pt x="2463" y="2437"/>
                        <a:pt x="2667" y="1811"/>
                        <a:pt x="2748" y="1173"/>
                      </a:cubicBezTo>
                      <a:cubicBezTo>
                        <a:pt x="2775" y="966"/>
                        <a:pt x="2787" y="750"/>
                        <a:pt x="2663" y="541"/>
                      </a:cubicBezTo>
                      <a:cubicBezTo>
                        <a:pt x="2540" y="332"/>
                        <a:pt x="2250" y="130"/>
                        <a:pt x="1888" y="75"/>
                      </a:cubicBezTo>
                      <a:cubicBezTo>
                        <a:pt x="1397" y="0"/>
                        <a:pt x="1008" y="211"/>
                        <a:pt x="860" y="297"/>
                      </a:cubicBezTo>
                      <a:cubicBezTo>
                        <a:pt x="636" y="428"/>
                        <a:pt x="297" y="626"/>
                        <a:pt x="136" y="1067"/>
                      </a:cubicBezTo>
                      <a:cubicBezTo>
                        <a:pt x="0" y="1441"/>
                        <a:pt x="3" y="1963"/>
                        <a:pt x="247" y="2248"/>
                      </a:cubicBezTo>
                      <a:close/>
                    </a:path>
                  </a:pathLst>
                </a:custGeom>
                <a:solidFill>
                  <a:srgbClr val="FE8A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itle 1">
                  <a:extLst>
                    <a:ext uri="{FF2B5EF4-FFF2-40B4-BE49-F238E27FC236}">
                      <a16:creationId xmlns:a16="http://schemas.microsoft.com/office/drawing/2014/main" id="{97EFFBD3-044F-4264-8E65-D912DF0124B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335963" y="2501900"/>
                  <a:ext cx="3673475" cy="792163"/>
                </a:xfrm>
                <a:prstGeom prst="rect">
                  <a:avLst/>
                </a:prstGeom>
              </p:spPr>
              <p:txBody>
                <a:bodyPr lIns="0" tIns="0" rIns="0" bIns="0"/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2800" b="0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j-ea"/>
                      <a:cs typeface="Arial" panose="020B0604020202020204" pitchFamily="34" charset="0"/>
                    </a:defRPr>
                  </a:lvl1pPr>
                </a:lstStyle>
                <a:p>
                  <a:pPr fontAlgn="auto">
                    <a:spcAft>
                      <a:spcPts val="0"/>
                    </a:spcAft>
                    <a:defRPr/>
                  </a:pPr>
                  <a:r>
                    <a:rPr lang="ru-RU" sz="2000" b="1" dirty="0">
                      <a:latin typeface="+mn-lt"/>
                    </a:rPr>
                    <a:t> «</a:t>
                  </a:r>
                  <a:r>
                    <a:rPr lang="ru-RU" sz="2000" b="1" dirty="0" err="1">
                      <a:latin typeface="+mn-lt"/>
                    </a:rPr>
                    <a:t>Бизни</a:t>
                  </a:r>
                  <a:r>
                    <a:rPr lang="en-US" sz="2000" b="1" dirty="0">
                      <a:latin typeface="+mn-lt"/>
                    </a:rPr>
                    <a:t> </a:t>
                  </a:r>
                  <a:r>
                    <a:rPr lang="ru-RU" sz="2000" b="1" dirty="0" err="1">
                      <a:latin typeface="+mn-lt"/>
                    </a:rPr>
                    <a:t>нима</a:t>
                  </a:r>
                  <a:r>
                    <a:rPr lang="en-US" sz="2000" b="1" dirty="0">
                      <a:latin typeface="+mn-lt"/>
                    </a:rPr>
                    <a:t> </a:t>
                  </a:r>
                  <a:r>
                    <a:rPr lang="ru-RU" sz="2000" b="1" dirty="0" err="1">
                      <a:latin typeface="+mn-lt"/>
                    </a:rPr>
                    <a:t>бирлаштиради</a:t>
                  </a:r>
                  <a:r>
                    <a:rPr lang="ru-RU" sz="2000" b="1" dirty="0">
                      <a:latin typeface="+mn-lt"/>
                    </a:rPr>
                    <a:t>?» </a:t>
                  </a:r>
                </a:p>
              </p:txBody>
            </p:sp>
          </p:grpSp>
          <p:sp>
            <p:nvSpPr>
              <p:cNvPr id="60421" name="Freeform 304">
                <a:extLst>
                  <a:ext uri="{FF2B5EF4-FFF2-40B4-BE49-F238E27FC236}">
                    <a16:creationId xmlns:a16="http://schemas.microsoft.com/office/drawing/2014/main" id="{34588E4F-AD2A-4C5D-A7AA-2B0E9D1D30DE}"/>
                  </a:ext>
                </a:extLst>
              </p:cNvPr>
              <p:cNvSpPr>
                <a:spLocks/>
              </p:cNvSpPr>
              <p:nvPr/>
            </p:nvSpPr>
            <p:spPr bwMode="auto">
              <a:xfrm rot="-7859988">
                <a:off x="10529888" y="1111250"/>
                <a:ext cx="1471612" cy="693738"/>
              </a:xfrm>
              <a:custGeom>
                <a:avLst/>
                <a:gdLst>
                  <a:gd name="T0" fmla="*/ 0 w 463"/>
                  <a:gd name="T1" fmla="*/ 2147483647 h 218"/>
                  <a:gd name="T2" fmla="*/ 2147483647 w 463"/>
                  <a:gd name="T3" fmla="*/ 2147483647 h 218"/>
                  <a:gd name="T4" fmla="*/ 2147483647 w 463"/>
                  <a:gd name="T5" fmla="*/ 2147483647 h 218"/>
                  <a:gd name="T6" fmla="*/ 2147483647 w 463"/>
                  <a:gd name="T7" fmla="*/ 2147483647 h 218"/>
                  <a:gd name="T8" fmla="*/ 2147483647 w 463"/>
                  <a:gd name="T9" fmla="*/ 2147483647 h 218"/>
                  <a:gd name="T10" fmla="*/ 2147483647 w 463"/>
                  <a:gd name="T11" fmla="*/ 2147483647 h 218"/>
                  <a:gd name="T12" fmla="*/ 2147483647 w 463"/>
                  <a:gd name="T13" fmla="*/ 2147483647 h 218"/>
                  <a:gd name="T14" fmla="*/ 2147483647 w 463"/>
                  <a:gd name="T15" fmla="*/ 2147483647 h 218"/>
                  <a:gd name="T16" fmla="*/ 2147483647 w 463"/>
                  <a:gd name="T17" fmla="*/ 2147483647 h 218"/>
                  <a:gd name="T18" fmla="*/ 2147483647 w 463"/>
                  <a:gd name="T19" fmla="*/ 2147483647 h 218"/>
                  <a:gd name="T20" fmla="*/ 2147483647 w 463"/>
                  <a:gd name="T21" fmla="*/ 2147483647 h 218"/>
                  <a:gd name="T22" fmla="*/ 2147483647 w 463"/>
                  <a:gd name="T23" fmla="*/ 2147483647 h 218"/>
                  <a:gd name="T24" fmla="*/ 2147483647 w 463"/>
                  <a:gd name="T25" fmla="*/ 2147483647 h 218"/>
                  <a:gd name="T26" fmla="*/ 2147483647 w 463"/>
                  <a:gd name="T27" fmla="*/ 2147483647 h 218"/>
                  <a:gd name="T28" fmla="*/ 2147483647 w 463"/>
                  <a:gd name="T29" fmla="*/ 2147483647 h 218"/>
                  <a:gd name="T30" fmla="*/ 2147483647 w 463"/>
                  <a:gd name="T31" fmla="*/ 2147483647 h 218"/>
                  <a:gd name="T32" fmla="*/ 2147483647 w 463"/>
                  <a:gd name="T33" fmla="*/ 2147483647 h 218"/>
                  <a:gd name="T34" fmla="*/ 2147483647 w 463"/>
                  <a:gd name="T35" fmla="*/ 2147483647 h 218"/>
                  <a:gd name="T36" fmla="*/ 2147483647 w 463"/>
                  <a:gd name="T37" fmla="*/ 2147483647 h 218"/>
                  <a:gd name="T38" fmla="*/ 2147483647 w 463"/>
                  <a:gd name="T39" fmla="*/ 2147483647 h 218"/>
                  <a:gd name="T40" fmla="*/ 2147483647 w 463"/>
                  <a:gd name="T41" fmla="*/ 2147483647 h 218"/>
                  <a:gd name="T42" fmla="*/ 2147483647 w 463"/>
                  <a:gd name="T43" fmla="*/ 0 h 218"/>
                  <a:gd name="T44" fmla="*/ 2147483647 w 463"/>
                  <a:gd name="T45" fmla="*/ 2147483647 h 218"/>
                  <a:gd name="T46" fmla="*/ 2147483647 w 463"/>
                  <a:gd name="T47" fmla="*/ 2147483647 h 218"/>
                  <a:gd name="T48" fmla="*/ 2147483647 w 463"/>
                  <a:gd name="T49" fmla="*/ 2147483647 h 218"/>
                  <a:gd name="T50" fmla="*/ 2147483647 w 463"/>
                  <a:gd name="T51" fmla="*/ 2147483647 h 218"/>
                  <a:gd name="T52" fmla="*/ 2147483647 w 463"/>
                  <a:gd name="T53" fmla="*/ 2147483647 h 218"/>
                  <a:gd name="T54" fmla="*/ 2147483647 w 463"/>
                  <a:gd name="T55" fmla="*/ 2147483647 h 218"/>
                  <a:gd name="T56" fmla="*/ 2147483647 w 463"/>
                  <a:gd name="T57" fmla="*/ 2147483647 h 218"/>
                  <a:gd name="T58" fmla="*/ 2147483647 w 463"/>
                  <a:gd name="T59" fmla="*/ 2147483647 h 218"/>
                  <a:gd name="T60" fmla="*/ 2147483647 w 463"/>
                  <a:gd name="T61" fmla="*/ 2147483647 h 218"/>
                  <a:gd name="T62" fmla="*/ 2147483647 w 463"/>
                  <a:gd name="T63" fmla="*/ 2147483647 h 218"/>
                  <a:gd name="T64" fmla="*/ 2147483647 w 463"/>
                  <a:gd name="T65" fmla="*/ 2147483647 h 218"/>
                  <a:gd name="T66" fmla="*/ 2147483647 w 463"/>
                  <a:gd name="T67" fmla="*/ 2147483647 h 218"/>
                  <a:gd name="T68" fmla="*/ 2147483647 w 463"/>
                  <a:gd name="T69" fmla="*/ 2147483647 h 218"/>
                  <a:gd name="T70" fmla="*/ 2147483647 w 463"/>
                  <a:gd name="T71" fmla="*/ 2147483647 h 218"/>
                  <a:gd name="T72" fmla="*/ 2147483647 w 463"/>
                  <a:gd name="T73" fmla="*/ 2147483647 h 218"/>
                  <a:gd name="T74" fmla="*/ 2147483647 w 463"/>
                  <a:gd name="T75" fmla="*/ 2147483647 h 218"/>
                  <a:gd name="T76" fmla="*/ 2147483647 w 463"/>
                  <a:gd name="T77" fmla="*/ 2147483647 h 218"/>
                  <a:gd name="T78" fmla="*/ 2147483647 w 463"/>
                  <a:gd name="T79" fmla="*/ 2147483647 h 218"/>
                  <a:gd name="T80" fmla="*/ 2147483647 w 463"/>
                  <a:gd name="T81" fmla="*/ 2147483647 h 218"/>
                  <a:gd name="T82" fmla="*/ 2147483647 w 463"/>
                  <a:gd name="T83" fmla="*/ 2147483647 h 218"/>
                  <a:gd name="T84" fmla="*/ 2147483647 w 463"/>
                  <a:gd name="T85" fmla="*/ 2147483647 h 218"/>
                  <a:gd name="T86" fmla="*/ 2147483647 w 463"/>
                  <a:gd name="T87" fmla="*/ 2147483647 h 218"/>
                  <a:gd name="T88" fmla="*/ 0 w 463"/>
                  <a:gd name="T89" fmla="*/ 2147483647 h 21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63"/>
                  <a:gd name="T136" fmla="*/ 0 h 218"/>
                  <a:gd name="T137" fmla="*/ 463 w 463"/>
                  <a:gd name="T138" fmla="*/ 218 h 21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63" h="218">
                    <a:moveTo>
                      <a:pt x="0" y="171"/>
                    </a:moveTo>
                    <a:cubicBezTo>
                      <a:pt x="22" y="197"/>
                      <a:pt x="54" y="213"/>
                      <a:pt x="88" y="217"/>
                    </a:cubicBezTo>
                    <a:cubicBezTo>
                      <a:pt x="93" y="218"/>
                      <a:pt x="98" y="218"/>
                      <a:pt x="103" y="218"/>
                    </a:cubicBezTo>
                    <a:cubicBezTo>
                      <a:pt x="132" y="218"/>
                      <a:pt x="160" y="209"/>
                      <a:pt x="183" y="193"/>
                    </a:cubicBezTo>
                    <a:cubicBezTo>
                      <a:pt x="189" y="189"/>
                      <a:pt x="195" y="184"/>
                      <a:pt x="196" y="177"/>
                    </a:cubicBezTo>
                    <a:cubicBezTo>
                      <a:pt x="197" y="176"/>
                      <a:pt x="197" y="175"/>
                      <a:pt x="197" y="174"/>
                    </a:cubicBezTo>
                    <a:cubicBezTo>
                      <a:pt x="197" y="171"/>
                      <a:pt x="196" y="167"/>
                      <a:pt x="194" y="165"/>
                    </a:cubicBezTo>
                    <a:cubicBezTo>
                      <a:pt x="192" y="163"/>
                      <a:pt x="189" y="161"/>
                      <a:pt x="186" y="161"/>
                    </a:cubicBezTo>
                    <a:cubicBezTo>
                      <a:pt x="185" y="161"/>
                      <a:pt x="185" y="161"/>
                      <a:pt x="185" y="161"/>
                    </a:cubicBezTo>
                    <a:cubicBezTo>
                      <a:pt x="183" y="161"/>
                      <a:pt x="180" y="163"/>
                      <a:pt x="178" y="165"/>
                    </a:cubicBezTo>
                    <a:cubicBezTo>
                      <a:pt x="177" y="167"/>
                      <a:pt x="175" y="169"/>
                      <a:pt x="175" y="172"/>
                    </a:cubicBezTo>
                    <a:cubicBezTo>
                      <a:pt x="175" y="172"/>
                      <a:pt x="175" y="173"/>
                      <a:pt x="175" y="173"/>
                    </a:cubicBezTo>
                    <a:cubicBezTo>
                      <a:pt x="175" y="178"/>
                      <a:pt x="177" y="183"/>
                      <a:pt x="180" y="186"/>
                    </a:cubicBezTo>
                    <a:cubicBezTo>
                      <a:pt x="190" y="199"/>
                      <a:pt x="206" y="205"/>
                      <a:pt x="223" y="205"/>
                    </a:cubicBezTo>
                    <a:cubicBezTo>
                      <a:pt x="230" y="205"/>
                      <a:pt x="238" y="204"/>
                      <a:pt x="244" y="202"/>
                    </a:cubicBezTo>
                    <a:cubicBezTo>
                      <a:pt x="267" y="196"/>
                      <a:pt x="287" y="184"/>
                      <a:pt x="310" y="180"/>
                    </a:cubicBezTo>
                    <a:cubicBezTo>
                      <a:pt x="319" y="179"/>
                      <a:pt x="329" y="178"/>
                      <a:pt x="339" y="178"/>
                    </a:cubicBezTo>
                    <a:cubicBezTo>
                      <a:pt x="343" y="178"/>
                      <a:pt x="348" y="179"/>
                      <a:pt x="352" y="179"/>
                    </a:cubicBezTo>
                    <a:cubicBezTo>
                      <a:pt x="364" y="179"/>
                      <a:pt x="376" y="178"/>
                      <a:pt x="387" y="175"/>
                    </a:cubicBezTo>
                    <a:cubicBezTo>
                      <a:pt x="422" y="167"/>
                      <a:pt x="448" y="137"/>
                      <a:pt x="458" y="103"/>
                    </a:cubicBezTo>
                    <a:cubicBezTo>
                      <a:pt x="462" y="91"/>
                      <a:pt x="463" y="78"/>
                      <a:pt x="463" y="65"/>
                    </a:cubicBezTo>
                    <a:cubicBezTo>
                      <a:pt x="463" y="43"/>
                      <a:pt x="459" y="21"/>
                      <a:pt x="451" y="0"/>
                    </a:cubicBezTo>
                    <a:cubicBezTo>
                      <a:pt x="449" y="1"/>
                      <a:pt x="449" y="1"/>
                      <a:pt x="449" y="1"/>
                    </a:cubicBezTo>
                    <a:cubicBezTo>
                      <a:pt x="457" y="21"/>
                      <a:pt x="461" y="43"/>
                      <a:pt x="461" y="65"/>
                    </a:cubicBezTo>
                    <a:cubicBezTo>
                      <a:pt x="461" y="78"/>
                      <a:pt x="460" y="90"/>
                      <a:pt x="456" y="103"/>
                    </a:cubicBezTo>
                    <a:cubicBezTo>
                      <a:pt x="446" y="136"/>
                      <a:pt x="420" y="165"/>
                      <a:pt x="387" y="173"/>
                    </a:cubicBezTo>
                    <a:cubicBezTo>
                      <a:pt x="376" y="176"/>
                      <a:pt x="364" y="177"/>
                      <a:pt x="352" y="177"/>
                    </a:cubicBezTo>
                    <a:cubicBezTo>
                      <a:pt x="348" y="177"/>
                      <a:pt x="343" y="176"/>
                      <a:pt x="339" y="176"/>
                    </a:cubicBezTo>
                    <a:cubicBezTo>
                      <a:pt x="329" y="176"/>
                      <a:pt x="319" y="177"/>
                      <a:pt x="310" y="178"/>
                    </a:cubicBezTo>
                    <a:cubicBezTo>
                      <a:pt x="287" y="182"/>
                      <a:pt x="266" y="194"/>
                      <a:pt x="244" y="200"/>
                    </a:cubicBezTo>
                    <a:cubicBezTo>
                      <a:pt x="237" y="202"/>
                      <a:pt x="230" y="203"/>
                      <a:pt x="223" y="203"/>
                    </a:cubicBezTo>
                    <a:cubicBezTo>
                      <a:pt x="207" y="203"/>
                      <a:pt x="191" y="198"/>
                      <a:pt x="182" y="185"/>
                    </a:cubicBezTo>
                    <a:cubicBezTo>
                      <a:pt x="179" y="182"/>
                      <a:pt x="177" y="177"/>
                      <a:pt x="177" y="173"/>
                    </a:cubicBezTo>
                    <a:cubicBezTo>
                      <a:pt x="177" y="173"/>
                      <a:pt x="177" y="172"/>
                      <a:pt x="177" y="172"/>
                    </a:cubicBezTo>
                    <a:cubicBezTo>
                      <a:pt x="177" y="170"/>
                      <a:pt x="178" y="168"/>
                      <a:pt x="180" y="166"/>
                    </a:cubicBezTo>
                    <a:cubicBezTo>
                      <a:pt x="181" y="164"/>
                      <a:pt x="183" y="163"/>
                      <a:pt x="185" y="163"/>
                    </a:cubicBezTo>
                    <a:cubicBezTo>
                      <a:pt x="186" y="163"/>
                      <a:pt x="186" y="163"/>
                      <a:pt x="186" y="163"/>
                    </a:cubicBezTo>
                    <a:cubicBezTo>
                      <a:pt x="188" y="163"/>
                      <a:pt x="191" y="164"/>
                      <a:pt x="192" y="166"/>
                    </a:cubicBezTo>
                    <a:cubicBezTo>
                      <a:pt x="194" y="168"/>
                      <a:pt x="195" y="171"/>
                      <a:pt x="195" y="174"/>
                    </a:cubicBezTo>
                    <a:cubicBezTo>
                      <a:pt x="195" y="175"/>
                      <a:pt x="195" y="175"/>
                      <a:pt x="194" y="176"/>
                    </a:cubicBezTo>
                    <a:cubicBezTo>
                      <a:pt x="193" y="182"/>
                      <a:pt x="188" y="187"/>
                      <a:pt x="182" y="191"/>
                    </a:cubicBezTo>
                    <a:cubicBezTo>
                      <a:pt x="159" y="208"/>
                      <a:pt x="131" y="216"/>
                      <a:pt x="103" y="216"/>
                    </a:cubicBezTo>
                    <a:cubicBezTo>
                      <a:pt x="98" y="216"/>
                      <a:pt x="93" y="216"/>
                      <a:pt x="88" y="215"/>
                    </a:cubicBezTo>
                    <a:cubicBezTo>
                      <a:pt x="55" y="212"/>
                      <a:pt x="23" y="195"/>
                      <a:pt x="2" y="170"/>
                    </a:cubicBezTo>
                    <a:cubicBezTo>
                      <a:pt x="0" y="171"/>
                      <a:pt x="0" y="171"/>
                      <a:pt x="0" y="17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0428" name="Picture 23">
              <a:extLst>
                <a:ext uri="{FF2B5EF4-FFF2-40B4-BE49-F238E27FC236}">
                  <a16:creationId xmlns:a16="http://schemas.microsoft.com/office/drawing/2014/main" id="{31C7CD96-CE38-43DA-8CE3-25E906613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988" y="3008313"/>
              <a:ext cx="2057400" cy="231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5948-668D-4B90-BD41-30C85CC5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z-Cyrl-UZ" dirty="0"/>
              <a:t>И</a:t>
            </a:r>
            <a:r>
              <a:rPr lang="ru-RU" dirty="0"/>
              <a:t>нс</a:t>
            </a:r>
            <a:r>
              <a:rPr lang="tr-TR" dirty="0"/>
              <a:t>o</a:t>
            </a:r>
            <a:r>
              <a:rPr lang="ru-RU" dirty="0" err="1"/>
              <a:t>ннинг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уларнинг</a:t>
            </a:r>
            <a:r>
              <a:rPr lang="tr-TR" dirty="0"/>
              <a:t> </a:t>
            </a:r>
            <a:r>
              <a:rPr lang="ru-RU" dirty="0" err="1"/>
              <a:t>турли</a:t>
            </a:r>
            <a:r>
              <a:rPr lang="tr-TR" dirty="0"/>
              <a:t> </a:t>
            </a:r>
            <a:r>
              <a:rPr lang="ru-RU" dirty="0" err="1"/>
              <a:t>вазиятларда</a:t>
            </a:r>
            <a:r>
              <a:rPr lang="tr-TR" dirty="0"/>
              <a:t> </a:t>
            </a:r>
            <a:r>
              <a:rPr lang="ru-RU" dirty="0" err="1"/>
              <a:t>ўзар</a:t>
            </a:r>
            <a:r>
              <a:rPr lang="tr-TR" dirty="0"/>
              <a:t>o </a:t>
            </a:r>
            <a:r>
              <a:rPr lang="ru-RU" dirty="0"/>
              <a:t>б</a:t>
            </a:r>
            <a:r>
              <a:rPr lang="tr-TR" dirty="0"/>
              <a:t>o</a:t>
            </a:r>
            <a:r>
              <a:rPr lang="ru-RU" dirty="0" err="1"/>
              <a:t>ғлиқлиги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61443" name="Group 3">
            <a:extLst>
              <a:ext uri="{FF2B5EF4-FFF2-40B4-BE49-F238E27FC236}">
                <a16:creationId xmlns:a16="http://schemas.microsoft.com/office/drawing/2014/main" id="{056084D1-2B67-4FED-9D2E-F4BC180F3EC9}"/>
              </a:ext>
            </a:extLst>
          </p:cNvPr>
          <p:cNvGrpSpPr>
            <a:grpSpLocks/>
          </p:cNvGrpSpPr>
          <p:nvPr/>
        </p:nvGrpSpPr>
        <p:grpSpPr bwMode="auto">
          <a:xfrm>
            <a:off x="0" y="1301750"/>
            <a:ext cx="7527925" cy="1336675"/>
            <a:chOff x="0" y="1282700"/>
            <a:chExt cx="7527851" cy="169601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C683E0D-4B80-40D3-8F28-6C30A5E39B11}"/>
                </a:ext>
              </a:extLst>
            </p:cNvPr>
            <p:cNvSpPr/>
            <p:nvPr/>
          </p:nvSpPr>
          <p:spPr>
            <a:xfrm>
              <a:off x="0" y="1282700"/>
              <a:ext cx="7527851" cy="1696010"/>
            </a:xfrm>
            <a:custGeom>
              <a:avLst/>
              <a:gdLst>
                <a:gd name="connsiteX0" fmla="*/ 0 w 7198243"/>
                <a:gd name="connsiteY0" fmla="*/ 0 h 1696010"/>
                <a:gd name="connsiteX1" fmla="*/ 848006 w 7198243"/>
                <a:gd name="connsiteY1" fmla="*/ 0 h 1696010"/>
                <a:gd name="connsiteX2" fmla="*/ 925032 w 7198243"/>
                <a:gd name="connsiteY2" fmla="*/ 0 h 1696010"/>
                <a:gd name="connsiteX3" fmla="*/ 6350238 w 7198243"/>
                <a:gd name="connsiteY3" fmla="*/ 0 h 1696010"/>
                <a:gd name="connsiteX4" fmla="*/ 7198243 w 7198243"/>
                <a:gd name="connsiteY4" fmla="*/ 848005 h 1696010"/>
                <a:gd name="connsiteX5" fmla="*/ 6350238 w 7198243"/>
                <a:gd name="connsiteY5" fmla="*/ 1696010 h 1696010"/>
                <a:gd name="connsiteX6" fmla="*/ 925032 w 7198243"/>
                <a:gd name="connsiteY6" fmla="*/ 1696010 h 1696010"/>
                <a:gd name="connsiteX7" fmla="*/ 848006 w 7198243"/>
                <a:gd name="connsiteY7" fmla="*/ 1696010 h 1696010"/>
                <a:gd name="connsiteX8" fmla="*/ 0 w 7198243"/>
                <a:gd name="connsiteY8" fmla="*/ 1696010 h 169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8243" h="1696010">
                  <a:moveTo>
                    <a:pt x="0" y="0"/>
                  </a:moveTo>
                  <a:lnTo>
                    <a:pt x="848006" y="0"/>
                  </a:lnTo>
                  <a:lnTo>
                    <a:pt x="925032" y="0"/>
                  </a:lnTo>
                  <a:lnTo>
                    <a:pt x="6350238" y="0"/>
                  </a:lnTo>
                  <a:cubicBezTo>
                    <a:pt x="6818578" y="0"/>
                    <a:pt x="7198243" y="379665"/>
                    <a:pt x="7198243" y="848005"/>
                  </a:cubicBezTo>
                  <a:cubicBezTo>
                    <a:pt x="7198243" y="1316345"/>
                    <a:pt x="6818578" y="1696010"/>
                    <a:pt x="6350238" y="1696010"/>
                  </a:cubicBezTo>
                  <a:lnTo>
                    <a:pt x="925032" y="1696010"/>
                  </a:lnTo>
                  <a:lnTo>
                    <a:pt x="848006" y="1696010"/>
                  </a:lnTo>
                  <a:lnTo>
                    <a:pt x="0" y="1696010"/>
                  </a:lnTo>
                  <a:close/>
                </a:path>
              </a:pathLst>
            </a:custGeom>
            <a:gradFill>
              <a:gsLst>
                <a:gs pos="0">
                  <a:srgbClr val="1FD7D4"/>
                </a:gs>
                <a:gs pos="100000">
                  <a:srgbClr val="9190F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479" name="TextBox 40">
              <a:extLst>
                <a:ext uri="{FF2B5EF4-FFF2-40B4-BE49-F238E27FC236}">
                  <a16:creationId xmlns:a16="http://schemas.microsoft.com/office/drawing/2014/main" id="{0250059A-6D3B-4C78-92F8-7E0463288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99" y="1437672"/>
              <a:ext cx="6620459" cy="136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uz-Cyrl-UZ" altLang="en-US" b="1">
                  <a:solidFill>
                    <a:schemeClr val="bg1"/>
                  </a:solidFill>
                </a:rPr>
                <a:t>И</a:t>
              </a:r>
              <a:r>
                <a:rPr lang="ru-RU" altLang="en-US" b="1">
                  <a:solidFill>
                    <a:schemeClr val="bg1"/>
                  </a:solidFill>
                </a:rPr>
                <a:t>жтим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ий</a:t>
              </a:r>
              <a:r>
                <a:rPr lang="tr-TR" altLang="en-US" b="1">
                  <a:solidFill>
                    <a:schemeClr val="bg1"/>
                  </a:solidFill>
                </a:rPr>
                <a:t> </a:t>
              </a:r>
              <a:r>
                <a:rPr lang="ru-RU" altLang="en-US" b="1">
                  <a:solidFill>
                    <a:schemeClr val="bg1"/>
                  </a:solidFill>
                </a:rPr>
                <a:t>гуруҳ</a:t>
              </a:r>
              <a:r>
                <a:rPr lang="tr-TR" altLang="en-US" b="1">
                  <a:solidFill>
                    <a:schemeClr val="bg1"/>
                  </a:solidFill>
                </a:rPr>
                <a:t> - </a:t>
              </a:r>
              <a:r>
                <a:rPr lang="ru-RU" altLang="en-US">
                  <a:solidFill>
                    <a:schemeClr val="bg1"/>
                  </a:solidFill>
                </a:rPr>
                <a:t>умумий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ижтим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аҳамиятга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uz-Cyrl-UZ" altLang="en-US">
                  <a:solidFill>
                    <a:schemeClr val="bg1"/>
                  </a:solidFill>
                </a:rPr>
                <a:t>э</a:t>
              </a:r>
              <a:r>
                <a:rPr lang="ru-RU" altLang="en-US">
                  <a:solidFill>
                    <a:schemeClr val="bg1"/>
                  </a:solidFill>
                </a:rPr>
                <a:t>га</a:t>
              </a:r>
              <a:r>
                <a:rPr lang="tr-TR" altLang="en-US">
                  <a:solidFill>
                    <a:schemeClr val="bg1"/>
                  </a:solidFill>
                </a:rPr>
                <a:t> x</a:t>
              </a:r>
              <a:r>
                <a:rPr lang="ru-RU" altLang="en-US">
                  <a:solidFill>
                    <a:schemeClr val="bg1"/>
                  </a:solidFill>
                </a:rPr>
                <a:t>усусиятлар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биргаликдаги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фа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лият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билан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бирлаштирилган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ўзларини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гуруҳ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сифатида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англайдиган</a:t>
              </a:r>
              <a:r>
                <a:rPr lang="tr-TR" altLang="en-US">
                  <a:solidFill>
                    <a:schemeClr val="bg1"/>
                  </a:solidFill>
                </a:rPr>
                <a:t> 2 </a:t>
              </a:r>
              <a:r>
                <a:rPr lang="ru-RU" altLang="en-US">
                  <a:solidFill>
                    <a:schemeClr val="bg1"/>
                  </a:solidFill>
                </a:rPr>
                <a:t>ёки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ундан</a:t>
              </a:r>
              <a:r>
                <a:rPr lang="tr-TR" altLang="en-US">
                  <a:solidFill>
                    <a:schemeClr val="bg1"/>
                  </a:solidFill>
                </a:rPr>
                <a:t> o</a:t>
              </a:r>
              <a:r>
                <a:rPr lang="ru-RU" altLang="en-US">
                  <a:solidFill>
                    <a:schemeClr val="bg1"/>
                  </a:solidFill>
                </a:rPr>
                <a:t>ртиқ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ўқувчилардан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ташкил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</a:t>
              </a:r>
              <a:r>
                <a:rPr lang="en-US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пади</a:t>
              </a:r>
              <a:r>
                <a:rPr lang="tr-TR" altLang="en-US">
                  <a:solidFill>
                    <a:schemeClr val="bg1"/>
                  </a:solidFill>
                </a:rPr>
                <a:t>.</a:t>
              </a:r>
              <a:endParaRPr lang="ru-RU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61444" name="Group 41">
            <a:extLst>
              <a:ext uri="{FF2B5EF4-FFF2-40B4-BE49-F238E27FC236}">
                <a16:creationId xmlns:a16="http://schemas.microsoft.com/office/drawing/2014/main" id="{0AB216F1-EF40-4774-8396-004A9A3DBA4E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2774950"/>
            <a:ext cx="7096125" cy="531813"/>
            <a:chOff x="443080" y="2679689"/>
            <a:chExt cx="11306008" cy="46037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8A437F45-47A5-4A70-8A65-8AD8887E9D84}"/>
                </a:ext>
              </a:extLst>
            </p:cNvPr>
            <p:cNvSpPr/>
            <p:nvPr/>
          </p:nvSpPr>
          <p:spPr>
            <a:xfrm>
              <a:off x="637838" y="2759396"/>
              <a:ext cx="11111250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DC8C6A3-3A78-4685-960B-28EAB928C33C}"/>
                </a:ext>
              </a:extLst>
            </p:cNvPr>
            <p:cNvSpPr/>
            <p:nvPr/>
          </p:nvSpPr>
          <p:spPr>
            <a:xfrm>
              <a:off x="443080" y="2679689"/>
              <a:ext cx="11209894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Нима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дамлар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гуруҳларга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қўшилишади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?</a:t>
              </a:r>
              <a:endPara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CFE740D-456F-466E-8438-9F666E8373BE}"/>
              </a:ext>
            </a:extLst>
          </p:cNvPr>
          <p:cNvSpPr/>
          <p:nvPr/>
        </p:nvSpPr>
        <p:spPr>
          <a:xfrm>
            <a:off x="427038" y="3278188"/>
            <a:ext cx="7100887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кишидан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кучлир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қдир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дамлар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тарзда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кучлир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бўлишади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ижтим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тдир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Гуруҳларга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бирлашганда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дамларда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авфсизлик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ҳисси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пайд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бўлади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</p:txBody>
      </p:sp>
      <p:grpSp>
        <p:nvGrpSpPr>
          <p:cNvPr id="61449" name="Group 54">
            <a:extLst>
              <a:ext uri="{FF2B5EF4-FFF2-40B4-BE49-F238E27FC236}">
                <a16:creationId xmlns:a16="http://schemas.microsoft.com/office/drawing/2014/main" id="{0569DADA-ECD5-41A2-93AB-C80964687FB6}"/>
              </a:ext>
            </a:extLst>
          </p:cNvPr>
          <p:cNvGrpSpPr>
            <a:grpSpLocks/>
          </p:cNvGrpSpPr>
          <p:nvPr/>
        </p:nvGrpSpPr>
        <p:grpSpPr bwMode="auto">
          <a:xfrm>
            <a:off x="0" y="4964113"/>
            <a:ext cx="7527925" cy="1336675"/>
            <a:chOff x="0" y="1282700"/>
            <a:chExt cx="7527851" cy="169601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5844027-DEA5-4F81-9047-65B9456ED07E}"/>
                </a:ext>
              </a:extLst>
            </p:cNvPr>
            <p:cNvSpPr/>
            <p:nvPr/>
          </p:nvSpPr>
          <p:spPr>
            <a:xfrm>
              <a:off x="0" y="1282700"/>
              <a:ext cx="7527851" cy="1696010"/>
            </a:xfrm>
            <a:custGeom>
              <a:avLst/>
              <a:gdLst>
                <a:gd name="connsiteX0" fmla="*/ 0 w 7198243"/>
                <a:gd name="connsiteY0" fmla="*/ 0 h 1696010"/>
                <a:gd name="connsiteX1" fmla="*/ 848006 w 7198243"/>
                <a:gd name="connsiteY1" fmla="*/ 0 h 1696010"/>
                <a:gd name="connsiteX2" fmla="*/ 925032 w 7198243"/>
                <a:gd name="connsiteY2" fmla="*/ 0 h 1696010"/>
                <a:gd name="connsiteX3" fmla="*/ 6350238 w 7198243"/>
                <a:gd name="connsiteY3" fmla="*/ 0 h 1696010"/>
                <a:gd name="connsiteX4" fmla="*/ 7198243 w 7198243"/>
                <a:gd name="connsiteY4" fmla="*/ 848005 h 1696010"/>
                <a:gd name="connsiteX5" fmla="*/ 6350238 w 7198243"/>
                <a:gd name="connsiteY5" fmla="*/ 1696010 h 1696010"/>
                <a:gd name="connsiteX6" fmla="*/ 925032 w 7198243"/>
                <a:gd name="connsiteY6" fmla="*/ 1696010 h 1696010"/>
                <a:gd name="connsiteX7" fmla="*/ 848006 w 7198243"/>
                <a:gd name="connsiteY7" fmla="*/ 1696010 h 1696010"/>
                <a:gd name="connsiteX8" fmla="*/ 0 w 7198243"/>
                <a:gd name="connsiteY8" fmla="*/ 1696010 h 169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8243" h="1696010">
                  <a:moveTo>
                    <a:pt x="0" y="0"/>
                  </a:moveTo>
                  <a:lnTo>
                    <a:pt x="848006" y="0"/>
                  </a:lnTo>
                  <a:lnTo>
                    <a:pt x="925032" y="0"/>
                  </a:lnTo>
                  <a:lnTo>
                    <a:pt x="6350238" y="0"/>
                  </a:lnTo>
                  <a:cubicBezTo>
                    <a:pt x="6818578" y="0"/>
                    <a:pt x="7198243" y="379665"/>
                    <a:pt x="7198243" y="848005"/>
                  </a:cubicBezTo>
                  <a:cubicBezTo>
                    <a:pt x="7198243" y="1316345"/>
                    <a:pt x="6818578" y="1696010"/>
                    <a:pt x="6350238" y="1696010"/>
                  </a:cubicBezTo>
                  <a:lnTo>
                    <a:pt x="925032" y="1696010"/>
                  </a:lnTo>
                  <a:lnTo>
                    <a:pt x="848006" y="1696010"/>
                  </a:lnTo>
                  <a:lnTo>
                    <a:pt x="0" y="1696010"/>
                  </a:lnTo>
                  <a:close/>
                </a:path>
              </a:pathLst>
            </a:custGeom>
            <a:gradFill>
              <a:gsLst>
                <a:gs pos="0">
                  <a:srgbClr val="1FD7D4"/>
                </a:gs>
                <a:gs pos="100000">
                  <a:srgbClr val="9190F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475" name="TextBox 56">
              <a:extLst>
                <a:ext uri="{FF2B5EF4-FFF2-40B4-BE49-F238E27FC236}">
                  <a16:creationId xmlns:a16="http://schemas.microsoft.com/office/drawing/2014/main" id="{B704BD9F-DECB-48DF-89A5-3F2EB5F07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98" y="1437672"/>
              <a:ext cx="6910425" cy="136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uz-Cyrl-UZ" altLang="en-US" b="1">
                  <a:solidFill>
                    <a:schemeClr val="bg1"/>
                  </a:solidFill>
                </a:rPr>
                <a:t>И</a:t>
              </a:r>
              <a:r>
                <a:rPr lang="ru-RU" altLang="en-US" b="1">
                  <a:solidFill>
                    <a:schemeClr val="bg1"/>
                  </a:solidFill>
                </a:rPr>
                <a:t>жтим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ий</a:t>
              </a:r>
              <a:r>
                <a:rPr lang="tr-TR" altLang="en-US" b="1">
                  <a:solidFill>
                    <a:schemeClr val="bg1"/>
                  </a:solidFill>
                </a:rPr>
                <a:t> </a:t>
              </a:r>
              <a:r>
                <a:rPr lang="ru-RU" altLang="en-US" b="1">
                  <a:solidFill>
                    <a:schemeClr val="bg1"/>
                  </a:solidFill>
                </a:rPr>
                <a:t>мақ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м</a:t>
              </a:r>
              <a:r>
                <a:rPr lang="tr-TR" altLang="en-US" b="1">
                  <a:solidFill>
                    <a:schemeClr val="bg1"/>
                  </a:solidFill>
                </a:rPr>
                <a:t> - </a:t>
              </a:r>
              <a:r>
                <a:rPr lang="ru-RU" altLang="en-US">
                  <a:solidFill>
                    <a:schemeClr val="bg1"/>
                  </a:solidFill>
                </a:rPr>
                <a:t>ша</a:t>
              </a:r>
              <a:r>
                <a:rPr lang="tr-TR" altLang="en-US">
                  <a:solidFill>
                    <a:schemeClr val="bg1"/>
                  </a:solidFill>
                </a:rPr>
                <a:t>x</a:t>
              </a:r>
              <a:r>
                <a:rPr lang="ru-RU" altLang="en-US">
                  <a:solidFill>
                    <a:schemeClr val="bg1"/>
                  </a:solidFill>
                </a:rPr>
                <a:t>снинг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жинси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ёши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фа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лият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тури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билан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лгиланадиган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унга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маълум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ҳуқуқ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мажбуриятларни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таъминлайдиган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жамиятдаги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мавқ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ини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</a:t>
              </a:r>
              <a:r>
                <a:rPr lang="en-US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лгилаб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</a:t>
              </a:r>
              <a:r>
                <a:rPr lang="en-US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радиган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</a:t>
              </a:r>
              <a:r>
                <a:rPr lang="en-US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з</a:t>
              </a:r>
              <a:r>
                <a:rPr lang="en-US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ндир</a:t>
              </a:r>
              <a:r>
                <a:rPr lang="ru-RU" altLang="en-US" sz="160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3FCD0FA-A67B-4B72-B5E7-AF1BEA7FFB62}"/>
              </a:ext>
            </a:extLst>
          </p:cNvPr>
          <p:cNvSpPr/>
          <p:nvPr/>
        </p:nvSpPr>
        <p:spPr>
          <a:xfrm>
            <a:off x="427038" y="4437063"/>
            <a:ext cx="7878762" cy="4349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Гуруҳга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мансублик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инс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нга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бир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мақ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ради</a:t>
            </a:r>
            <a:r>
              <a:rPr lang="nn-NO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b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22D472-FC65-24E0-D516-2B829A7CE91D}"/>
              </a:ext>
            </a:extLst>
          </p:cNvPr>
          <p:cNvGrpSpPr/>
          <p:nvPr/>
        </p:nvGrpSpPr>
        <p:grpSpPr>
          <a:xfrm>
            <a:off x="7535863" y="1168400"/>
            <a:ext cx="4427537" cy="5251450"/>
            <a:chOff x="7662863" y="574675"/>
            <a:chExt cx="4427537" cy="52514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D20A42-32CD-1CE0-BDA2-E7EA484F60E3}"/>
                </a:ext>
              </a:extLst>
            </p:cNvPr>
            <p:cNvGrpSpPr/>
            <p:nvPr/>
          </p:nvGrpSpPr>
          <p:grpSpPr>
            <a:xfrm>
              <a:off x="7662863" y="574675"/>
              <a:ext cx="4427537" cy="5251450"/>
              <a:chOff x="7662863" y="574675"/>
              <a:chExt cx="4427537" cy="5251450"/>
            </a:xfrm>
          </p:grpSpPr>
          <p:sp>
            <p:nvSpPr>
              <p:cNvPr id="61446" name="Freeform 188">
                <a:extLst>
                  <a:ext uri="{FF2B5EF4-FFF2-40B4-BE49-F238E27FC236}">
                    <a16:creationId xmlns:a16="http://schemas.microsoft.com/office/drawing/2014/main" id="{B360CF97-D91B-483C-A7A4-60818BF65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2863" y="574675"/>
                <a:ext cx="4427537" cy="5251450"/>
              </a:xfrm>
              <a:custGeom>
                <a:avLst/>
                <a:gdLst>
                  <a:gd name="T0" fmla="*/ 2147483647 w 2787"/>
                  <a:gd name="T1" fmla="*/ 2147483647 h 3306"/>
                  <a:gd name="T2" fmla="*/ 2147483647 w 2787"/>
                  <a:gd name="T3" fmla="*/ 2147483647 h 3306"/>
                  <a:gd name="T4" fmla="*/ 2147483647 w 2787"/>
                  <a:gd name="T5" fmla="*/ 2147483647 h 3306"/>
                  <a:gd name="T6" fmla="*/ 2147483647 w 2787"/>
                  <a:gd name="T7" fmla="*/ 2147483647 h 3306"/>
                  <a:gd name="T8" fmla="*/ 2147483647 w 2787"/>
                  <a:gd name="T9" fmla="*/ 2147483647 h 3306"/>
                  <a:gd name="T10" fmla="*/ 2147483647 w 2787"/>
                  <a:gd name="T11" fmla="*/ 2147483647 h 3306"/>
                  <a:gd name="T12" fmla="*/ 2147483647 w 2787"/>
                  <a:gd name="T13" fmla="*/ 2147483647 h 3306"/>
                  <a:gd name="T14" fmla="*/ 2147483647 w 2787"/>
                  <a:gd name="T15" fmla="*/ 2147483647 h 3306"/>
                  <a:gd name="T16" fmla="*/ 2147483647 w 2787"/>
                  <a:gd name="T17" fmla="*/ 2147483647 h 3306"/>
                  <a:gd name="T18" fmla="*/ 2147483647 w 2787"/>
                  <a:gd name="T19" fmla="*/ 2147483647 h 3306"/>
                  <a:gd name="T20" fmla="*/ 2147483647 w 2787"/>
                  <a:gd name="T21" fmla="*/ 2147483647 h 33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87"/>
                  <a:gd name="T34" fmla="*/ 0 h 3306"/>
                  <a:gd name="T35" fmla="*/ 2787 w 2787"/>
                  <a:gd name="T36" fmla="*/ 3306 h 330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87" h="3306">
                    <a:moveTo>
                      <a:pt x="247" y="2248"/>
                    </a:moveTo>
                    <a:cubicBezTo>
                      <a:pt x="402" y="2428"/>
                      <a:pt x="540" y="2381"/>
                      <a:pt x="720" y="2634"/>
                    </a:cubicBezTo>
                    <a:cubicBezTo>
                      <a:pt x="864" y="2836"/>
                      <a:pt x="826" y="2935"/>
                      <a:pt x="981" y="3083"/>
                    </a:cubicBezTo>
                    <a:cubicBezTo>
                      <a:pt x="1162" y="3255"/>
                      <a:pt x="1378" y="3277"/>
                      <a:pt x="1439" y="3281"/>
                    </a:cubicBezTo>
                    <a:cubicBezTo>
                      <a:pt x="1735" y="3306"/>
                      <a:pt x="1922" y="3144"/>
                      <a:pt x="2035" y="2996"/>
                    </a:cubicBezTo>
                    <a:cubicBezTo>
                      <a:pt x="2463" y="2437"/>
                      <a:pt x="2667" y="1811"/>
                      <a:pt x="2748" y="1173"/>
                    </a:cubicBezTo>
                    <a:cubicBezTo>
                      <a:pt x="2775" y="966"/>
                      <a:pt x="2787" y="750"/>
                      <a:pt x="2663" y="541"/>
                    </a:cubicBezTo>
                    <a:cubicBezTo>
                      <a:pt x="2540" y="332"/>
                      <a:pt x="2250" y="130"/>
                      <a:pt x="1888" y="75"/>
                    </a:cubicBezTo>
                    <a:cubicBezTo>
                      <a:pt x="1397" y="0"/>
                      <a:pt x="1008" y="211"/>
                      <a:pt x="860" y="297"/>
                    </a:cubicBezTo>
                    <a:cubicBezTo>
                      <a:pt x="636" y="428"/>
                      <a:pt x="297" y="626"/>
                      <a:pt x="136" y="1067"/>
                    </a:cubicBezTo>
                    <a:cubicBezTo>
                      <a:pt x="0" y="1441"/>
                      <a:pt x="3" y="1963"/>
                      <a:pt x="247" y="2248"/>
                    </a:cubicBezTo>
                    <a:close/>
                  </a:path>
                </a:pathLst>
              </a:custGeom>
              <a:solidFill>
                <a:srgbClr val="FE8A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47" name="Title 1">
                <a:extLst>
                  <a:ext uri="{FF2B5EF4-FFF2-40B4-BE49-F238E27FC236}">
                    <a16:creationId xmlns:a16="http://schemas.microsoft.com/office/drawing/2014/main" id="{0A4BAD07-B7CD-4CA6-BBD4-4C17CAA457D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39138" y="1504950"/>
                <a:ext cx="3575050" cy="7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ru-RU" altLang="en-US" b="1">
                    <a:solidFill>
                      <a:schemeClr val="bg1"/>
                    </a:solidFill>
                  </a:rPr>
                  <a:t>Блиц</a:t>
                </a:r>
                <a:r>
                  <a:rPr lang="tr-TR" altLang="en-US" b="1">
                    <a:solidFill>
                      <a:schemeClr val="bg1"/>
                    </a:solidFill>
                  </a:rPr>
                  <a:t> </a:t>
                </a:r>
                <a:r>
                  <a:rPr lang="ru-RU" altLang="en-US" b="1">
                    <a:solidFill>
                      <a:schemeClr val="bg1"/>
                    </a:solidFill>
                  </a:rPr>
                  <a:t>сўр</a:t>
                </a:r>
                <a:r>
                  <a:rPr lang="tr-TR" altLang="en-US" b="1">
                    <a:solidFill>
                      <a:schemeClr val="bg1"/>
                    </a:solidFill>
                  </a:rPr>
                  <a:t>o</a:t>
                </a:r>
                <a:r>
                  <a:rPr lang="ru-RU" altLang="en-US" b="1">
                    <a:solidFill>
                      <a:schemeClr val="bg1"/>
                    </a:solidFill>
                  </a:rPr>
                  <a:t>ви</a:t>
                </a:r>
                <a:r>
                  <a:rPr lang="tr-TR" altLang="en-US" b="1">
                    <a:solidFill>
                      <a:schemeClr val="bg1"/>
                    </a:solidFill>
                  </a:rPr>
                  <a:t> </a:t>
                </a:r>
                <a:r>
                  <a:rPr lang="ru-RU" altLang="en-US" b="1">
                    <a:solidFill>
                      <a:schemeClr val="bg1"/>
                    </a:solidFill>
                  </a:rPr>
                  <a:t>дав</a:t>
                </a:r>
                <a:r>
                  <a:rPr lang="tr-TR" altLang="en-US" b="1">
                    <a:solidFill>
                      <a:schemeClr val="bg1"/>
                    </a:solidFill>
                  </a:rPr>
                  <a:t>o</a:t>
                </a:r>
                <a:r>
                  <a:rPr lang="ru-RU" altLang="en-US" b="1">
                    <a:solidFill>
                      <a:schemeClr val="bg1"/>
                    </a:solidFill>
                  </a:rPr>
                  <a:t>мида</a:t>
                </a:r>
                <a:r>
                  <a:rPr lang="tr-TR" altLang="en-US" b="1">
                    <a:solidFill>
                      <a:schemeClr val="bg1"/>
                    </a:solidFill>
                  </a:rPr>
                  <a:t> </a:t>
                </a:r>
                <a:r>
                  <a:rPr lang="ru-RU" altLang="en-US" b="1">
                    <a:solidFill>
                      <a:schemeClr val="bg1"/>
                    </a:solidFill>
                  </a:rPr>
                  <a:t>қандай</a:t>
                </a:r>
                <a:r>
                  <a:rPr lang="tr-TR" altLang="en-US" b="1">
                    <a:solidFill>
                      <a:schemeClr val="bg1"/>
                    </a:solidFill>
                  </a:rPr>
                  <a:t> </a:t>
                </a:r>
                <a:r>
                  <a:rPr lang="ru-RU" altLang="en-US" b="1">
                    <a:solidFill>
                      <a:schemeClr val="bg1"/>
                    </a:solidFill>
                  </a:rPr>
                  <a:t>гуруҳларни</a:t>
                </a:r>
                <a:r>
                  <a:rPr lang="tr-TR" altLang="en-US" b="1">
                    <a:solidFill>
                      <a:schemeClr val="bg1"/>
                    </a:solidFill>
                  </a:rPr>
                  <a:t> </a:t>
                </a:r>
                <a:r>
                  <a:rPr lang="ru-RU" altLang="en-US" b="1">
                    <a:solidFill>
                      <a:schemeClr val="bg1"/>
                    </a:solidFill>
                  </a:rPr>
                  <a:t>аниқладингиз</a:t>
                </a:r>
                <a:r>
                  <a:rPr lang="tr-TR" altLang="en-US" b="1">
                    <a:solidFill>
                      <a:schemeClr val="bg1"/>
                    </a:solidFill>
                  </a:rPr>
                  <a:t>?</a:t>
                </a:r>
                <a:endParaRPr lang="en-US" altLang="en-US" b="1">
                  <a:solidFill>
                    <a:schemeClr val="bg1"/>
                  </a:solidFill>
                </a:endParaRPr>
              </a:p>
              <a:p>
                <a:pPr eaLnBrk="1" hangingPunct="1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ru-RU" altLang="en-US">
                    <a:solidFill>
                      <a:schemeClr val="bg1"/>
                    </a:solidFill>
                  </a:rPr>
                  <a:t>Масалан</a:t>
                </a:r>
                <a:r>
                  <a:rPr lang="tr-TR" altLang="en-US">
                    <a:solidFill>
                      <a:schemeClr val="bg1"/>
                    </a:solidFill>
                  </a:rPr>
                  <a:t>, </a:t>
                </a:r>
                <a:r>
                  <a:rPr lang="ru-RU" altLang="en-US">
                    <a:solidFill>
                      <a:schemeClr val="bg1"/>
                    </a:solidFill>
                  </a:rPr>
                  <a:t>ҳамма</a:t>
                </a:r>
                <a:r>
                  <a:rPr lang="tr-TR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мактабга</a:t>
                </a:r>
                <a:r>
                  <a:rPr lang="tr-TR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б</a:t>
                </a:r>
                <a:r>
                  <a:rPr lang="tr-TR" altLang="en-US">
                    <a:solidFill>
                      <a:schemeClr val="bg1"/>
                    </a:solidFill>
                  </a:rPr>
                  <a:t>o</a:t>
                </a:r>
                <a:r>
                  <a:rPr lang="ru-RU" altLang="en-US">
                    <a:solidFill>
                      <a:schemeClr val="bg1"/>
                    </a:solidFill>
                  </a:rPr>
                  <a:t>ради</a:t>
                </a:r>
                <a:r>
                  <a:rPr lang="tr-TR" altLang="en-US">
                    <a:solidFill>
                      <a:schemeClr val="bg1"/>
                    </a:solidFill>
                  </a:rPr>
                  <a:t> – </a:t>
                </a:r>
                <a:r>
                  <a:rPr lang="ru-RU" altLang="en-US">
                    <a:solidFill>
                      <a:schemeClr val="bg1"/>
                    </a:solidFill>
                  </a:rPr>
                  <a:t>улар</a:t>
                </a:r>
                <a:r>
                  <a:rPr lang="en-US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ўқувчилар</a:t>
                </a:r>
                <a:r>
                  <a:rPr lang="en-US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гуруҳи</a:t>
                </a:r>
                <a:r>
                  <a:rPr lang="tr-TR" altLang="en-US">
                    <a:solidFill>
                      <a:schemeClr val="bg1"/>
                    </a:solidFill>
                  </a:rPr>
                  <a:t>, </a:t>
                </a:r>
                <a:r>
                  <a:rPr lang="ru-RU" altLang="en-US">
                    <a:solidFill>
                      <a:schemeClr val="bg1"/>
                    </a:solidFill>
                  </a:rPr>
                  <a:t>ҳамма</a:t>
                </a:r>
                <a:r>
                  <a:rPr lang="tr-TR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сп</a:t>
                </a:r>
                <a:r>
                  <a:rPr lang="tr-TR" altLang="en-US">
                    <a:solidFill>
                      <a:schemeClr val="bg1"/>
                    </a:solidFill>
                  </a:rPr>
                  <a:t>o</a:t>
                </a:r>
                <a:r>
                  <a:rPr lang="ru-RU" altLang="en-US">
                    <a:solidFill>
                      <a:schemeClr val="bg1"/>
                    </a:solidFill>
                  </a:rPr>
                  <a:t>рт</a:t>
                </a:r>
                <a:r>
                  <a:rPr lang="tr-TR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билан</a:t>
                </a:r>
                <a:r>
                  <a:rPr lang="tr-TR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шуғулланади</a:t>
                </a:r>
                <a:r>
                  <a:rPr lang="tr-TR" altLang="en-US">
                    <a:solidFill>
                      <a:schemeClr val="bg1"/>
                    </a:solidFill>
                  </a:rPr>
                  <a:t> – </a:t>
                </a:r>
                <a:r>
                  <a:rPr lang="ru-RU" altLang="en-US">
                    <a:solidFill>
                      <a:schemeClr val="bg1"/>
                    </a:solidFill>
                  </a:rPr>
                  <a:t>сп</a:t>
                </a:r>
                <a:r>
                  <a:rPr lang="en-US" altLang="en-US">
                    <a:solidFill>
                      <a:schemeClr val="bg1"/>
                    </a:solidFill>
                  </a:rPr>
                  <a:t>o</a:t>
                </a:r>
                <a:r>
                  <a:rPr lang="ru-RU" altLang="en-US">
                    <a:solidFill>
                      <a:schemeClr val="bg1"/>
                    </a:solidFill>
                  </a:rPr>
                  <a:t>ртчилар</a:t>
                </a:r>
                <a:r>
                  <a:rPr lang="en-US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гуруҳи</a:t>
                </a:r>
                <a:r>
                  <a:rPr lang="tr-TR" altLang="en-US">
                    <a:solidFill>
                      <a:schemeClr val="bg1"/>
                    </a:solidFill>
                  </a:rPr>
                  <a:t>, </a:t>
                </a:r>
                <a:r>
                  <a:rPr lang="ru-RU" altLang="en-US">
                    <a:solidFill>
                      <a:schemeClr val="bg1"/>
                    </a:solidFill>
                  </a:rPr>
                  <a:t>барча</a:t>
                </a:r>
                <a:r>
                  <a:rPr lang="en-US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б</a:t>
                </a:r>
                <a:r>
                  <a:rPr lang="tr-TR" altLang="en-US">
                    <a:solidFill>
                      <a:schemeClr val="bg1"/>
                    </a:solidFill>
                  </a:rPr>
                  <a:t>o</a:t>
                </a:r>
                <a:r>
                  <a:rPr lang="ru-RU" altLang="en-US">
                    <a:solidFill>
                      <a:schemeClr val="bg1"/>
                    </a:solidFill>
                  </a:rPr>
                  <a:t>лалар</a:t>
                </a:r>
                <a:r>
                  <a:rPr lang="tr-TR" altLang="en-US">
                    <a:solidFill>
                      <a:schemeClr val="bg1"/>
                    </a:solidFill>
                  </a:rPr>
                  <a:t> – </a:t>
                </a:r>
                <a:r>
                  <a:rPr lang="ru-RU" altLang="en-US">
                    <a:solidFill>
                      <a:schemeClr val="bg1"/>
                    </a:solidFill>
                  </a:rPr>
                  <a:t>б</a:t>
                </a:r>
                <a:r>
                  <a:rPr lang="tr-TR" altLang="en-US">
                    <a:solidFill>
                      <a:schemeClr val="bg1"/>
                    </a:solidFill>
                  </a:rPr>
                  <a:t>o</a:t>
                </a:r>
                <a:r>
                  <a:rPr lang="ru-RU" altLang="en-US">
                    <a:solidFill>
                      <a:schemeClr val="bg1"/>
                    </a:solidFill>
                  </a:rPr>
                  <a:t>лалар</a:t>
                </a:r>
                <a:r>
                  <a:rPr lang="en-US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гуруҳи</a:t>
                </a:r>
                <a:r>
                  <a:rPr lang="tr-TR" altLang="en-US">
                    <a:solidFill>
                      <a:schemeClr val="bg1"/>
                    </a:solidFill>
                  </a:rPr>
                  <a:t> (</a:t>
                </a:r>
                <a:r>
                  <a:rPr lang="ru-RU" altLang="en-US">
                    <a:solidFill>
                      <a:schemeClr val="bg1"/>
                    </a:solidFill>
                  </a:rPr>
                  <a:t>т</a:t>
                </a:r>
                <a:r>
                  <a:rPr lang="tr-TR" altLang="en-US">
                    <a:solidFill>
                      <a:schemeClr val="bg1"/>
                    </a:solidFill>
                  </a:rPr>
                  <a:t>e</a:t>
                </a:r>
                <a:r>
                  <a:rPr lang="ru-RU" altLang="en-US">
                    <a:solidFill>
                      <a:schemeClr val="bg1"/>
                    </a:solidFill>
                  </a:rPr>
                  <a:t>гишли</a:t>
                </a:r>
                <a:r>
                  <a:rPr lang="tr-TR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ҳуқуқ</a:t>
                </a:r>
                <a:r>
                  <a:rPr lang="en-US" altLang="en-US">
                    <a:solidFill>
                      <a:schemeClr val="bg1"/>
                    </a:solidFill>
                  </a:rPr>
                  <a:t>, </a:t>
                </a:r>
                <a:r>
                  <a:rPr lang="ru-RU" altLang="en-US">
                    <a:solidFill>
                      <a:schemeClr val="bg1"/>
                    </a:solidFill>
                  </a:rPr>
                  <a:t>бурч</a:t>
                </a:r>
                <a:r>
                  <a:rPr lang="tr-TR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ва</a:t>
                </a:r>
                <a:r>
                  <a:rPr lang="tr-TR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мажбуриятларига</a:t>
                </a:r>
                <a:r>
                  <a:rPr lang="en-US" altLang="en-US">
                    <a:solidFill>
                      <a:schemeClr val="bg1"/>
                    </a:solidFill>
                  </a:rPr>
                  <a:t> </a:t>
                </a:r>
                <a:r>
                  <a:rPr lang="ru-RU" altLang="en-US">
                    <a:solidFill>
                      <a:schemeClr val="bg1"/>
                    </a:solidFill>
                  </a:rPr>
                  <a:t>кўра</a:t>
                </a:r>
                <a:r>
                  <a:rPr lang="tr-TR" altLang="en-US">
                    <a:solidFill>
                      <a:schemeClr val="bg1"/>
                    </a:solidFill>
                  </a:rPr>
                  <a:t>).</a:t>
                </a:r>
                <a:endParaRPr lang="ru-RU" altLang="en-US" sz="1600" i="1">
                  <a:solidFill>
                    <a:schemeClr val="bg1"/>
                  </a:solidFill>
                </a:endParaRPr>
              </a:p>
            </p:txBody>
          </p:sp>
          <p:sp>
            <p:nvSpPr>
              <p:cNvPr id="61448" name="Freeform 304">
                <a:extLst>
                  <a:ext uri="{FF2B5EF4-FFF2-40B4-BE49-F238E27FC236}">
                    <a16:creationId xmlns:a16="http://schemas.microsoft.com/office/drawing/2014/main" id="{1C12E06D-4075-4E1C-9A0A-1FFA8056369F}"/>
                  </a:ext>
                </a:extLst>
              </p:cNvPr>
              <p:cNvSpPr>
                <a:spLocks/>
              </p:cNvSpPr>
              <p:nvPr/>
            </p:nvSpPr>
            <p:spPr bwMode="auto">
              <a:xfrm rot="-7859988">
                <a:off x="10529888" y="1111250"/>
                <a:ext cx="1471612" cy="693738"/>
              </a:xfrm>
              <a:custGeom>
                <a:avLst/>
                <a:gdLst>
                  <a:gd name="T0" fmla="*/ 0 w 463"/>
                  <a:gd name="T1" fmla="*/ 2147483647 h 218"/>
                  <a:gd name="T2" fmla="*/ 2147483647 w 463"/>
                  <a:gd name="T3" fmla="*/ 2147483647 h 218"/>
                  <a:gd name="T4" fmla="*/ 2147483647 w 463"/>
                  <a:gd name="T5" fmla="*/ 2147483647 h 218"/>
                  <a:gd name="T6" fmla="*/ 2147483647 w 463"/>
                  <a:gd name="T7" fmla="*/ 2147483647 h 218"/>
                  <a:gd name="T8" fmla="*/ 2147483647 w 463"/>
                  <a:gd name="T9" fmla="*/ 2147483647 h 218"/>
                  <a:gd name="T10" fmla="*/ 2147483647 w 463"/>
                  <a:gd name="T11" fmla="*/ 2147483647 h 218"/>
                  <a:gd name="T12" fmla="*/ 2147483647 w 463"/>
                  <a:gd name="T13" fmla="*/ 2147483647 h 218"/>
                  <a:gd name="T14" fmla="*/ 2147483647 w 463"/>
                  <a:gd name="T15" fmla="*/ 2147483647 h 218"/>
                  <a:gd name="T16" fmla="*/ 2147483647 w 463"/>
                  <a:gd name="T17" fmla="*/ 2147483647 h 218"/>
                  <a:gd name="T18" fmla="*/ 2147483647 w 463"/>
                  <a:gd name="T19" fmla="*/ 2147483647 h 218"/>
                  <a:gd name="T20" fmla="*/ 2147483647 w 463"/>
                  <a:gd name="T21" fmla="*/ 2147483647 h 218"/>
                  <a:gd name="T22" fmla="*/ 2147483647 w 463"/>
                  <a:gd name="T23" fmla="*/ 2147483647 h 218"/>
                  <a:gd name="T24" fmla="*/ 2147483647 w 463"/>
                  <a:gd name="T25" fmla="*/ 2147483647 h 218"/>
                  <a:gd name="T26" fmla="*/ 2147483647 w 463"/>
                  <a:gd name="T27" fmla="*/ 2147483647 h 218"/>
                  <a:gd name="T28" fmla="*/ 2147483647 w 463"/>
                  <a:gd name="T29" fmla="*/ 2147483647 h 218"/>
                  <a:gd name="T30" fmla="*/ 2147483647 w 463"/>
                  <a:gd name="T31" fmla="*/ 2147483647 h 218"/>
                  <a:gd name="T32" fmla="*/ 2147483647 w 463"/>
                  <a:gd name="T33" fmla="*/ 2147483647 h 218"/>
                  <a:gd name="T34" fmla="*/ 2147483647 w 463"/>
                  <a:gd name="T35" fmla="*/ 2147483647 h 218"/>
                  <a:gd name="T36" fmla="*/ 2147483647 w 463"/>
                  <a:gd name="T37" fmla="*/ 2147483647 h 218"/>
                  <a:gd name="T38" fmla="*/ 2147483647 w 463"/>
                  <a:gd name="T39" fmla="*/ 2147483647 h 218"/>
                  <a:gd name="T40" fmla="*/ 2147483647 w 463"/>
                  <a:gd name="T41" fmla="*/ 2147483647 h 218"/>
                  <a:gd name="T42" fmla="*/ 2147483647 w 463"/>
                  <a:gd name="T43" fmla="*/ 0 h 218"/>
                  <a:gd name="T44" fmla="*/ 2147483647 w 463"/>
                  <a:gd name="T45" fmla="*/ 2147483647 h 218"/>
                  <a:gd name="T46" fmla="*/ 2147483647 w 463"/>
                  <a:gd name="T47" fmla="*/ 2147483647 h 218"/>
                  <a:gd name="T48" fmla="*/ 2147483647 w 463"/>
                  <a:gd name="T49" fmla="*/ 2147483647 h 218"/>
                  <a:gd name="T50" fmla="*/ 2147483647 w 463"/>
                  <a:gd name="T51" fmla="*/ 2147483647 h 218"/>
                  <a:gd name="T52" fmla="*/ 2147483647 w 463"/>
                  <a:gd name="T53" fmla="*/ 2147483647 h 218"/>
                  <a:gd name="T54" fmla="*/ 2147483647 w 463"/>
                  <a:gd name="T55" fmla="*/ 2147483647 h 218"/>
                  <a:gd name="T56" fmla="*/ 2147483647 w 463"/>
                  <a:gd name="T57" fmla="*/ 2147483647 h 218"/>
                  <a:gd name="T58" fmla="*/ 2147483647 w 463"/>
                  <a:gd name="T59" fmla="*/ 2147483647 h 218"/>
                  <a:gd name="T60" fmla="*/ 2147483647 w 463"/>
                  <a:gd name="T61" fmla="*/ 2147483647 h 218"/>
                  <a:gd name="T62" fmla="*/ 2147483647 w 463"/>
                  <a:gd name="T63" fmla="*/ 2147483647 h 218"/>
                  <a:gd name="T64" fmla="*/ 2147483647 w 463"/>
                  <a:gd name="T65" fmla="*/ 2147483647 h 218"/>
                  <a:gd name="T66" fmla="*/ 2147483647 w 463"/>
                  <a:gd name="T67" fmla="*/ 2147483647 h 218"/>
                  <a:gd name="T68" fmla="*/ 2147483647 w 463"/>
                  <a:gd name="T69" fmla="*/ 2147483647 h 218"/>
                  <a:gd name="T70" fmla="*/ 2147483647 w 463"/>
                  <a:gd name="T71" fmla="*/ 2147483647 h 218"/>
                  <a:gd name="T72" fmla="*/ 2147483647 w 463"/>
                  <a:gd name="T73" fmla="*/ 2147483647 h 218"/>
                  <a:gd name="T74" fmla="*/ 2147483647 w 463"/>
                  <a:gd name="T75" fmla="*/ 2147483647 h 218"/>
                  <a:gd name="T76" fmla="*/ 2147483647 w 463"/>
                  <a:gd name="T77" fmla="*/ 2147483647 h 218"/>
                  <a:gd name="T78" fmla="*/ 2147483647 w 463"/>
                  <a:gd name="T79" fmla="*/ 2147483647 h 218"/>
                  <a:gd name="T80" fmla="*/ 2147483647 w 463"/>
                  <a:gd name="T81" fmla="*/ 2147483647 h 218"/>
                  <a:gd name="T82" fmla="*/ 2147483647 w 463"/>
                  <a:gd name="T83" fmla="*/ 2147483647 h 218"/>
                  <a:gd name="T84" fmla="*/ 2147483647 w 463"/>
                  <a:gd name="T85" fmla="*/ 2147483647 h 218"/>
                  <a:gd name="T86" fmla="*/ 2147483647 w 463"/>
                  <a:gd name="T87" fmla="*/ 2147483647 h 218"/>
                  <a:gd name="T88" fmla="*/ 0 w 463"/>
                  <a:gd name="T89" fmla="*/ 2147483647 h 21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63"/>
                  <a:gd name="T136" fmla="*/ 0 h 218"/>
                  <a:gd name="T137" fmla="*/ 463 w 463"/>
                  <a:gd name="T138" fmla="*/ 218 h 21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63" h="218">
                    <a:moveTo>
                      <a:pt x="0" y="171"/>
                    </a:moveTo>
                    <a:cubicBezTo>
                      <a:pt x="22" y="197"/>
                      <a:pt x="54" y="213"/>
                      <a:pt x="88" y="217"/>
                    </a:cubicBezTo>
                    <a:cubicBezTo>
                      <a:pt x="93" y="218"/>
                      <a:pt x="98" y="218"/>
                      <a:pt x="103" y="218"/>
                    </a:cubicBezTo>
                    <a:cubicBezTo>
                      <a:pt x="132" y="218"/>
                      <a:pt x="160" y="209"/>
                      <a:pt x="183" y="193"/>
                    </a:cubicBezTo>
                    <a:cubicBezTo>
                      <a:pt x="189" y="189"/>
                      <a:pt x="195" y="184"/>
                      <a:pt x="196" y="177"/>
                    </a:cubicBezTo>
                    <a:cubicBezTo>
                      <a:pt x="197" y="176"/>
                      <a:pt x="197" y="175"/>
                      <a:pt x="197" y="174"/>
                    </a:cubicBezTo>
                    <a:cubicBezTo>
                      <a:pt x="197" y="171"/>
                      <a:pt x="196" y="167"/>
                      <a:pt x="194" y="165"/>
                    </a:cubicBezTo>
                    <a:cubicBezTo>
                      <a:pt x="192" y="163"/>
                      <a:pt x="189" y="161"/>
                      <a:pt x="186" y="161"/>
                    </a:cubicBezTo>
                    <a:cubicBezTo>
                      <a:pt x="185" y="161"/>
                      <a:pt x="185" y="161"/>
                      <a:pt x="185" y="161"/>
                    </a:cubicBezTo>
                    <a:cubicBezTo>
                      <a:pt x="183" y="161"/>
                      <a:pt x="180" y="163"/>
                      <a:pt x="178" y="165"/>
                    </a:cubicBezTo>
                    <a:cubicBezTo>
                      <a:pt x="177" y="167"/>
                      <a:pt x="175" y="169"/>
                      <a:pt x="175" y="172"/>
                    </a:cubicBezTo>
                    <a:cubicBezTo>
                      <a:pt x="175" y="172"/>
                      <a:pt x="175" y="173"/>
                      <a:pt x="175" y="173"/>
                    </a:cubicBezTo>
                    <a:cubicBezTo>
                      <a:pt x="175" y="178"/>
                      <a:pt x="177" y="183"/>
                      <a:pt x="180" y="186"/>
                    </a:cubicBezTo>
                    <a:cubicBezTo>
                      <a:pt x="190" y="199"/>
                      <a:pt x="206" y="205"/>
                      <a:pt x="223" y="205"/>
                    </a:cubicBezTo>
                    <a:cubicBezTo>
                      <a:pt x="230" y="205"/>
                      <a:pt x="238" y="204"/>
                      <a:pt x="244" y="202"/>
                    </a:cubicBezTo>
                    <a:cubicBezTo>
                      <a:pt x="267" y="196"/>
                      <a:pt x="287" y="184"/>
                      <a:pt x="310" y="180"/>
                    </a:cubicBezTo>
                    <a:cubicBezTo>
                      <a:pt x="319" y="179"/>
                      <a:pt x="329" y="178"/>
                      <a:pt x="339" y="178"/>
                    </a:cubicBezTo>
                    <a:cubicBezTo>
                      <a:pt x="343" y="178"/>
                      <a:pt x="348" y="179"/>
                      <a:pt x="352" y="179"/>
                    </a:cubicBezTo>
                    <a:cubicBezTo>
                      <a:pt x="364" y="179"/>
                      <a:pt x="376" y="178"/>
                      <a:pt x="387" y="175"/>
                    </a:cubicBezTo>
                    <a:cubicBezTo>
                      <a:pt x="422" y="167"/>
                      <a:pt x="448" y="137"/>
                      <a:pt x="458" y="103"/>
                    </a:cubicBezTo>
                    <a:cubicBezTo>
                      <a:pt x="462" y="91"/>
                      <a:pt x="463" y="78"/>
                      <a:pt x="463" y="65"/>
                    </a:cubicBezTo>
                    <a:cubicBezTo>
                      <a:pt x="463" y="43"/>
                      <a:pt x="459" y="21"/>
                      <a:pt x="451" y="0"/>
                    </a:cubicBezTo>
                    <a:cubicBezTo>
                      <a:pt x="449" y="1"/>
                      <a:pt x="449" y="1"/>
                      <a:pt x="449" y="1"/>
                    </a:cubicBezTo>
                    <a:cubicBezTo>
                      <a:pt x="457" y="21"/>
                      <a:pt x="461" y="43"/>
                      <a:pt x="461" y="65"/>
                    </a:cubicBezTo>
                    <a:cubicBezTo>
                      <a:pt x="461" y="78"/>
                      <a:pt x="460" y="90"/>
                      <a:pt x="456" y="103"/>
                    </a:cubicBezTo>
                    <a:cubicBezTo>
                      <a:pt x="446" y="136"/>
                      <a:pt x="420" y="165"/>
                      <a:pt x="387" y="173"/>
                    </a:cubicBezTo>
                    <a:cubicBezTo>
                      <a:pt x="376" y="176"/>
                      <a:pt x="364" y="177"/>
                      <a:pt x="352" y="177"/>
                    </a:cubicBezTo>
                    <a:cubicBezTo>
                      <a:pt x="348" y="177"/>
                      <a:pt x="343" y="176"/>
                      <a:pt x="339" y="176"/>
                    </a:cubicBezTo>
                    <a:cubicBezTo>
                      <a:pt x="329" y="176"/>
                      <a:pt x="319" y="177"/>
                      <a:pt x="310" y="178"/>
                    </a:cubicBezTo>
                    <a:cubicBezTo>
                      <a:pt x="287" y="182"/>
                      <a:pt x="266" y="194"/>
                      <a:pt x="244" y="200"/>
                    </a:cubicBezTo>
                    <a:cubicBezTo>
                      <a:pt x="237" y="202"/>
                      <a:pt x="230" y="203"/>
                      <a:pt x="223" y="203"/>
                    </a:cubicBezTo>
                    <a:cubicBezTo>
                      <a:pt x="207" y="203"/>
                      <a:pt x="191" y="198"/>
                      <a:pt x="182" y="185"/>
                    </a:cubicBezTo>
                    <a:cubicBezTo>
                      <a:pt x="179" y="182"/>
                      <a:pt x="177" y="177"/>
                      <a:pt x="177" y="173"/>
                    </a:cubicBezTo>
                    <a:cubicBezTo>
                      <a:pt x="177" y="173"/>
                      <a:pt x="177" y="172"/>
                      <a:pt x="177" y="172"/>
                    </a:cubicBezTo>
                    <a:cubicBezTo>
                      <a:pt x="177" y="170"/>
                      <a:pt x="178" y="168"/>
                      <a:pt x="180" y="166"/>
                    </a:cubicBezTo>
                    <a:cubicBezTo>
                      <a:pt x="181" y="164"/>
                      <a:pt x="183" y="163"/>
                      <a:pt x="185" y="163"/>
                    </a:cubicBezTo>
                    <a:cubicBezTo>
                      <a:pt x="186" y="163"/>
                      <a:pt x="186" y="163"/>
                      <a:pt x="186" y="163"/>
                    </a:cubicBezTo>
                    <a:cubicBezTo>
                      <a:pt x="188" y="163"/>
                      <a:pt x="191" y="164"/>
                      <a:pt x="192" y="166"/>
                    </a:cubicBezTo>
                    <a:cubicBezTo>
                      <a:pt x="194" y="168"/>
                      <a:pt x="195" y="171"/>
                      <a:pt x="195" y="174"/>
                    </a:cubicBezTo>
                    <a:cubicBezTo>
                      <a:pt x="195" y="175"/>
                      <a:pt x="195" y="175"/>
                      <a:pt x="194" y="176"/>
                    </a:cubicBezTo>
                    <a:cubicBezTo>
                      <a:pt x="193" y="182"/>
                      <a:pt x="188" y="187"/>
                      <a:pt x="182" y="191"/>
                    </a:cubicBezTo>
                    <a:cubicBezTo>
                      <a:pt x="159" y="208"/>
                      <a:pt x="131" y="216"/>
                      <a:pt x="103" y="216"/>
                    </a:cubicBezTo>
                    <a:cubicBezTo>
                      <a:pt x="98" y="216"/>
                      <a:pt x="93" y="216"/>
                      <a:pt x="88" y="215"/>
                    </a:cubicBezTo>
                    <a:cubicBezTo>
                      <a:pt x="55" y="212"/>
                      <a:pt x="23" y="195"/>
                      <a:pt x="2" y="170"/>
                    </a:cubicBezTo>
                    <a:cubicBezTo>
                      <a:pt x="0" y="171"/>
                      <a:pt x="0" y="171"/>
                      <a:pt x="0" y="17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1" name="Group 58">
              <a:extLst>
                <a:ext uri="{FF2B5EF4-FFF2-40B4-BE49-F238E27FC236}">
                  <a16:creationId xmlns:a16="http://schemas.microsoft.com/office/drawing/2014/main" id="{557AF2C5-4235-473C-80F8-506253D1BA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6875" y="3470275"/>
              <a:ext cx="1490663" cy="2295525"/>
              <a:chOff x="9236076" y="7739063"/>
              <a:chExt cx="938213" cy="1443038"/>
            </a:xfrm>
          </p:grpSpPr>
          <p:sp>
            <p:nvSpPr>
              <p:cNvPr id="61452" name="Freeform 183">
                <a:extLst>
                  <a:ext uri="{FF2B5EF4-FFF2-40B4-BE49-F238E27FC236}">
                    <a16:creationId xmlns:a16="http://schemas.microsoft.com/office/drawing/2014/main" id="{97A7823D-916D-4D03-969C-78F49E77C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53" name="Freeform 184">
                <a:extLst>
                  <a:ext uri="{FF2B5EF4-FFF2-40B4-BE49-F238E27FC236}">
                    <a16:creationId xmlns:a16="http://schemas.microsoft.com/office/drawing/2014/main" id="{43C0A34C-4EAF-45F2-9F30-F76027DEB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54" name="Freeform 185">
                <a:extLst>
                  <a:ext uri="{FF2B5EF4-FFF2-40B4-BE49-F238E27FC236}">
                    <a16:creationId xmlns:a16="http://schemas.microsoft.com/office/drawing/2014/main" id="{3CDF51D6-6AA6-48D6-83AF-95C03B811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55" name="Freeform 186">
                <a:extLst>
                  <a:ext uri="{FF2B5EF4-FFF2-40B4-BE49-F238E27FC236}">
                    <a16:creationId xmlns:a16="http://schemas.microsoft.com/office/drawing/2014/main" id="{E988BA7C-A72B-4885-B9DA-A502D220A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56" name="Freeform 187">
                <a:extLst>
                  <a:ext uri="{FF2B5EF4-FFF2-40B4-BE49-F238E27FC236}">
                    <a16:creationId xmlns:a16="http://schemas.microsoft.com/office/drawing/2014/main" id="{E3CAB9DF-7413-48FC-9C17-0C55B6814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57" name="Freeform 188">
                <a:extLst>
                  <a:ext uri="{FF2B5EF4-FFF2-40B4-BE49-F238E27FC236}">
                    <a16:creationId xmlns:a16="http://schemas.microsoft.com/office/drawing/2014/main" id="{4857717F-1D99-46C9-A456-EA9CCF41C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58" name="Freeform 189">
                <a:extLst>
                  <a:ext uri="{FF2B5EF4-FFF2-40B4-BE49-F238E27FC236}">
                    <a16:creationId xmlns:a16="http://schemas.microsoft.com/office/drawing/2014/main" id="{D66D315E-6AA8-4989-9C9A-0FB14F8B9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59" name="Freeform 190">
                <a:extLst>
                  <a:ext uri="{FF2B5EF4-FFF2-40B4-BE49-F238E27FC236}">
                    <a16:creationId xmlns:a16="http://schemas.microsoft.com/office/drawing/2014/main" id="{6B5D6311-4D31-4383-AB0B-218D0F213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0" name="Freeform 191">
                <a:extLst>
                  <a:ext uri="{FF2B5EF4-FFF2-40B4-BE49-F238E27FC236}">
                    <a16:creationId xmlns:a16="http://schemas.microsoft.com/office/drawing/2014/main" id="{CC854CAE-8165-4CDB-9043-A5076C157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1" name="Freeform 192">
                <a:extLst>
                  <a:ext uri="{FF2B5EF4-FFF2-40B4-BE49-F238E27FC236}">
                    <a16:creationId xmlns:a16="http://schemas.microsoft.com/office/drawing/2014/main" id="{995A81F7-F58D-414C-AEA9-1ED0D4ABA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2" name="Freeform 193">
                <a:extLst>
                  <a:ext uri="{FF2B5EF4-FFF2-40B4-BE49-F238E27FC236}">
                    <a16:creationId xmlns:a16="http://schemas.microsoft.com/office/drawing/2014/main" id="{85020FC4-D96A-406D-BE0E-322B61AC5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3" name="Freeform 194">
                <a:extLst>
                  <a:ext uri="{FF2B5EF4-FFF2-40B4-BE49-F238E27FC236}">
                    <a16:creationId xmlns:a16="http://schemas.microsoft.com/office/drawing/2014/main" id="{CA77BAFB-8005-42C8-8880-C5B3DC92E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4" name="Freeform 195">
                <a:extLst>
                  <a:ext uri="{FF2B5EF4-FFF2-40B4-BE49-F238E27FC236}">
                    <a16:creationId xmlns:a16="http://schemas.microsoft.com/office/drawing/2014/main" id="{6C87CA8A-1F0E-4933-A4E0-22824F188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5" name="Freeform 196">
                <a:extLst>
                  <a:ext uri="{FF2B5EF4-FFF2-40B4-BE49-F238E27FC236}">
                    <a16:creationId xmlns:a16="http://schemas.microsoft.com/office/drawing/2014/main" id="{11BAD7A8-0EEE-447A-A4DB-B38D2CF70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6" name="Freeform 197">
                <a:extLst>
                  <a:ext uri="{FF2B5EF4-FFF2-40B4-BE49-F238E27FC236}">
                    <a16:creationId xmlns:a16="http://schemas.microsoft.com/office/drawing/2014/main" id="{9BF70706-7109-4475-A85D-05E89F9F1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7" name="Freeform 198">
                <a:extLst>
                  <a:ext uri="{FF2B5EF4-FFF2-40B4-BE49-F238E27FC236}">
                    <a16:creationId xmlns:a16="http://schemas.microsoft.com/office/drawing/2014/main" id="{73E012DC-C93D-4AE5-AA76-B79670BFD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8" name="Freeform 199">
                <a:extLst>
                  <a:ext uri="{FF2B5EF4-FFF2-40B4-BE49-F238E27FC236}">
                    <a16:creationId xmlns:a16="http://schemas.microsoft.com/office/drawing/2014/main" id="{2B3DD127-39EE-46B3-8BA1-879AF3386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9" name="Freeform 200">
                <a:extLst>
                  <a:ext uri="{FF2B5EF4-FFF2-40B4-BE49-F238E27FC236}">
                    <a16:creationId xmlns:a16="http://schemas.microsoft.com/office/drawing/2014/main" id="{87310E15-55B5-4C91-90FB-34041D03A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0" name="Freeform 201">
                <a:extLst>
                  <a:ext uri="{FF2B5EF4-FFF2-40B4-BE49-F238E27FC236}">
                    <a16:creationId xmlns:a16="http://schemas.microsoft.com/office/drawing/2014/main" id="{E15A534D-ABB3-4B9D-B9AA-DDEDCAA0E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1" name="Freeform 202">
                <a:extLst>
                  <a:ext uri="{FF2B5EF4-FFF2-40B4-BE49-F238E27FC236}">
                    <a16:creationId xmlns:a16="http://schemas.microsoft.com/office/drawing/2014/main" id="{E856F1E5-B912-402E-A4EC-DD66FC9B5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2" name="Freeform 203">
                <a:extLst>
                  <a:ext uri="{FF2B5EF4-FFF2-40B4-BE49-F238E27FC236}">
                    <a16:creationId xmlns:a16="http://schemas.microsoft.com/office/drawing/2014/main" id="{E3232016-022E-41AC-A720-448A93B3C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3" name="Freeform 204">
                <a:extLst>
                  <a:ext uri="{FF2B5EF4-FFF2-40B4-BE49-F238E27FC236}">
                    <a16:creationId xmlns:a16="http://schemas.microsoft.com/office/drawing/2014/main" id="{CF5113E5-0D82-4020-B047-BABA748E8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5038-EAA2-4451-9ACC-38C8A167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z-Cyrl-UZ" dirty="0"/>
              <a:t>И</a:t>
            </a:r>
            <a:r>
              <a:rPr lang="ru-RU" dirty="0"/>
              <a:t>нс</a:t>
            </a:r>
            <a:r>
              <a:rPr lang="tr-TR" dirty="0"/>
              <a:t>o</a:t>
            </a:r>
            <a:r>
              <a:rPr lang="ru-RU" dirty="0" err="1"/>
              <a:t>ннинг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уларнинг</a:t>
            </a:r>
            <a:r>
              <a:rPr lang="tr-TR" dirty="0"/>
              <a:t> </a:t>
            </a:r>
            <a:r>
              <a:rPr lang="ru-RU" dirty="0" err="1"/>
              <a:t>турли</a:t>
            </a:r>
            <a:r>
              <a:rPr lang="tr-TR" dirty="0"/>
              <a:t> </a:t>
            </a:r>
            <a:r>
              <a:rPr lang="ru-RU" dirty="0" err="1"/>
              <a:t>вазиятларда</a:t>
            </a:r>
            <a:r>
              <a:rPr lang="tr-TR" dirty="0"/>
              <a:t> </a:t>
            </a:r>
            <a:r>
              <a:rPr lang="ru-RU" dirty="0" err="1"/>
              <a:t>ўзар</a:t>
            </a:r>
            <a:r>
              <a:rPr lang="tr-TR" dirty="0"/>
              <a:t>o </a:t>
            </a:r>
            <a:r>
              <a:rPr lang="ru-RU" dirty="0"/>
              <a:t>б</a:t>
            </a:r>
            <a:r>
              <a:rPr lang="tr-TR" dirty="0"/>
              <a:t>o</a:t>
            </a:r>
            <a:r>
              <a:rPr lang="ru-RU" dirty="0" err="1"/>
              <a:t>ғлиқлиги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4" name="Group 19">
            <a:extLst>
              <a:ext uri="{FF2B5EF4-FFF2-40B4-BE49-F238E27FC236}">
                <a16:creationId xmlns:a16="http://schemas.microsoft.com/office/drawing/2014/main" id="{232FFE9F-7F34-48F6-A898-5CF8D9D2ABA1}"/>
              </a:ext>
            </a:extLst>
          </p:cNvPr>
          <p:cNvGrpSpPr/>
          <p:nvPr/>
        </p:nvGrpSpPr>
        <p:grpSpPr>
          <a:xfrm rot="16200000" flipH="1">
            <a:off x="3873806" y="2657408"/>
            <a:ext cx="238043" cy="442712"/>
            <a:chOff x="3841139" y="1940745"/>
            <a:chExt cx="238043" cy="442712"/>
          </a:xfrm>
          <a:solidFill>
            <a:srgbClr val="1FD7D4"/>
          </a:solidFill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A4891652-7791-4543-9615-C2F9903D9AC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EC318F12-BE62-4EBC-84FD-F31D901A1A9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AB7671F-FE0A-42D4-9245-D0918BBCE71A}"/>
              </a:ext>
            </a:extLst>
          </p:cNvPr>
          <p:cNvSpPr/>
          <p:nvPr/>
        </p:nvSpPr>
        <p:spPr>
          <a:xfrm>
            <a:off x="438150" y="3119438"/>
            <a:ext cx="7097713" cy="5461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Умидлар</a:t>
            </a:r>
            <a:r>
              <a:rPr lang="tr-TR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тўплами</a:t>
            </a:r>
            <a:r>
              <a:rPr lang="tr-TR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b="1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62469" name="Group 39">
            <a:extLst>
              <a:ext uri="{FF2B5EF4-FFF2-40B4-BE49-F238E27FC236}">
                <a16:creationId xmlns:a16="http://schemas.microsoft.com/office/drawing/2014/main" id="{82A2DF66-DC57-4D90-BB3F-F2169DF1E3B6}"/>
              </a:ext>
            </a:extLst>
          </p:cNvPr>
          <p:cNvGrpSpPr>
            <a:grpSpLocks/>
          </p:cNvGrpSpPr>
          <p:nvPr/>
        </p:nvGrpSpPr>
        <p:grpSpPr bwMode="auto">
          <a:xfrm>
            <a:off x="0" y="1301750"/>
            <a:ext cx="7527925" cy="1336675"/>
            <a:chOff x="0" y="1282700"/>
            <a:chExt cx="7527851" cy="169601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24EA19-3875-4EB2-B12D-696DFBBB997E}"/>
                </a:ext>
              </a:extLst>
            </p:cNvPr>
            <p:cNvSpPr/>
            <p:nvPr/>
          </p:nvSpPr>
          <p:spPr>
            <a:xfrm>
              <a:off x="0" y="1282700"/>
              <a:ext cx="7527851" cy="1696010"/>
            </a:xfrm>
            <a:custGeom>
              <a:avLst/>
              <a:gdLst>
                <a:gd name="connsiteX0" fmla="*/ 0 w 7198243"/>
                <a:gd name="connsiteY0" fmla="*/ 0 h 1696010"/>
                <a:gd name="connsiteX1" fmla="*/ 848006 w 7198243"/>
                <a:gd name="connsiteY1" fmla="*/ 0 h 1696010"/>
                <a:gd name="connsiteX2" fmla="*/ 925032 w 7198243"/>
                <a:gd name="connsiteY2" fmla="*/ 0 h 1696010"/>
                <a:gd name="connsiteX3" fmla="*/ 6350238 w 7198243"/>
                <a:gd name="connsiteY3" fmla="*/ 0 h 1696010"/>
                <a:gd name="connsiteX4" fmla="*/ 7198243 w 7198243"/>
                <a:gd name="connsiteY4" fmla="*/ 848005 h 1696010"/>
                <a:gd name="connsiteX5" fmla="*/ 6350238 w 7198243"/>
                <a:gd name="connsiteY5" fmla="*/ 1696010 h 1696010"/>
                <a:gd name="connsiteX6" fmla="*/ 925032 w 7198243"/>
                <a:gd name="connsiteY6" fmla="*/ 1696010 h 1696010"/>
                <a:gd name="connsiteX7" fmla="*/ 848006 w 7198243"/>
                <a:gd name="connsiteY7" fmla="*/ 1696010 h 1696010"/>
                <a:gd name="connsiteX8" fmla="*/ 0 w 7198243"/>
                <a:gd name="connsiteY8" fmla="*/ 1696010 h 169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8243" h="1696010">
                  <a:moveTo>
                    <a:pt x="0" y="0"/>
                  </a:moveTo>
                  <a:lnTo>
                    <a:pt x="848006" y="0"/>
                  </a:lnTo>
                  <a:lnTo>
                    <a:pt x="925032" y="0"/>
                  </a:lnTo>
                  <a:lnTo>
                    <a:pt x="6350238" y="0"/>
                  </a:lnTo>
                  <a:cubicBezTo>
                    <a:pt x="6818578" y="0"/>
                    <a:pt x="7198243" y="379665"/>
                    <a:pt x="7198243" y="848005"/>
                  </a:cubicBezTo>
                  <a:cubicBezTo>
                    <a:pt x="7198243" y="1316345"/>
                    <a:pt x="6818578" y="1696010"/>
                    <a:pt x="6350238" y="1696010"/>
                  </a:cubicBezTo>
                  <a:lnTo>
                    <a:pt x="925032" y="1696010"/>
                  </a:lnTo>
                  <a:lnTo>
                    <a:pt x="848006" y="1696010"/>
                  </a:lnTo>
                  <a:lnTo>
                    <a:pt x="0" y="1696010"/>
                  </a:lnTo>
                  <a:close/>
                </a:path>
              </a:pathLst>
            </a:custGeom>
            <a:gradFill>
              <a:gsLst>
                <a:gs pos="0">
                  <a:srgbClr val="1FD7D4"/>
                </a:gs>
                <a:gs pos="100000">
                  <a:srgbClr val="9190F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488" name="TextBox 41">
              <a:extLst>
                <a:ext uri="{FF2B5EF4-FFF2-40B4-BE49-F238E27FC236}">
                  <a16:creationId xmlns:a16="http://schemas.microsoft.com/office/drawing/2014/main" id="{10F8B39A-6476-4069-B3ED-C6DC490C4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99" y="1437672"/>
              <a:ext cx="6620459" cy="136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uz-Cyrl-UZ" altLang="en-US" b="1">
                  <a:solidFill>
                    <a:schemeClr val="bg1"/>
                  </a:solidFill>
                </a:rPr>
                <a:t>И</a:t>
              </a:r>
              <a:r>
                <a:rPr lang="ru-RU" altLang="en-US" b="1">
                  <a:solidFill>
                    <a:schemeClr val="bg1"/>
                  </a:solidFill>
                </a:rPr>
                <a:t>жтим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ий</a:t>
              </a:r>
              <a:r>
                <a:rPr lang="tr-TR" altLang="en-US" b="1">
                  <a:solidFill>
                    <a:schemeClr val="bg1"/>
                  </a:solidFill>
                </a:rPr>
                <a:t> </a:t>
              </a:r>
              <a:r>
                <a:rPr lang="ru-RU" altLang="en-US" b="1">
                  <a:solidFill>
                    <a:schemeClr val="bg1"/>
                  </a:solidFill>
                </a:rPr>
                <a:t>р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л</a:t>
              </a:r>
              <a:r>
                <a:rPr lang="tr-TR" altLang="en-US" b="1">
                  <a:solidFill>
                    <a:schemeClr val="bg1"/>
                  </a:solidFill>
                </a:rPr>
                <a:t> - </a:t>
              </a:r>
              <a:r>
                <a:rPr lang="ru-RU" altLang="en-US">
                  <a:solidFill>
                    <a:schemeClr val="bg1"/>
                  </a:solidFill>
                </a:rPr>
                <a:t>жамиятнинг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ижтим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тузилмаларида</a:t>
              </a:r>
              <a:r>
                <a:rPr lang="tr-TR" altLang="en-US">
                  <a:solidFill>
                    <a:schemeClr val="bg1"/>
                  </a:solidFill>
                </a:rPr>
                <a:t> (o</a:t>
              </a:r>
              <a:r>
                <a:rPr lang="ru-RU" altLang="en-US">
                  <a:solidFill>
                    <a:schemeClr val="bg1"/>
                  </a:solidFill>
                </a:rPr>
                <a:t>ила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иш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ўқиш</a:t>
              </a:r>
              <a:r>
                <a:rPr lang="tr-TR" altLang="en-US">
                  <a:solidFill>
                    <a:schemeClr val="bg1"/>
                  </a:solidFill>
                </a:rPr>
                <a:t>) </a:t>
              </a:r>
              <a:r>
                <a:rPr lang="ru-RU" altLang="en-US">
                  <a:solidFill>
                    <a:schemeClr val="bg1"/>
                  </a:solidFill>
                </a:rPr>
                <a:t>маълум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п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зицияни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uz-Cyrl-UZ" altLang="en-US">
                  <a:solidFill>
                    <a:schemeClr val="bg1"/>
                  </a:solidFill>
                </a:rPr>
                <a:t>э</a:t>
              </a:r>
              <a:r>
                <a:rPr lang="ru-RU" altLang="en-US">
                  <a:solidFill>
                    <a:schemeClr val="bg1"/>
                  </a:solidFill>
                </a:rPr>
                <a:t>галлаган</a:t>
              </a:r>
              <a:r>
                <a:rPr lang="tr-TR" altLang="en-US">
                  <a:solidFill>
                    <a:schemeClr val="bg1"/>
                  </a:solidFill>
                </a:rPr>
                <a:t> o</a:t>
              </a:r>
              <a:r>
                <a:rPr lang="ru-RU" altLang="en-US">
                  <a:solidFill>
                    <a:schemeClr val="bg1"/>
                  </a:solidFill>
                </a:rPr>
                <a:t>дамлардан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кутиладиган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умидлар</a:t>
              </a:r>
              <a:r>
                <a:rPr lang="tr-TR" altLang="en-US">
                  <a:solidFill>
                    <a:schemeClr val="bg1"/>
                  </a:solidFill>
                </a:rPr>
                <a:t> (x</a:t>
              </a:r>
              <a:r>
                <a:rPr lang="ru-RU" altLang="en-US">
                  <a:solidFill>
                    <a:schemeClr val="bg1"/>
                  </a:solidFill>
                </a:rPr>
                <a:t>улқ</a:t>
              </a:r>
              <a:r>
                <a:rPr lang="tr-TR" altLang="en-US">
                  <a:solidFill>
                    <a:schemeClr val="bg1"/>
                  </a:solidFill>
                </a:rPr>
                <a:t>-</a:t>
              </a:r>
              <a:r>
                <a:rPr lang="ru-RU" altLang="en-US">
                  <a:solidFill>
                    <a:schemeClr val="bg1"/>
                  </a:solidFill>
                </a:rPr>
                <a:t>атв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д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ли</a:t>
              </a:r>
              <a:r>
                <a:rPr lang="tr-TR" altLang="en-US">
                  <a:solidFill>
                    <a:schemeClr val="bg1"/>
                  </a:solidFill>
                </a:rPr>
                <a:t>) </a:t>
              </a:r>
              <a:r>
                <a:rPr lang="ru-RU" altLang="en-US">
                  <a:solidFill>
                    <a:schemeClr val="bg1"/>
                  </a:solidFill>
                </a:rPr>
                <a:t>тўпламидир</a:t>
              </a:r>
              <a:r>
                <a:rPr lang="en-US" altLang="en-US">
                  <a:solidFill>
                    <a:schemeClr val="bg1"/>
                  </a:solidFill>
                </a:rPr>
                <a:t>.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2473" name="Group 49">
            <a:extLst>
              <a:ext uri="{FF2B5EF4-FFF2-40B4-BE49-F238E27FC236}">
                <a16:creationId xmlns:a16="http://schemas.microsoft.com/office/drawing/2014/main" id="{D205DF54-09B0-4657-80EC-DB0FA46C9F0F}"/>
              </a:ext>
            </a:extLst>
          </p:cNvPr>
          <p:cNvGrpSpPr>
            <a:grpSpLocks/>
          </p:cNvGrpSpPr>
          <p:nvPr/>
        </p:nvGrpSpPr>
        <p:grpSpPr bwMode="auto">
          <a:xfrm>
            <a:off x="0" y="4040188"/>
            <a:ext cx="7527925" cy="1336675"/>
            <a:chOff x="0" y="1282700"/>
            <a:chExt cx="7527851" cy="1696010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CE745E-34E9-4078-913A-229B09C021CA}"/>
                </a:ext>
              </a:extLst>
            </p:cNvPr>
            <p:cNvSpPr/>
            <p:nvPr/>
          </p:nvSpPr>
          <p:spPr>
            <a:xfrm>
              <a:off x="0" y="1282700"/>
              <a:ext cx="7527851" cy="1696010"/>
            </a:xfrm>
            <a:custGeom>
              <a:avLst/>
              <a:gdLst>
                <a:gd name="connsiteX0" fmla="*/ 0 w 7198243"/>
                <a:gd name="connsiteY0" fmla="*/ 0 h 1696010"/>
                <a:gd name="connsiteX1" fmla="*/ 848006 w 7198243"/>
                <a:gd name="connsiteY1" fmla="*/ 0 h 1696010"/>
                <a:gd name="connsiteX2" fmla="*/ 925032 w 7198243"/>
                <a:gd name="connsiteY2" fmla="*/ 0 h 1696010"/>
                <a:gd name="connsiteX3" fmla="*/ 6350238 w 7198243"/>
                <a:gd name="connsiteY3" fmla="*/ 0 h 1696010"/>
                <a:gd name="connsiteX4" fmla="*/ 7198243 w 7198243"/>
                <a:gd name="connsiteY4" fmla="*/ 848005 h 1696010"/>
                <a:gd name="connsiteX5" fmla="*/ 6350238 w 7198243"/>
                <a:gd name="connsiteY5" fmla="*/ 1696010 h 1696010"/>
                <a:gd name="connsiteX6" fmla="*/ 925032 w 7198243"/>
                <a:gd name="connsiteY6" fmla="*/ 1696010 h 1696010"/>
                <a:gd name="connsiteX7" fmla="*/ 848006 w 7198243"/>
                <a:gd name="connsiteY7" fmla="*/ 1696010 h 1696010"/>
                <a:gd name="connsiteX8" fmla="*/ 0 w 7198243"/>
                <a:gd name="connsiteY8" fmla="*/ 1696010 h 169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8243" h="1696010">
                  <a:moveTo>
                    <a:pt x="0" y="0"/>
                  </a:moveTo>
                  <a:lnTo>
                    <a:pt x="848006" y="0"/>
                  </a:lnTo>
                  <a:lnTo>
                    <a:pt x="925032" y="0"/>
                  </a:lnTo>
                  <a:lnTo>
                    <a:pt x="6350238" y="0"/>
                  </a:lnTo>
                  <a:cubicBezTo>
                    <a:pt x="6818578" y="0"/>
                    <a:pt x="7198243" y="379665"/>
                    <a:pt x="7198243" y="848005"/>
                  </a:cubicBezTo>
                  <a:cubicBezTo>
                    <a:pt x="7198243" y="1316345"/>
                    <a:pt x="6818578" y="1696010"/>
                    <a:pt x="6350238" y="1696010"/>
                  </a:cubicBezTo>
                  <a:lnTo>
                    <a:pt x="925032" y="1696010"/>
                  </a:lnTo>
                  <a:lnTo>
                    <a:pt x="848006" y="1696010"/>
                  </a:lnTo>
                  <a:lnTo>
                    <a:pt x="0" y="1696010"/>
                  </a:lnTo>
                  <a:close/>
                </a:path>
              </a:pathLst>
            </a:custGeom>
            <a:gradFill>
              <a:gsLst>
                <a:gs pos="0">
                  <a:srgbClr val="1FD7D4"/>
                </a:gs>
                <a:gs pos="100000">
                  <a:srgbClr val="9190F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486" name="TextBox 51">
              <a:extLst>
                <a:ext uri="{FF2B5EF4-FFF2-40B4-BE49-F238E27FC236}">
                  <a16:creationId xmlns:a16="http://schemas.microsoft.com/office/drawing/2014/main" id="{1E2F545A-367E-4FB7-AA91-F2A9344D2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99" y="1437672"/>
              <a:ext cx="6620459" cy="136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uz-Cyrl-UZ" altLang="en-US" b="1">
                  <a:solidFill>
                    <a:schemeClr val="bg1"/>
                  </a:solidFill>
                </a:rPr>
                <a:t>И</a:t>
              </a:r>
              <a:r>
                <a:rPr lang="ru-RU" altLang="en-US" b="1">
                  <a:solidFill>
                    <a:schemeClr val="bg1"/>
                  </a:solidFill>
                </a:rPr>
                <a:t>жтим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ий</a:t>
              </a:r>
              <a:r>
                <a:rPr lang="tr-TR" altLang="en-US" b="1">
                  <a:solidFill>
                    <a:schemeClr val="bg1"/>
                  </a:solidFill>
                </a:rPr>
                <a:t> </a:t>
              </a:r>
              <a:r>
                <a:rPr lang="ru-RU" altLang="en-US" b="1">
                  <a:solidFill>
                    <a:schemeClr val="bg1"/>
                  </a:solidFill>
                </a:rPr>
                <a:t>мақ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м</a:t>
              </a:r>
              <a:r>
                <a:rPr lang="tr-TR" altLang="en-US" b="1">
                  <a:solidFill>
                    <a:schemeClr val="bg1"/>
                  </a:solidFill>
                </a:rPr>
                <a:t> - </a:t>
              </a:r>
              <a:r>
                <a:rPr lang="ru-RU" altLang="en-US">
                  <a:solidFill>
                    <a:schemeClr val="bg1"/>
                  </a:solidFill>
                </a:rPr>
                <a:t>ша</a:t>
              </a:r>
              <a:r>
                <a:rPr lang="tr-TR" altLang="en-US">
                  <a:solidFill>
                    <a:schemeClr val="bg1"/>
                  </a:solidFill>
                </a:rPr>
                <a:t>x</a:t>
              </a:r>
              <a:r>
                <a:rPr lang="ru-RU" altLang="en-US">
                  <a:solidFill>
                    <a:schemeClr val="bg1"/>
                  </a:solidFill>
                </a:rPr>
                <a:t>снинг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жинси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ёши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фа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лият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тури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билан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лгиланадиган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унга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маълум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ҳуқуқ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мажбуриятларни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таъминлайдиган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жамиятдаги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мавқ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идир</a:t>
              </a:r>
              <a:r>
                <a:rPr lang="tr-TR" altLang="en-US">
                  <a:solidFill>
                    <a:schemeClr val="bg1"/>
                  </a:solidFill>
                </a:rPr>
                <a:t>.</a:t>
              </a:r>
              <a:endParaRPr lang="ru-RU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76">
            <a:extLst>
              <a:ext uri="{FF2B5EF4-FFF2-40B4-BE49-F238E27FC236}">
                <a16:creationId xmlns:a16="http://schemas.microsoft.com/office/drawing/2014/main" id="{BC3BC6AE-4B70-4F46-9699-1DA5A0FC3002}"/>
              </a:ext>
            </a:extLst>
          </p:cNvPr>
          <p:cNvGrpSpPr/>
          <p:nvPr/>
        </p:nvGrpSpPr>
        <p:grpSpPr>
          <a:xfrm rot="16200000" flipH="1">
            <a:off x="3873806" y="5396590"/>
            <a:ext cx="238043" cy="442712"/>
            <a:chOff x="3841139" y="1940745"/>
            <a:chExt cx="238043" cy="442712"/>
          </a:xfrm>
          <a:solidFill>
            <a:srgbClr val="1FD7D4"/>
          </a:solidFill>
        </p:grpSpPr>
        <p:sp>
          <p:nvSpPr>
            <p:cNvPr id="78" name="Arrow: Chevron 77">
              <a:extLst>
                <a:ext uri="{FF2B5EF4-FFF2-40B4-BE49-F238E27FC236}">
                  <a16:creationId xmlns:a16="http://schemas.microsoft.com/office/drawing/2014/main" id="{CD946A5B-C76B-47E6-9587-1FB49FDB647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79" name="Arrow: Chevron 78">
              <a:extLst>
                <a:ext uri="{FF2B5EF4-FFF2-40B4-BE49-F238E27FC236}">
                  <a16:creationId xmlns:a16="http://schemas.microsoft.com/office/drawing/2014/main" id="{EAAB9CAD-0333-46AC-A81E-DB61E8EE22F1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2D08B3F-B8B8-4B09-94AB-0764B2465C96}"/>
              </a:ext>
            </a:extLst>
          </p:cNvPr>
          <p:cNvSpPr/>
          <p:nvPr/>
        </p:nvSpPr>
        <p:spPr>
          <a:xfrm>
            <a:off x="438150" y="5859463"/>
            <a:ext cx="7097713" cy="54451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Ҳуқуқ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мажбуриятлар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b="1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289B99-8A7A-4215-2AD0-EDE8FA263EB5}"/>
              </a:ext>
            </a:extLst>
          </p:cNvPr>
          <p:cNvGrpSpPr/>
          <p:nvPr/>
        </p:nvGrpSpPr>
        <p:grpSpPr>
          <a:xfrm>
            <a:off x="7620822" y="1131888"/>
            <a:ext cx="4427537" cy="5251450"/>
            <a:chOff x="7662863" y="574675"/>
            <a:chExt cx="4427537" cy="5251450"/>
          </a:xfrm>
        </p:grpSpPr>
        <p:sp>
          <p:nvSpPr>
            <p:cNvPr id="62470" name="Freeform 188">
              <a:extLst>
                <a:ext uri="{FF2B5EF4-FFF2-40B4-BE49-F238E27FC236}">
                  <a16:creationId xmlns:a16="http://schemas.microsoft.com/office/drawing/2014/main" id="{D16D589D-2066-4762-8149-C96532BD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2" name="Freeform 304">
              <a:extLst>
                <a:ext uri="{FF2B5EF4-FFF2-40B4-BE49-F238E27FC236}">
                  <a16:creationId xmlns:a16="http://schemas.microsoft.com/office/drawing/2014/main" id="{6BE9AA1A-7A19-428D-8062-84C9431B2F04}"/>
                </a:ext>
              </a:extLst>
            </p:cNvPr>
            <p:cNvSpPr>
              <a:spLocks/>
            </p:cNvSpPr>
            <p:nvPr/>
          </p:nvSpPr>
          <p:spPr bwMode="auto">
            <a:xfrm rot="13740012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476" name="Group 7">
              <a:extLst>
                <a:ext uri="{FF2B5EF4-FFF2-40B4-BE49-F238E27FC236}">
                  <a16:creationId xmlns:a16="http://schemas.microsoft.com/office/drawing/2014/main" id="{D2BD43C4-E3D1-422A-93FD-E7C60E5732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13838" y="3851275"/>
              <a:ext cx="1782762" cy="1785938"/>
              <a:chOff x="8741571" y="9999043"/>
              <a:chExt cx="2132013" cy="2135188"/>
            </a:xfrm>
          </p:grpSpPr>
          <p:sp>
            <p:nvSpPr>
              <p:cNvPr id="62478" name="Oval 6">
                <a:extLst>
                  <a:ext uri="{FF2B5EF4-FFF2-40B4-BE49-F238E27FC236}">
                    <a16:creationId xmlns:a16="http://schemas.microsoft.com/office/drawing/2014/main" id="{7DC28A71-D5D2-4188-BFDD-FAE023125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1571" y="9999043"/>
                <a:ext cx="2132013" cy="2135188"/>
              </a:xfrm>
              <a:prstGeom prst="ellipse">
                <a:avLst/>
              </a:pr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62479" name="Freeform 18">
                <a:extLst>
                  <a:ext uri="{FF2B5EF4-FFF2-40B4-BE49-F238E27FC236}">
                    <a16:creationId xmlns:a16="http://schemas.microsoft.com/office/drawing/2014/main" id="{0356CEF8-80C0-40BB-A7EB-9FF344B9B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46" y="10586418"/>
                <a:ext cx="1746250" cy="1536700"/>
              </a:xfrm>
              <a:custGeom>
                <a:avLst/>
                <a:gdLst>
                  <a:gd name="T0" fmla="*/ 2147483647 w 465"/>
                  <a:gd name="T1" fmla="*/ 2147483647 h 409"/>
                  <a:gd name="T2" fmla="*/ 2147483647 w 465"/>
                  <a:gd name="T3" fmla="*/ 2147483647 h 409"/>
                  <a:gd name="T4" fmla="*/ 2147483647 w 465"/>
                  <a:gd name="T5" fmla="*/ 2147483647 h 409"/>
                  <a:gd name="T6" fmla="*/ 2147483647 w 465"/>
                  <a:gd name="T7" fmla="*/ 2147483647 h 409"/>
                  <a:gd name="T8" fmla="*/ 2147483647 w 465"/>
                  <a:gd name="T9" fmla="*/ 2147483647 h 409"/>
                  <a:gd name="T10" fmla="*/ 2147483647 w 465"/>
                  <a:gd name="T11" fmla="*/ 2147483647 h 409"/>
                  <a:gd name="T12" fmla="*/ 2147483647 w 465"/>
                  <a:gd name="T13" fmla="*/ 2147483647 h 409"/>
                  <a:gd name="T14" fmla="*/ 2147483647 w 465"/>
                  <a:gd name="T15" fmla="*/ 0 h 409"/>
                  <a:gd name="T16" fmla="*/ 2147483647 w 465"/>
                  <a:gd name="T17" fmla="*/ 0 h 409"/>
                  <a:gd name="T18" fmla="*/ 0 w 465"/>
                  <a:gd name="T19" fmla="*/ 2147483647 h 409"/>
                  <a:gd name="T20" fmla="*/ 0 w 465"/>
                  <a:gd name="T21" fmla="*/ 2147483647 h 409"/>
                  <a:gd name="T22" fmla="*/ 2147483647 w 465"/>
                  <a:gd name="T23" fmla="*/ 2147483647 h 409"/>
                  <a:gd name="T24" fmla="*/ 2147483647 w 465"/>
                  <a:gd name="T25" fmla="*/ 2147483647 h 409"/>
                  <a:gd name="T26" fmla="*/ 2147483647 w 465"/>
                  <a:gd name="T27" fmla="*/ 2147483647 h 409"/>
                  <a:gd name="T28" fmla="*/ 2147483647 w 465"/>
                  <a:gd name="T29" fmla="*/ 2147483647 h 409"/>
                  <a:gd name="T30" fmla="*/ 2147483647 w 465"/>
                  <a:gd name="T31" fmla="*/ 2147483647 h 409"/>
                  <a:gd name="T32" fmla="*/ 2147483647 w 465"/>
                  <a:gd name="T33" fmla="*/ 2147483647 h 409"/>
                  <a:gd name="T34" fmla="*/ 2147483647 w 465"/>
                  <a:gd name="T35" fmla="*/ 2147483647 h 409"/>
                  <a:gd name="T36" fmla="*/ 2147483647 w 465"/>
                  <a:gd name="T37" fmla="*/ 2147483647 h 4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65"/>
                  <a:gd name="T58" fmla="*/ 0 h 409"/>
                  <a:gd name="T59" fmla="*/ 465 w 465"/>
                  <a:gd name="T60" fmla="*/ 409 h 4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65" h="409">
                    <a:moveTo>
                      <a:pt x="345" y="52"/>
                    </a:moveTo>
                    <a:cubicBezTo>
                      <a:pt x="343" y="48"/>
                      <a:pt x="339" y="45"/>
                      <a:pt x="334" y="45"/>
                    </a:cubicBezTo>
                    <a:cubicBezTo>
                      <a:pt x="285" y="45"/>
                      <a:pt x="285" y="45"/>
                      <a:pt x="285" y="45"/>
                    </a:cubicBezTo>
                    <a:cubicBezTo>
                      <a:pt x="244" y="4"/>
                      <a:pt x="244" y="4"/>
                      <a:pt x="244" y="4"/>
                    </a:cubicBezTo>
                    <a:cubicBezTo>
                      <a:pt x="244" y="4"/>
                      <a:pt x="243" y="4"/>
                      <a:pt x="243" y="4"/>
                    </a:cubicBezTo>
                    <a:cubicBezTo>
                      <a:pt x="243" y="3"/>
                      <a:pt x="243" y="3"/>
                      <a:pt x="243" y="3"/>
                    </a:cubicBezTo>
                    <a:cubicBezTo>
                      <a:pt x="243" y="3"/>
                      <a:pt x="243" y="3"/>
                      <a:pt x="243" y="3"/>
                    </a:cubicBezTo>
                    <a:cubicBezTo>
                      <a:pt x="241" y="1"/>
                      <a:pt x="238" y="0"/>
                      <a:pt x="23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9"/>
                      <a:pt x="2" y="163"/>
                      <a:pt x="4" y="165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5" y="197"/>
                      <a:pt x="35" y="197"/>
                      <a:pt x="35" y="197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34" y="216"/>
                      <a:pt x="34" y="216"/>
                      <a:pt x="34" y="216"/>
                    </a:cubicBezTo>
                    <a:cubicBezTo>
                      <a:pt x="228" y="409"/>
                      <a:pt x="228" y="409"/>
                      <a:pt x="228" y="409"/>
                    </a:cubicBezTo>
                    <a:cubicBezTo>
                      <a:pt x="350" y="390"/>
                      <a:pt x="446" y="294"/>
                      <a:pt x="465" y="172"/>
                    </a:cubicBezTo>
                    <a:lnTo>
                      <a:pt x="345" y="52"/>
                    </a:lnTo>
                    <a:close/>
                  </a:path>
                </a:pathLst>
              </a:custGeom>
              <a:solidFill>
                <a:srgbClr val="F994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0" name="Freeform 19">
                <a:extLst>
                  <a:ext uri="{FF2B5EF4-FFF2-40B4-BE49-F238E27FC236}">
                    <a16:creationId xmlns:a16="http://schemas.microsoft.com/office/drawing/2014/main" id="{AE7D0D5D-96DC-481B-8704-119B7C580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4521" y="10754693"/>
                <a:ext cx="927100" cy="809625"/>
              </a:xfrm>
              <a:custGeom>
                <a:avLst/>
                <a:gdLst>
                  <a:gd name="T0" fmla="*/ 2147483647 w 247"/>
                  <a:gd name="T1" fmla="*/ 2147483647 h 215"/>
                  <a:gd name="T2" fmla="*/ 2147483647 w 247"/>
                  <a:gd name="T3" fmla="*/ 2147483647 h 215"/>
                  <a:gd name="T4" fmla="*/ 2147483647 w 247"/>
                  <a:gd name="T5" fmla="*/ 2147483647 h 215"/>
                  <a:gd name="T6" fmla="*/ 2147483647 w 247"/>
                  <a:gd name="T7" fmla="*/ 2147483647 h 215"/>
                  <a:gd name="T8" fmla="*/ 2147483647 w 247"/>
                  <a:gd name="T9" fmla="*/ 2147483647 h 215"/>
                  <a:gd name="T10" fmla="*/ 2147483647 w 247"/>
                  <a:gd name="T11" fmla="*/ 2147483647 h 215"/>
                  <a:gd name="T12" fmla="*/ 0 w 247"/>
                  <a:gd name="T13" fmla="*/ 2147483647 h 215"/>
                  <a:gd name="T14" fmla="*/ 0 w 247"/>
                  <a:gd name="T15" fmla="*/ 2147483647 h 215"/>
                  <a:gd name="T16" fmla="*/ 2147483647 w 247"/>
                  <a:gd name="T17" fmla="*/ 0 h 215"/>
                  <a:gd name="T18" fmla="*/ 2147483647 w 247"/>
                  <a:gd name="T19" fmla="*/ 0 h 215"/>
                  <a:gd name="T20" fmla="*/ 2147483647 w 247"/>
                  <a:gd name="T21" fmla="*/ 2147483647 h 215"/>
                  <a:gd name="T22" fmla="*/ 2147483647 w 247"/>
                  <a:gd name="T23" fmla="*/ 2147483647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7"/>
                  <a:gd name="T37" fmla="*/ 0 h 215"/>
                  <a:gd name="T38" fmla="*/ 247 w 247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7" h="215">
                    <a:moveTo>
                      <a:pt x="247" y="155"/>
                    </a:moveTo>
                    <a:cubicBezTo>
                      <a:pt x="247" y="162"/>
                      <a:pt x="242" y="168"/>
                      <a:pt x="235" y="168"/>
                    </a:cubicBezTo>
                    <a:cubicBezTo>
                      <a:pt x="213" y="168"/>
                      <a:pt x="213" y="168"/>
                      <a:pt x="213" y="168"/>
                    </a:cubicBezTo>
                    <a:cubicBezTo>
                      <a:pt x="213" y="215"/>
                      <a:pt x="213" y="215"/>
                      <a:pt x="213" y="215"/>
                    </a:cubicBezTo>
                    <a:cubicBezTo>
                      <a:pt x="157" y="168"/>
                      <a:pt x="157" y="168"/>
                      <a:pt x="157" y="168"/>
                    </a:cubicBezTo>
                    <a:cubicBezTo>
                      <a:pt x="12" y="168"/>
                      <a:pt x="12" y="168"/>
                      <a:pt x="12" y="168"/>
                    </a:cubicBezTo>
                    <a:cubicBezTo>
                      <a:pt x="6" y="168"/>
                      <a:pt x="0" y="162"/>
                      <a:pt x="0" y="15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42" y="0"/>
                      <a:pt x="247" y="6"/>
                      <a:pt x="247" y="13"/>
                    </a:cubicBezTo>
                    <a:lnTo>
                      <a:pt x="247" y="155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1" name="Freeform 20">
                <a:extLst>
                  <a:ext uri="{FF2B5EF4-FFF2-40B4-BE49-F238E27FC236}">
                    <a16:creationId xmlns:a16="http://schemas.microsoft.com/office/drawing/2014/main" id="{982B1C72-84AC-45E5-BCD0-1BAF515CE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46" y="10586418"/>
                <a:ext cx="927100" cy="808038"/>
              </a:xfrm>
              <a:custGeom>
                <a:avLst/>
                <a:gdLst>
                  <a:gd name="T0" fmla="*/ 0 w 247"/>
                  <a:gd name="T1" fmla="*/ 2147483647 h 215"/>
                  <a:gd name="T2" fmla="*/ 2147483647 w 247"/>
                  <a:gd name="T3" fmla="*/ 2147483647 h 215"/>
                  <a:gd name="T4" fmla="*/ 2147483647 w 247"/>
                  <a:gd name="T5" fmla="*/ 2147483647 h 215"/>
                  <a:gd name="T6" fmla="*/ 2147483647 w 247"/>
                  <a:gd name="T7" fmla="*/ 2147483647 h 215"/>
                  <a:gd name="T8" fmla="*/ 2147483647 w 247"/>
                  <a:gd name="T9" fmla="*/ 2147483647 h 215"/>
                  <a:gd name="T10" fmla="*/ 2147483647 w 247"/>
                  <a:gd name="T11" fmla="*/ 2147483647 h 215"/>
                  <a:gd name="T12" fmla="*/ 2147483647 w 247"/>
                  <a:gd name="T13" fmla="*/ 2147483647 h 215"/>
                  <a:gd name="T14" fmla="*/ 2147483647 w 247"/>
                  <a:gd name="T15" fmla="*/ 2147483647 h 215"/>
                  <a:gd name="T16" fmla="*/ 2147483647 w 247"/>
                  <a:gd name="T17" fmla="*/ 0 h 215"/>
                  <a:gd name="T18" fmla="*/ 2147483647 w 247"/>
                  <a:gd name="T19" fmla="*/ 0 h 215"/>
                  <a:gd name="T20" fmla="*/ 0 w 247"/>
                  <a:gd name="T21" fmla="*/ 2147483647 h 215"/>
                  <a:gd name="T22" fmla="*/ 0 w 247"/>
                  <a:gd name="T23" fmla="*/ 2147483647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7"/>
                  <a:gd name="T37" fmla="*/ 0 h 215"/>
                  <a:gd name="T38" fmla="*/ 247 w 247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7" h="215">
                    <a:moveTo>
                      <a:pt x="0" y="156"/>
                    </a:moveTo>
                    <a:cubicBezTo>
                      <a:pt x="0" y="162"/>
                      <a:pt x="6" y="168"/>
                      <a:pt x="12" y="168"/>
                    </a:cubicBezTo>
                    <a:cubicBezTo>
                      <a:pt x="35" y="168"/>
                      <a:pt x="35" y="168"/>
                      <a:pt x="35" y="168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90" y="168"/>
                      <a:pt x="90" y="168"/>
                      <a:pt x="90" y="168"/>
                    </a:cubicBezTo>
                    <a:cubicBezTo>
                      <a:pt x="235" y="168"/>
                      <a:pt x="235" y="168"/>
                      <a:pt x="235" y="168"/>
                    </a:cubicBezTo>
                    <a:cubicBezTo>
                      <a:pt x="242" y="168"/>
                      <a:pt x="247" y="162"/>
                      <a:pt x="247" y="156"/>
                    </a:cubicBezTo>
                    <a:cubicBezTo>
                      <a:pt x="247" y="13"/>
                      <a:pt x="247" y="13"/>
                      <a:pt x="247" y="13"/>
                    </a:cubicBezTo>
                    <a:cubicBezTo>
                      <a:pt x="247" y="6"/>
                      <a:pt x="242" y="0"/>
                      <a:pt x="23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82" name="Rectangle 21">
                <a:extLst>
                  <a:ext uri="{FF2B5EF4-FFF2-40B4-BE49-F238E27FC236}">
                    <a16:creationId xmlns:a16="http://schemas.microsoft.com/office/drawing/2014/main" id="{974556C0-C7B2-4ABD-A7E4-60A5F38CA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0759455"/>
                <a:ext cx="650875" cy="41275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62483" name="Rectangle 22">
                <a:extLst>
                  <a:ext uri="{FF2B5EF4-FFF2-40B4-BE49-F238E27FC236}">
                    <a16:creationId xmlns:a16="http://schemas.microsoft.com/office/drawing/2014/main" id="{488DFD3A-E31A-48EE-9E59-6BECABCBA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0886455"/>
                <a:ext cx="650875" cy="41275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62484" name="Rectangle 23">
                <a:extLst>
                  <a:ext uri="{FF2B5EF4-FFF2-40B4-BE49-F238E27FC236}">
                    <a16:creationId xmlns:a16="http://schemas.microsoft.com/office/drawing/2014/main" id="{8C710F91-FE73-4A07-BA24-4DA1E6F74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1018218"/>
                <a:ext cx="508000" cy="38100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</p:grpSp>
        <p:sp>
          <p:nvSpPr>
            <p:cNvPr id="62471" name="Title 1">
              <a:extLst>
                <a:ext uri="{FF2B5EF4-FFF2-40B4-BE49-F238E27FC236}">
                  <a16:creationId xmlns:a16="http://schemas.microsoft.com/office/drawing/2014/main" id="{31D387C6-0805-42D1-9B57-7FF1DD7E67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56588" y="1504950"/>
              <a:ext cx="3644900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1200"/>
                </a:spcAft>
              </a:pPr>
              <a:r>
                <a:rPr lang="ru-RU" altLang="en-US" b="1" dirty="0" err="1">
                  <a:solidFill>
                    <a:schemeClr val="bg1"/>
                  </a:solidFill>
                </a:rPr>
                <a:t>Ўзингизнинг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en-US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tr-TR" altLang="en-US" b="1" dirty="0">
                  <a:solidFill>
                    <a:schemeClr val="bg1"/>
                  </a:solidFill>
                </a:rPr>
                <a:t>-o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нангизнинг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қандай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лларга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uz-Cyrl-UZ" altLang="en-US" b="1" dirty="0">
                  <a:solidFill>
                    <a:schemeClr val="bg1"/>
                  </a:solidFill>
                </a:rPr>
                <a:t>э</a:t>
              </a:r>
              <a:r>
                <a:rPr lang="ru-RU" altLang="en-US" b="1" dirty="0">
                  <a:solidFill>
                    <a:schemeClr val="bg1"/>
                  </a:solidFill>
                </a:rPr>
                <a:t>га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uz-Cyrl-UZ" altLang="en-US" b="1" dirty="0">
                  <a:solidFill>
                    <a:schemeClr val="bg1"/>
                  </a:solidFill>
                </a:rPr>
                <a:t>э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канлигини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аниқланг</a:t>
              </a:r>
              <a:r>
                <a:rPr lang="en-US" altLang="en-US" b="1" dirty="0">
                  <a:solidFill>
                    <a:schemeClr val="bg1"/>
                  </a:solidFill>
                </a:rPr>
                <a:t>.</a:t>
              </a:r>
            </a:p>
            <a:p>
              <a:pPr eaLnBrk="1" hangingPunct="1">
                <a:lnSpc>
                  <a:spcPct val="90000"/>
                </a:lnSpc>
                <a:spcAft>
                  <a:spcPts val="1200"/>
                </a:spcAft>
              </a:pPr>
              <a:r>
                <a:rPr lang="ru-RU" altLang="en-US" b="1" dirty="0">
                  <a:solidFill>
                    <a:schemeClr val="bg1"/>
                  </a:solidFill>
                </a:rPr>
                <a:t>Сиз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tr-TR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tr-TR" altLang="en-US" b="1" dirty="0">
                  <a:solidFill>
                    <a:schemeClr val="bg1"/>
                  </a:solidFill>
                </a:rPr>
                <a:t>-o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қандай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лларни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баҳам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кўрасиз</a:t>
              </a:r>
              <a:r>
                <a:rPr lang="tr-TR" altLang="en-US" b="1" dirty="0">
                  <a:solidFill>
                    <a:schemeClr val="bg1"/>
                  </a:solidFill>
                </a:rPr>
                <a:t>?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Ёки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б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шқача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қилиб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айтганда</a:t>
              </a:r>
              <a:r>
                <a:rPr lang="en-US" altLang="en-US" b="1" dirty="0">
                  <a:solidFill>
                    <a:schemeClr val="bg1"/>
                  </a:solidFill>
                </a:rPr>
                <a:t>, </a:t>
              </a:r>
              <a:r>
                <a:rPr lang="ru-RU" altLang="en-US" b="1" dirty="0">
                  <a:solidFill>
                    <a:schemeClr val="bg1"/>
                  </a:solidFill>
                </a:rPr>
                <a:t>сиз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en-US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en-US" altLang="en-US" b="1" dirty="0">
                  <a:solidFill>
                    <a:schemeClr val="bg1"/>
                  </a:solidFill>
                </a:rPr>
                <a:t> – 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нангизнинг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қанақа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ў</a:t>
              </a:r>
              <a:r>
                <a:rPr lang="en-US" altLang="en-US" b="1" dirty="0">
                  <a:solidFill>
                    <a:schemeClr val="bg1"/>
                  </a:solidFill>
                </a:rPr>
                <a:t>x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шаш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ллари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б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en-US" altLang="en-US" b="1" dirty="0">
                  <a:solidFill>
                    <a:schemeClr val="bg1"/>
                  </a:solidFill>
                </a:rPr>
                <a:t>?</a:t>
              </a:r>
              <a:endParaRPr lang="ru-RU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B01C34-181A-4474-9533-BB04E0BF5D55}"/>
              </a:ext>
            </a:extLst>
          </p:cNvPr>
          <p:cNvSpPr txBox="1"/>
          <p:nvPr/>
        </p:nvSpPr>
        <p:spPr>
          <a:xfrm>
            <a:off x="8166100" y="6183313"/>
            <a:ext cx="3597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Источник: Академик словари и энциклопедии </a:t>
            </a:r>
            <a:r>
              <a:rPr lang="ru-RU" sz="1000" dirty="0" err="1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ҳттпс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://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а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ад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e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ми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c.</a:t>
            </a:r>
            <a:r>
              <a:rPr lang="ru-RU" sz="1000" dirty="0" err="1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ру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091005-BFD3-4F1F-B9A1-32979EB7C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5</a:t>
            </a:r>
            <a:endParaRPr lang="en-US" dirty="0"/>
          </a:p>
        </p:txBody>
      </p:sp>
      <p:sp>
        <p:nvSpPr>
          <p:cNvPr id="35843" name="Subtitle 4">
            <a:extLst>
              <a:ext uri="{FF2B5EF4-FFF2-40B4-BE49-F238E27FC236}">
                <a16:creationId xmlns:a16="http://schemas.microsoft.com/office/drawing/2014/main" id="{ED75158B-EF7E-4845-8CE2-49544FCFE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" y="2940050"/>
            <a:ext cx="4686300" cy="747713"/>
          </a:xfrm>
        </p:spPr>
        <p:txBody>
          <a:bodyPr/>
          <a:lstStyle/>
          <a:p>
            <a:pPr eaLnBrk="1" hangingPunct="1"/>
            <a:r>
              <a:rPr lang="ru-RU" altLang="en-US" sz="5400"/>
              <a:t>Нима</a:t>
            </a:r>
            <a:r>
              <a:rPr lang="tr-TR" altLang="en-US" sz="5400"/>
              <a:t> </a:t>
            </a:r>
            <a:r>
              <a:rPr lang="ru-RU" altLang="en-US" sz="5400"/>
              <a:t>учун</a:t>
            </a:r>
            <a:r>
              <a:rPr lang="tr-TR" altLang="en-US" sz="5400"/>
              <a:t> </a:t>
            </a:r>
            <a:r>
              <a:rPr lang="ru-RU" altLang="en-US" sz="5400"/>
              <a:t>қ</a:t>
            </a:r>
            <a:r>
              <a:rPr lang="tr-TR" altLang="en-US" sz="5400"/>
              <a:t>o</a:t>
            </a:r>
            <a:r>
              <a:rPr lang="ru-RU" altLang="en-US" sz="5400"/>
              <a:t>нунларга</a:t>
            </a:r>
            <a:r>
              <a:rPr lang="tr-TR" altLang="en-US" sz="5400"/>
              <a:t> </a:t>
            </a:r>
            <a:r>
              <a:rPr lang="ru-RU" altLang="en-US" sz="5400"/>
              <a:t>ри</a:t>
            </a:r>
            <a:r>
              <a:rPr lang="tr-TR" altLang="en-US" sz="5400"/>
              <a:t>o</a:t>
            </a:r>
            <a:r>
              <a:rPr lang="ru-RU" altLang="en-US" sz="5400"/>
              <a:t>я</a:t>
            </a:r>
            <a:r>
              <a:rPr lang="tr-TR" altLang="en-US" sz="5400"/>
              <a:t> </a:t>
            </a:r>
            <a:r>
              <a:rPr lang="ru-RU" altLang="en-US" sz="5400"/>
              <a:t>қилиш</a:t>
            </a:r>
            <a:r>
              <a:rPr lang="tr-TR" altLang="en-US" sz="5400"/>
              <a:t> </a:t>
            </a:r>
            <a:r>
              <a:rPr lang="ru-RU" altLang="en-US" sz="5400"/>
              <a:t>к</a:t>
            </a:r>
            <a:r>
              <a:rPr lang="tr-TR" altLang="en-US" sz="5400"/>
              <a:t>e</a:t>
            </a:r>
            <a:r>
              <a:rPr lang="ru-RU" altLang="en-US" sz="5400"/>
              <a:t>рак</a:t>
            </a:r>
            <a:r>
              <a:rPr lang="tr-TR" altLang="en-US" sz="5400"/>
              <a:t>?</a:t>
            </a:r>
            <a:endParaRPr lang="en-US" altLang="en-US" sz="5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05EB4-5E51-4B5E-ACE6-8EB4A001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z-Cyrl-UZ" dirty="0"/>
              <a:t>И</a:t>
            </a:r>
            <a:r>
              <a:rPr lang="ru-RU" dirty="0"/>
              <a:t>нс</a:t>
            </a:r>
            <a:r>
              <a:rPr lang="tr-TR" dirty="0"/>
              <a:t>o</a:t>
            </a:r>
            <a:r>
              <a:rPr lang="ru-RU" dirty="0" err="1"/>
              <a:t>ннинг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уларнинг</a:t>
            </a:r>
            <a:r>
              <a:rPr lang="tr-TR" dirty="0"/>
              <a:t> </a:t>
            </a:r>
            <a:r>
              <a:rPr lang="ru-RU" dirty="0" err="1"/>
              <a:t>турли</a:t>
            </a:r>
            <a:r>
              <a:rPr lang="tr-TR" dirty="0"/>
              <a:t> </a:t>
            </a:r>
            <a:r>
              <a:rPr lang="ru-RU" dirty="0" err="1"/>
              <a:t>вазиятларда</a:t>
            </a:r>
            <a:r>
              <a:rPr lang="tr-TR" dirty="0"/>
              <a:t> </a:t>
            </a:r>
            <a:r>
              <a:rPr lang="ru-RU" dirty="0" err="1"/>
              <a:t>ўзар</a:t>
            </a:r>
            <a:r>
              <a:rPr lang="tr-TR" dirty="0"/>
              <a:t>o </a:t>
            </a:r>
            <a:r>
              <a:rPr lang="ru-RU" dirty="0"/>
              <a:t>б</a:t>
            </a:r>
            <a:r>
              <a:rPr lang="tr-TR" dirty="0"/>
              <a:t>o</a:t>
            </a:r>
            <a:r>
              <a:rPr lang="ru-RU" dirty="0" err="1"/>
              <a:t>ғлиқлиги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63491" name="Group 39">
            <a:extLst>
              <a:ext uri="{FF2B5EF4-FFF2-40B4-BE49-F238E27FC236}">
                <a16:creationId xmlns:a16="http://schemas.microsoft.com/office/drawing/2014/main" id="{1BAA74D3-A20B-4161-BD83-46C68EFE5D34}"/>
              </a:ext>
            </a:extLst>
          </p:cNvPr>
          <p:cNvGrpSpPr>
            <a:grpSpLocks/>
          </p:cNvGrpSpPr>
          <p:nvPr/>
        </p:nvGrpSpPr>
        <p:grpSpPr bwMode="auto">
          <a:xfrm>
            <a:off x="0" y="1301750"/>
            <a:ext cx="7527925" cy="1336675"/>
            <a:chOff x="0" y="1282700"/>
            <a:chExt cx="7527851" cy="169601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2F71354-D9F7-4738-B01D-DA1F527A2521}"/>
                </a:ext>
              </a:extLst>
            </p:cNvPr>
            <p:cNvSpPr/>
            <p:nvPr/>
          </p:nvSpPr>
          <p:spPr>
            <a:xfrm>
              <a:off x="0" y="1282700"/>
              <a:ext cx="7527851" cy="1696010"/>
            </a:xfrm>
            <a:custGeom>
              <a:avLst/>
              <a:gdLst>
                <a:gd name="connsiteX0" fmla="*/ 0 w 7198243"/>
                <a:gd name="connsiteY0" fmla="*/ 0 h 1696010"/>
                <a:gd name="connsiteX1" fmla="*/ 848006 w 7198243"/>
                <a:gd name="connsiteY1" fmla="*/ 0 h 1696010"/>
                <a:gd name="connsiteX2" fmla="*/ 925032 w 7198243"/>
                <a:gd name="connsiteY2" fmla="*/ 0 h 1696010"/>
                <a:gd name="connsiteX3" fmla="*/ 6350238 w 7198243"/>
                <a:gd name="connsiteY3" fmla="*/ 0 h 1696010"/>
                <a:gd name="connsiteX4" fmla="*/ 7198243 w 7198243"/>
                <a:gd name="connsiteY4" fmla="*/ 848005 h 1696010"/>
                <a:gd name="connsiteX5" fmla="*/ 6350238 w 7198243"/>
                <a:gd name="connsiteY5" fmla="*/ 1696010 h 1696010"/>
                <a:gd name="connsiteX6" fmla="*/ 925032 w 7198243"/>
                <a:gd name="connsiteY6" fmla="*/ 1696010 h 1696010"/>
                <a:gd name="connsiteX7" fmla="*/ 848006 w 7198243"/>
                <a:gd name="connsiteY7" fmla="*/ 1696010 h 1696010"/>
                <a:gd name="connsiteX8" fmla="*/ 0 w 7198243"/>
                <a:gd name="connsiteY8" fmla="*/ 1696010 h 169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8243" h="1696010">
                  <a:moveTo>
                    <a:pt x="0" y="0"/>
                  </a:moveTo>
                  <a:lnTo>
                    <a:pt x="848006" y="0"/>
                  </a:lnTo>
                  <a:lnTo>
                    <a:pt x="925032" y="0"/>
                  </a:lnTo>
                  <a:lnTo>
                    <a:pt x="6350238" y="0"/>
                  </a:lnTo>
                  <a:cubicBezTo>
                    <a:pt x="6818578" y="0"/>
                    <a:pt x="7198243" y="379665"/>
                    <a:pt x="7198243" y="848005"/>
                  </a:cubicBezTo>
                  <a:cubicBezTo>
                    <a:pt x="7198243" y="1316345"/>
                    <a:pt x="6818578" y="1696010"/>
                    <a:pt x="6350238" y="1696010"/>
                  </a:cubicBezTo>
                  <a:lnTo>
                    <a:pt x="925032" y="1696010"/>
                  </a:lnTo>
                  <a:lnTo>
                    <a:pt x="848006" y="1696010"/>
                  </a:lnTo>
                  <a:lnTo>
                    <a:pt x="0" y="1696010"/>
                  </a:lnTo>
                  <a:close/>
                </a:path>
              </a:pathLst>
            </a:custGeom>
            <a:gradFill>
              <a:gsLst>
                <a:gs pos="0">
                  <a:srgbClr val="1FD7D4"/>
                </a:gs>
                <a:gs pos="100000">
                  <a:srgbClr val="9190F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508" name="TextBox 41">
              <a:extLst>
                <a:ext uri="{FF2B5EF4-FFF2-40B4-BE49-F238E27FC236}">
                  <a16:creationId xmlns:a16="http://schemas.microsoft.com/office/drawing/2014/main" id="{39B7692E-C9ED-47FF-A638-F0395AFC2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99" y="1437672"/>
              <a:ext cx="6620459" cy="136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uz-Cyrl-UZ" altLang="en-US" b="1">
                  <a:solidFill>
                    <a:schemeClr val="bg1"/>
                  </a:solidFill>
                </a:rPr>
                <a:t>И</a:t>
              </a:r>
              <a:r>
                <a:rPr lang="ru-RU" altLang="en-US" b="1">
                  <a:solidFill>
                    <a:schemeClr val="bg1"/>
                  </a:solidFill>
                </a:rPr>
                <a:t>жтим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ий</a:t>
              </a:r>
              <a:r>
                <a:rPr lang="tr-TR" altLang="en-US" b="1">
                  <a:solidFill>
                    <a:schemeClr val="bg1"/>
                  </a:solidFill>
                </a:rPr>
                <a:t> </a:t>
              </a:r>
              <a:r>
                <a:rPr lang="ru-RU" altLang="en-US" b="1">
                  <a:solidFill>
                    <a:schemeClr val="bg1"/>
                  </a:solidFill>
                </a:rPr>
                <a:t>р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л</a:t>
              </a:r>
              <a:r>
                <a:rPr lang="tr-TR" altLang="en-US" b="1">
                  <a:solidFill>
                    <a:schemeClr val="bg1"/>
                  </a:solidFill>
                </a:rPr>
                <a:t> - </a:t>
              </a:r>
              <a:r>
                <a:rPr lang="ru-RU" altLang="en-US">
                  <a:solidFill>
                    <a:schemeClr val="bg1"/>
                  </a:solidFill>
                </a:rPr>
                <a:t>жамиятнинг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ижтим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тузилмаларида</a:t>
              </a:r>
              <a:r>
                <a:rPr lang="tr-TR" altLang="en-US">
                  <a:solidFill>
                    <a:schemeClr val="bg1"/>
                  </a:solidFill>
                </a:rPr>
                <a:t> (o</a:t>
              </a:r>
              <a:r>
                <a:rPr lang="ru-RU" altLang="en-US">
                  <a:solidFill>
                    <a:schemeClr val="bg1"/>
                  </a:solidFill>
                </a:rPr>
                <a:t>ила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иш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ўқиш</a:t>
              </a:r>
              <a:r>
                <a:rPr lang="tr-TR" altLang="en-US">
                  <a:solidFill>
                    <a:schemeClr val="bg1"/>
                  </a:solidFill>
                </a:rPr>
                <a:t>) </a:t>
              </a:r>
              <a:r>
                <a:rPr lang="ru-RU" altLang="en-US">
                  <a:solidFill>
                    <a:schemeClr val="bg1"/>
                  </a:solidFill>
                </a:rPr>
                <a:t>маълум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п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зицияни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uz-Cyrl-UZ" altLang="en-US">
                  <a:solidFill>
                    <a:schemeClr val="bg1"/>
                  </a:solidFill>
                </a:rPr>
                <a:t>э</a:t>
              </a:r>
              <a:r>
                <a:rPr lang="ru-RU" altLang="en-US">
                  <a:solidFill>
                    <a:schemeClr val="bg1"/>
                  </a:solidFill>
                </a:rPr>
                <a:t>галлаган</a:t>
              </a:r>
              <a:r>
                <a:rPr lang="tr-TR" altLang="en-US">
                  <a:solidFill>
                    <a:schemeClr val="bg1"/>
                  </a:solidFill>
                </a:rPr>
                <a:t> o</a:t>
              </a:r>
              <a:r>
                <a:rPr lang="ru-RU" altLang="en-US">
                  <a:solidFill>
                    <a:schemeClr val="bg1"/>
                  </a:solidFill>
                </a:rPr>
                <a:t>дамлардан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кутиладиган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умидлар</a:t>
              </a:r>
              <a:r>
                <a:rPr lang="tr-TR" altLang="en-US">
                  <a:solidFill>
                    <a:schemeClr val="bg1"/>
                  </a:solidFill>
                </a:rPr>
                <a:t> (x</a:t>
              </a:r>
              <a:r>
                <a:rPr lang="ru-RU" altLang="en-US">
                  <a:solidFill>
                    <a:schemeClr val="bg1"/>
                  </a:solidFill>
                </a:rPr>
                <a:t>улқ</a:t>
              </a:r>
              <a:r>
                <a:rPr lang="tr-TR" altLang="en-US">
                  <a:solidFill>
                    <a:schemeClr val="bg1"/>
                  </a:solidFill>
                </a:rPr>
                <a:t>-</a:t>
              </a:r>
              <a:r>
                <a:rPr lang="ru-RU" altLang="en-US">
                  <a:solidFill>
                    <a:schemeClr val="bg1"/>
                  </a:solidFill>
                </a:rPr>
                <a:t>атв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д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ли</a:t>
              </a:r>
              <a:r>
                <a:rPr lang="tr-TR" altLang="en-US">
                  <a:solidFill>
                    <a:schemeClr val="bg1"/>
                  </a:solidFill>
                </a:rPr>
                <a:t>) </a:t>
              </a:r>
              <a:r>
                <a:rPr lang="ru-RU" altLang="en-US">
                  <a:solidFill>
                    <a:schemeClr val="bg1"/>
                  </a:solidFill>
                </a:rPr>
                <a:t>тўпламидир</a:t>
              </a:r>
              <a:r>
                <a:rPr lang="en-US" altLang="en-US">
                  <a:solidFill>
                    <a:schemeClr val="bg1"/>
                  </a:solidFill>
                </a:rPr>
                <a:t>.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3495" name="Group 49">
            <a:extLst>
              <a:ext uri="{FF2B5EF4-FFF2-40B4-BE49-F238E27FC236}">
                <a16:creationId xmlns:a16="http://schemas.microsoft.com/office/drawing/2014/main" id="{2E8D7B20-A417-4102-88F6-B85662B069CD}"/>
              </a:ext>
            </a:extLst>
          </p:cNvPr>
          <p:cNvGrpSpPr>
            <a:grpSpLocks/>
          </p:cNvGrpSpPr>
          <p:nvPr/>
        </p:nvGrpSpPr>
        <p:grpSpPr bwMode="auto">
          <a:xfrm>
            <a:off x="0" y="2852738"/>
            <a:ext cx="7527925" cy="1336675"/>
            <a:chOff x="0" y="1282700"/>
            <a:chExt cx="7527851" cy="1696010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BD5DDB3-7CBF-42B1-9F78-584A0AEF6A6B}"/>
                </a:ext>
              </a:extLst>
            </p:cNvPr>
            <p:cNvSpPr/>
            <p:nvPr/>
          </p:nvSpPr>
          <p:spPr>
            <a:xfrm>
              <a:off x="0" y="1282700"/>
              <a:ext cx="7527851" cy="1696010"/>
            </a:xfrm>
            <a:custGeom>
              <a:avLst/>
              <a:gdLst>
                <a:gd name="connsiteX0" fmla="*/ 0 w 7198243"/>
                <a:gd name="connsiteY0" fmla="*/ 0 h 1696010"/>
                <a:gd name="connsiteX1" fmla="*/ 848006 w 7198243"/>
                <a:gd name="connsiteY1" fmla="*/ 0 h 1696010"/>
                <a:gd name="connsiteX2" fmla="*/ 925032 w 7198243"/>
                <a:gd name="connsiteY2" fmla="*/ 0 h 1696010"/>
                <a:gd name="connsiteX3" fmla="*/ 6350238 w 7198243"/>
                <a:gd name="connsiteY3" fmla="*/ 0 h 1696010"/>
                <a:gd name="connsiteX4" fmla="*/ 7198243 w 7198243"/>
                <a:gd name="connsiteY4" fmla="*/ 848005 h 1696010"/>
                <a:gd name="connsiteX5" fmla="*/ 6350238 w 7198243"/>
                <a:gd name="connsiteY5" fmla="*/ 1696010 h 1696010"/>
                <a:gd name="connsiteX6" fmla="*/ 925032 w 7198243"/>
                <a:gd name="connsiteY6" fmla="*/ 1696010 h 1696010"/>
                <a:gd name="connsiteX7" fmla="*/ 848006 w 7198243"/>
                <a:gd name="connsiteY7" fmla="*/ 1696010 h 1696010"/>
                <a:gd name="connsiteX8" fmla="*/ 0 w 7198243"/>
                <a:gd name="connsiteY8" fmla="*/ 1696010 h 169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8243" h="1696010">
                  <a:moveTo>
                    <a:pt x="0" y="0"/>
                  </a:moveTo>
                  <a:lnTo>
                    <a:pt x="848006" y="0"/>
                  </a:lnTo>
                  <a:lnTo>
                    <a:pt x="925032" y="0"/>
                  </a:lnTo>
                  <a:lnTo>
                    <a:pt x="6350238" y="0"/>
                  </a:lnTo>
                  <a:cubicBezTo>
                    <a:pt x="6818578" y="0"/>
                    <a:pt x="7198243" y="379665"/>
                    <a:pt x="7198243" y="848005"/>
                  </a:cubicBezTo>
                  <a:cubicBezTo>
                    <a:pt x="7198243" y="1316345"/>
                    <a:pt x="6818578" y="1696010"/>
                    <a:pt x="6350238" y="1696010"/>
                  </a:cubicBezTo>
                  <a:lnTo>
                    <a:pt x="925032" y="1696010"/>
                  </a:lnTo>
                  <a:lnTo>
                    <a:pt x="848006" y="1696010"/>
                  </a:lnTo>
                  <a:lnTo>
                    <a:pt x="0" y="1696010"/>
                  </a:lnTo>
                  <a:close/>
                </a:path>
              </a:pathLst>
            </a:custGeom>
            <a:gradFill>
              <a:gsLst>
                <a:gs pos="0">
                  <a:srgbClr val="1FD7D4"/>
                </a:gs>
                <a:gs pos="100000">
                  <a:srgbClr val="9190F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506" name="TextBox 51">
              <a:extLst>
                <a:ext uri="{FF2B5EF4-FFF2-40B4-BE49-F238E27FC236}">
                  <a16:creationId xmlns:a16="http://schemas.microsoft.com/office/drawing/2014/main" id="{DACF88A1-D2AB-4E3C-A0D7-86101657C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99" y="1437672"/>
              <a:ext cx="6620459" cy="136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uz-Cyrl-UZ" altLang="en-US" b="1">
                  <a:solidFill>
                    <a:schemeClr val="bg1"/>
                  </a:solidFill>
                </a:rPr>
                <a:t>И</a:t>
              </a:r>
              <a:r>
                <a:rPr lang="ru-RU" altLang="en-US" b="1">
                  <a:solidFill>
                    <a:schemeClr val="bg1"/>
                  </a:solidFill>
                </a:rPr>
                <a:t>жтим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ий</a:t>
              </a:r>
              <a:r>
                <a:rPr lang="tr-TR" altLang="en-US" b="1">
                  <a:solidFill>
                    <a:schemeClr val="bg1"/>
                  </a:solidFill>
                </a:rPr>
                <a:t> </a:t>
              </a:r>
              <a:r>
                <a:rPr lang="ru-RU" altLang="en-US" b="1">
                  <a:solidFill>
                    <a:schemeClr val="bg1"/>
                  </a:solidFill>
                </a:rPr>
                <a:t>мақ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м</a:t>
              </a:r>
              <a:r>
                <a:rPr lang="tr-TR" altLang="en-US" b="1">
                  <a:solidFill>
                    <a:schemeClr val="bg1"/>
                  </a:solidFill>
                </a:rPr>
                <a:t> - </a:t>
              </a:r>
              <a:r>
                <a:rPr lang="ru-RU" altLang="en-US">
                  <a:solidFill>
                    <a:schemeClr val="bg1"/>
                  </a:solidFill>
                </a:rPr>
                <a:t>ша</a:t>
              </a:r>
              <a:r>
                <a:rPr lang="tr-TR" altLang="en-US">
                  <a:solidFill>
                    <a:schemeClr val="bg1"/>
                  </a:solidFill>
                </a:rPr>
                <a:t>x</a:t>
              </a:r>
              <a:r>
                <a:rPr lang="ru-RU" altLang="en-US">
                  <a:solidFill>
                    <a:schemeClr val="bg1"/>
                  </a:solidFill>
                </a:rPr>
                <a:t>снинг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жинси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ёши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фа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лият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тури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билан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лгиланадиган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унга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маълум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ҳуқуқ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мажбуриятларни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таъминлайдиган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жамиятдаги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мавқ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идир</a:t>
              </a:r>
              <a:r>
                <a:rPr lang="tr-TR" altLang="en-US">
                  <a:solidFill>
                    <a:schemeClr val="bg1"/>
                  </a:solidFill>
                </a:rPr>
                <a:t>.</a:t>
              </a:r>
              <a:endParaRPr lang="ru-RU" alt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D17D14-6BBB-44A8-9A15-6590CEDD9738}"/>
              </a:ext>
            </a:extLst>
          </p:cNvPr>
          <p:cNvSpPr txBox="1"/>
          <p:nvPr/>
        </p:nvSpPr>
        <p:spPr>
          <a:xfrm>
            <a:off x="8166100" y="6183313"/>
            <a:ext cx="3597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Источник: Академик словари и энциклопедии </a:t>
            </a:r>
            <a:r>
              <a:rPr lang="ru-RU" sz="1000" dirty="0" err="1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ҳттпс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://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а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ад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e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ми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c.</a:t>
            </a:r>
            <a:r>
              <a:rPr lang="ru-RU" sz="1000" dirty="0" err="1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ру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/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9C7B90-DFDC-9968-1BE7-42EA37646E45}"/>
              </a:ext>
            </a:extLst>
          </p:cNvPr>
          <p:cNvGrpSpPr/>
          <p:nvPr/>
        </p:nvGrpSpPr>
        <p:grpSpPr>
          <a:xfrm>
            <a:off x="7620822" y="1131888"/>
            <a:ext cx="4427537" cy="5251450"/>
            <a:chOff x="7662863" y="574675"/>
            <a:chExt cx="4427537" cy="5251450"/>
          </a:xfrm>
        </p:grpSpPr>
        <p:sp>
          <p:nvSpPr>
            <p:cNvPr id="4" name="Freeform 188">
              <a:extLst>
                <a:ext uri="{FF2B5EF4-FFF2-40B4-BE49-F238E27FC236}">
                  <a16:creationId xmlns:a16="http://schemas.microsoft.com/office/drawing/2014/main" id="{AF2787D9-8DBD-0AD3-A879-3E44DC621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304">
              <a:extLst>
                <a:ext uri="{FF2B5EF4-FFF2-40B4-BE49-F238E27FC236}">
                  <a16:creationId xmlns:a16="http://schemas.microsoft.com/office/drawing/2014/main" id="{46AF300E-C76F-C707-0200-2F3F9F6FEF26}"/>
                </a:ext>
              </a:extLst>
            </p:cNvPr>
            <p:cNvSpPr>
              <a:spLocks/>
            </p:cNvSpPr>
            <p:nvPr/>
          </p:nvSpPr>
          <p:spPr bwMode="auto">
            <a:xfrm rot="13740012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06D6E758-9D85-4713-E70E-21D35F3AA0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13838" y="3851275"/>
              <a:ext cx="1782762" cy="1785938"/>
              <a:chOff x="8741571" y="9999043"/>
              <a:chExt cx="2132013" cy="2135188"/>
            </a:xfrm>
          </p:grpSpPr>
          <p:sp>
            <p:nvSpPr>
              <p:cNvPr id="8" name="Oval 6">
                <a:extLst>
                  <a:ext uri="{FF2B5EF4-FFF2-40B4-BE49-F238E27FC236}">
                    <a16:creationId xmlns:a16="http://schemas.microsoft.com/office/drawing/2014/main" id="{2E6665F6-CD19-1B97-AF96-AB8D9712B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1571" y="9999043"/>
                <a:ext cx="2132013" cy="2135188"/>
              </a:xfrm>
              <a:prstGeom prst="ellipse">
                <a:avLst/>
              </a:pr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77AFCB68-C1F7-5C0E-A417-C12B6385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46" y="10586418"/>
                <a:ext cx="1746250" cy="1536700"/>
              </a:xfrm>
              <a:custGeom>
                <a:avLst/>
                <a:gdLst>
                  <a:gd name="T0" fmla="*/ 2147483647 w 465"/>
                  <a:gd name="T1" fmla="*/ 2147483647 h 409"/>
                  <a:gd name="T2" fmla="*/ 2147483647 w 465"/>
                  <a:gd name="T3" fmla="*/ 2147483647 h 409"/>
                  <a:gd name="T4" fmla="*/ 2147483647 w 465"/>
                  <a:gd name="T5" fmla="*/ 2147483647 h 409"/>
                  <a:gd name="T6" fmla="*/ 2147483647 w 465"/>
                  <a:gd name="T7" fmla="*/ 2147483647 h 409"/>
                  <a:gd name="T8" fmla="*/ 2147483647 w 465"/>
                  <a:gd name="T9" fmla="*/ 2147483647 h 409"/>
                  <a:gd name="T10" fmla="*/ 2147483647 w 465"/>
                  <a:gd name="T11" fmla="*/ 2147483647 h 409"/>
                  <a:gd name="T12" fmla="*/ 2147483647 w 465"/>
                  <a:gd name="T13" fmla="*/ 2147483647 h 409"/>
                  <a:gd name="T14" fmla="*/ 2147483647 w 465"/>
                  <a:gd name="T15" fmla="*/ 0 h 409"/>
                  <a:gd name="T16" fmla="*/ 2147483647 w 465"/>
                  <a:gd name="T17" fmla="*/ 0 h 409"/>
                  <a:gd name="T18" fmla="*/ 0 w 465"/>
                  <a:gd name="T19" fmla="*/ 2147483647 h 409"/>
                  <a:gd name="T20" fmla="*/ 0 w 465"/>
                  <a:gd name="T21" fmla="*/ 2147483647 h 409"/>
                  <a:gd name="T22" fmla="*/ 2147483647 w 465"/>
                  <a:gd name="T23" fmla="*/ 2147483647 h 409"/>
                  <a:gd name="T24" fmla="*/ 2147483647 w 465"/>
                  <a:gd name="T25" fmla="*/ 2147483647 h 409"/>
                  <a:gd name="T26" fmla="*/ 2147483647 w 465"/>
                  <a:gd name="T27" fmla="*/ 2147483647 h 409"/>
                  <a:gd name="T28" fmla="*/ 2147483647 w 465"/>
                  <a:gd name="T29" fmla="*/ 2147483647 h 409"/>
                  <a:gd name="T30" fmla="*/ 2147483647 w 465"/>
                  <a:gd name="T31" fmla="*/ 2147483647 h 409"/>
                  <a:gd name="T32" fmla="*/ 2147483647 w 465"/>
                  <a:gd name="T33" fmla="*/ 2147483647 h 409"/>
                  <a:gd name="T34" fmla="*/ 2147483647 w 465"/>
                  <a:gd name="T35" fmla="*/ 2147483647 h 409"/>
                  <a:gd name="T36" fmla="*/ 2147483647 w 465"/>
                  <a:gd name="T37" fmla="*/ 2147483647 h 4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65"/>
                  <a:gd name="T58" fmla="*/ 0 h 409"/>
                  <a:gd name="T59" fmla="*/ 465 w 465"/>
                  <a:gd name="T60" fmla="*/ 409 h 4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65" h="409">
                    <a:moveTo>
                      <a:pt x="345" y="52"/>
                    </a:moveTo>
                    <a:cubicBezTo>
                      <a:pt x="343" y="48"/>
                      <a:pt x="339" y="45"/>
                      <a:pt x="334" y="45"/>
                    </a:cubicBezTo>
                    <a:cubicBezTo>
                      <a:pt x="285" y="45"/>
                      <a:pt x="285" y="45"/>
                      <a:pt x="285" y="45"/>
                    </a:cubicBezTo>
                    <a:cubicBezTo>
                      <a:pt x="244" y="4"/>
                      <a:pt x="244" y="4"/>
                      <a:pt x="244" y="4"/>
                    </a:cubicBezTo>
                    <a:cubicBezTo>
                      <a:pt x="244" y="4"/>
                      <a:pt x="243" y="4"/>
                      <a:pt x="243" y="4"/>
                    </a:cubicBezTo>
                    <a:cubicBezTo>
                      <a:pt x="243" y="3"/>
                      <a:pt x="243" y="3"/>
                      <a:pt x="243" y="3"/>
                    </a:cubicBezTo>
                    <a:cubicBezTo>
                      <a:pt x="243" y="3"/>
                      <a:pt x="243" y="3"/>
                      <a:pt x="243" y="3"/>
                    </a:cubicBezTo>
                    <a:cubicBezTo>
                      <a:pt x="241" y="1"/>
                      <a:pt x="238" y="0"/>
                      <a:pt x="23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9"/>
                      <a:pt x="2" y="163"/>
                      <a:pt x="4" y="165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5" y="197"/>
                      <a:pt x="35" y="197"/>
                      <a:pt x="35" y="197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34" y="216"/>
                      <a:pt x="34" y="216"/>
                      <a:pt x="34" y="216"/>
                    </a:cubicBezTo>
                    <a:cubicBezTo>
                      <a:pt x="228" y="409"/>
                      <a:pt x="228" y="409"/>
                      <a:pt x="228" y="409"/>
                    </a:cubicBezTo>
                    <a:cubicBezTo>
                      <a:pt x="350" y="390"/>
                      <a:pt x="446" y="294"/>
                      <a:pt x="465" y="172"/>
                    </a:cubicBezTo>
                    <a:lnTo>
                      <a:pt x="345" y="52"/>
                    </a:lnTo>
                    <a:close/>
                  </a:path>
                </a:pathLst>
              </a:custGeom>
              <a:solidFill>
                <a:srgbClr val="F994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722CA443-936B-B7CD-7942-EE0EC0F6D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4521" y="10754693"/>
                <a:ext cx="927100" cy="809625"/>
              </a:xfrm>
              <a:custGeom>
                <a:avLst/>
                <a:gdLst>
                  <a:gd name="T0" fmla="*/ 2147483647 w 247"/>
                  <a:gd name="T1" fmla="*/ 2147483647 h 215"/>
                  <a:gd name="T2" fmla="*/ 2147483647 w 247"/>
                  <a:gd name="T3" fmla="*/ 2147483647 h 215"/>
                  <a:gd name="T4" fmla="*/ 2147483647 w 247"/>
                  <a:gd name="T5" fmla="*/ 2147483647 h 215"/>
                  <a:gd name="T6" fmla="*/ 2147483647 w 247"/>
                  <a:gd name="T7" fmla="*/ 2147483647 h 215"/>
                  <a:gd name="T8" fmla="*/ 2147483647 w 247"/>
                  <a:gd name="T9" fmla="*/ 2147483647 h 215"/>
                  <a:gd name="T10" fmla="*/ 2147483647 w 247"/>
                  <a:gd name="T11" fmla="*/ 2147483647 h 215"/>
                  <a:gd name="T12" fmla="*/ 0 w 247"/>
                  <a:gd name="T13" fmla="*/ 2147483647 h 215"/>
                  <a:gd name="T14" fmla="*/ 0 w 247"/>
                  <a:gd name="T15" fmla="*/ 2147483647 h 215"/>
                  <a:gd name="T16" fmla="*/ 2147483647 w 247"/>
                  <a:gd name="T17" fmla="*/ 0 h 215"/>
                  <a:gd name="T18" fmla="*/ 2147483647 w 247"/>
                  <a:gd name="T19" fmla="*/ 0 h 215"/>
                  <a:gd name="T20" fmla="*/ 2147483647 w 247"/>
                  <a:gd name="T21" fmla="*/ 2147483647 h 215"/>
                  <a:gd name="T22" fmla="*/ 2147483647 w 247"/>
                  <a:gd name="T23" fmla="*/ 2147483647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7"/>
                  <a:gd name="T37" fmla="*/ 0 h 215"/>
                  <a:gd name="T38" fmla="*/ 247 w 247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7" h="215">
                    <a:moveTo>
                      <a:pt x="247" y="155"/>
                    </a:moveTo>
                    <a:cubicBezTo>
                      <a:pt x="247" y="162"/>
                      <a:pt x="242" y="168"/>
                      <a:pt x="235" y="168"/>
                    </a:cubicBezTo>
                    <a:cubicBezTo>
                      <a:pt x="213" y="168"/>
                      <a:pt x="213" y="168"/>
                      <a:pt x="213" y="168"/>
                    </a:cubicBezTo>
                    <a:cubicBezTo>
                      <a:pt x="213" y="215"/>
                      <a:pt x="213" y="215"/>
                      <a:pt x="213" y="215"/>
                    </a:cubicBezTo>
                    <a:cubicBezTo>
                      <a:pt x="157" y="168"/>
                      <a:pt x="157" y="168"/>
                      <a:pt x="157" y="168"/>
                    </a:cubicBezTo>
                    <a:cubicBezTo>
                      <a:pt x="12" y="168"/>
                      <a:pt x="12" y="168"/>
                      <a:pt x="12" y="168"/>
                    </a:cubicBezTo>
                    <a:cubicBezTo>
                      <a:pt x="6" y="168"/>
                      <a:pt x="0" y="162"/>
                      <a:pt x="0" y="15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42" y="0"/>
                      <a:pt x="247" y="6"/>
                      <a:pt x="247" y="13"/>
                    </a:cubicBezTo>
                    <a:lnTo>
                      <a:pt x="247" y="155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20">
                <a:extLst>
                  <a:ext uri="{FF2B5EF4-FFF2-40B4-BE49-F238E27FC236}">
                    <a16:creationId xmlns:a16="http://schemas.microsoft.com/office/drawing/2014/main" id="{8A7696DA-1010-69EF-C43A-899EAE612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46" y="10586418"/>
                <a:ext cx="927100" cy="808038"/>
              </a:xfrm>
              <a:custGeom>
                <a:avLst/>
                <a:gdLst>
                  <a:gd name="T0" fmla="*/ 0 w 247"/>
                  <a:gd name="T1" fmla="*/ 2147483647 h 215"/>
                  <a:gd name="T2" fmla="*/ 2147483647 w 247"/>
                  <a:gd name="T3" fmla="*/ 2147483647 h 215"/>
                  <a:gd name="T4" fmla="*/ 2147483647 w 247"/>
                  <a:gd name="T5" fmla="*/ 2147483647 h 215"/>
                  <a:gd name="T6" fmla="*/ 2147483647 w 247"/>
                  <a:gd name="T7" fmla="*/ 2147483647 h 215"/>
                  <a:gd name="T8" fmla="*/ 2147483647 w 247"/>
                  <a:gd name="T9" fmla="*/ 2147483647 h 215"/>
                  <a:gd name="T10" fmla="*/ 2147483647 w 247"/>
                  <a:gd name="T11" fmla="*/ 2147483647 h 215"/>
                  <a:gd name="T12" fmla="*/ 2147483647 w 247"/>
                  <a:gd name="T13" fmla="*/ 2147483647 h 215"/>
                  <a:gd name="T14" fmla="*/ 2147483647 w 247"/>
                  <a:gd name="T15" fmla="*/ 2147483647 h 215"/>
                  <a:gd name="T16" fmla="*/ 2147483647 w 247"/>
                  <a:gd name="T17" fmla="*/ 0 h 215"/>
                  <a:gd name="T18" fmla="*/ 2147483647 w 247"/>
                  <a:gd name="T19" fmla="*/ 0 h 215"/>
                  <a:gd name="T20" fmla="*/ 0 w 247"/>
                  <a:gd name="T21" fmla="*/ 2147483647 h 215"/>
                  <a:gd name="T22" fmla="*/ 0 w 247"/>
                  <a:gd name="T23" fmla="*/ 2147483647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7"/>
                  <a:gd name="T37" fmla="*/ 0 h 215"/>
                  <a:gd name="T38" fmla="*/ 247 w 247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7" h="215">
                    <a:moveTo>
                      <a:pt x="0" y="156"/>
                    </a:moveTo>
                    <a:cubicBezTo>
                      <a:pt x="0" y="162"/>
                      <a:pt x="6" y="168"/>
                      <a:pt x="12" y="168"/>
                    </a:cubicBezTo>
                    <a:cubicBezTo>
                      <a:pt x="35" y="168"/>
                      <a:pt x="35" y="168"/>
                      <a:pt x="35" y="168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90" y="168"/>
                      <a:pt x="90" y="168"/>
                      <a:pt x="90" y="168"/>
                    </a:cubicBezTo>
                    <a:cubicBezTo>
                      <a:pt x="235" y="168"/>
                      <a:pt x="235" y="168"/>
                      <a:pt x="235" y="168"/>
                    </a:cubicBezTo>
                    <a:cubicBezTo>
                      <a:pt x="242" y="168"/>
                      <a:pt x="247" y="162"/>
                      <a:pt x="247" y="156"/>
                    </a:cubicBezTo>
                    <a:cubicBezTo>
                      <a:pt x="247" y="13"/>
                      <a:pt x="247" y="13"/>
                      <a:pt x="247" y="13"/>
                    </a:cubicBezTo>
                    <a:cubicBezTo>
                      <a:pt x="247" y="6"/>
                      <a:pt x="242" y="0"/>
                      <a:pt x="23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21">
                <a:extLst>
                  <a:ext uri="{FF2B5EF4-FFF2-40B4-BE49-F238E27FC236}">
                    <a16:creationId xmlns:a16="http://schemas.microsoft.com/office/drawing/2014/main" id="{763B30BC-C6F8-9D78-F74F-B1FC94A2E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0759455"/>
                <a:ext cx="650875" cy="41275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3" name="Rectangle 22">
                <a:extLst>
                  <a:ext uri="{FF2B5EF4-FFF2-40B4-BE49-F238E27FC236}">
                    <a16:creationId xmlns:a16="http://schemas.microsoft.com/office/drawing/2014/main" id="{AD423250-D1F1-EE30-79CC-A7C125E51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0886455"/>
                <a:ext cx="650875" cy="41275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4" name="Rectangle 23">
                <a:extLst>
                  <a:ext uri="{FF2B5EF4-FFF2-40B4-BE49-F238E27FC236}">
                    <a16:creationId xmlns:a16="http://schemas.microsoft.com/office/drawing/2014/main" id="{BC50FAFD-85A0-73B9-DF0A-9B4256A26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1018218"/>
                <a:ext cx="508000" cy="38100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3353952-8F24-9540-A84D-9FA6ADF1C85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56588" y="1504950"/>
              <a:ext cx="3644900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1200"/>
                </a:spcAft>
              </a:pPr>
              <a:r>
                <a:rPr lang="ru-RU" altLang="en-US" b="1" dirty="0" err="1">
                  <a:solidFill>
                    <a:schemeClr val="bg1"/>
                  </a:solidFill>
                </a:rPr>
                <a:t>Ўзингизнинг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en-US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tr-TR" altLang="en-US" b="1" dirty="0">
                  <a:solidFill>
                    <a:schemeClr val="bg1"/>
                  </a:solidFill>
                </a:rPr>
                <a:t>-o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нангизнинг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қандай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лларга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uz-Cyrl-UZ" altLang="en-US" b="1" dirty="0">
                  <a:solidFill>
                    <a:schemeClr val="bg1"/>
                  </a:solidFill>
                </a:rPr>
                <a:t>э</a:t>
              </a:r>
              <a:r>
                <a:rPr lang="ru-RU" altLang="en-US" b="1" dirty="0">
                  <a:solidFill>
                    <a:schemeClr val="bg1"/>
                  </a:solidFill>
                </a:rPr>
                <a:t>га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uz-Cyrl-UZ" altLang="en-US" b="1" dirty="0">
                  <a:solidFill>
                    <a:schemeClr val="bg1"/>
                  </a:solidFill>
                </a:rPr>
                <a:t>э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канлигини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аниқланг</a:t>
              </a:r>
              <a:r>
                <a:rPr lang="en-US" altLang="en-US" b="1" dirty="0">
                  <a:solidFill>
                    <a:schemeClr val="bg1"/>
                  </a:solidFill>
                </a:rPr>
                <a:t>.</a:t>
              </a:r>
            </a:p>
            <a:p>
              <a:pPr eaLnBrk="1" hangingPunct="1">
                <a:lnSpc>
                  <a:spcPct val="90000"/>
                </a:lnSpc>
                <a:spcAft>
                  <a:spcPts val="1200"/>
                </a:spcAft>
              </a:pPr>
              <a:r>
                <a:rPr lang="ru-RU" altLang="en-US" b="1" dirty="0">
                  <a:solidFill>
                    <a:schemeClr val="bg1"/>
                  </a:solidFill>
                </a:rPr>
                <a:t>Сиз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tr-TR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tr-TR" altLang="en-US" b="1" dirty="0">
                  <a:solidFill>
                    <a:schemeClr val="bg1"/>
                  </a:solidFill>
                </a:rPr>
                <a:t>-o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қандай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лларни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баҳам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кўрасиз</a:t>
              </a:r>
              <a:r>
                <a:rPr lang="tr-TR" altLang="en-US" b="1" dirty="0">
                  <a:solidFill>
                    <a:schemeClr val="bg1"/>
                  </a:solidFill>
                </a:rPr>
                <a:t>?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Ёки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б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шқача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қилиб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айтганда</a:t>
              </a:r>
              <a:r>
                <a:rPr lang="en-US" altLang="en-US" b="1" dirty="0">
                  <a:solidFill>
                    <a:schemeClr val="bg1"/>
                  </a:solidFill>
                </a:rPr>
                <a:t>, </a:t>
              </a:r>
              <a:r>
                <a:rPr lang="ru-RU" altLang="en-US" b="1" dirty="0">
                  <a:solidFill>
                    <a:schemeClr val="bg1"/>
                  </a:solidFill>
                </a:rPr>
                <a:t>сиз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en-US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en-US" altLang="en-US" b="1" dirty="0">
                  <a:solidFill>
                    <a:schemeClr val="bg1"/>
                  </a:solidFill>
                </a:rPr>
                <a:t> – 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нангизнинг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қанақа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ў</a:t>
              </a:r>
              <a:r>
                <a:rPr lang="en-US" altLang="en-US" b="1" dirty="0">
                  <a:solidFill>
                    <a:schemeClr val="bg1"/>
                  </a:solidFill>
                </a:rPr>
                <a:t>x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шаш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ллари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б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en-US" altLang="en-US" b="1" dirty="0">
                  <a:solidFill>
                    <a:schemeClr val="bg1"/>
                  </a:solidFill>
                </a:rPr>
                <a:t>?</a:t>
              </a:r>
              <a:endParaRPr lang="ru-RU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reeform 6">
            <a:extLst>
              <a:ext uri="{FF2B5EF4-FFF2-40B4-BE49-F238E27FC236}">
                <a16:creationId xmlns:a16="http://schemas.microsoft.com/office/drawing/2014/main" id="{EC9F40D2-9BC3-4D9F-9C1D-4F21F850A2B6}"/>
              </a:ext>
            </a:extLst>
          </p:cNvPr>
          <p:cNvSpPr>
            <a:spLocks/>
          </p:cNvSpPr>
          <p:nvPr/>
        </p:nvSpPr>
        <p:spPr bwMode="auto">
          <a:xfrm>
            <a:off x="3175" y="4173538"/>
            <a:ext cx="11426825" cy="2698750"/>
          </a:xfrm>
          <a:custGeom>
            <a:avLst/>
            <a:gdLst>
              <a:gd name="T0" fmla="*/ 0 w 6176"/>
              <a:gd name="T1" fmla="*/ 2147483647 h 1679"/>
              <a:gd name="T2" fmla="*/ 2147483647 w 6176"/>
              <a:gd name="T3" fmla="*/ 2147483647 h 1679"/>
              <a:gd name="T4" fmla="*/ 2147483647 w 6176"/>
              <a:gd name="T5" fmla="*/ 2147483647 h 1679"/>
              <a:gd name="T6" fmla="*/ 2147483647 w 6176"/>
              <a:gd name="T7" fmla="*/ 2147483647 h 1679"/>
              <a:gd name="T8" fmla="*/ 2147483647 w 6176"/>
              <a:gd name="T9" fmla="*/ 2147483647 h 1679"/>
              <a:gd name="T10" fmla="*/ 2147483647 w 6176"/>
              <a:gd name="T11" fmla="*/ 2147483647 h 1679"/>
              <a:gd name="T12" fmla="*/ 0 w 6176"/>
              <a:gd name="T13" fmla="*/ 2147483647 h 1679"/>
              <a:gd name="T14" fmla="*/ 0 w 6176"/>
              <a:gd name="T15" fmla="*/ 2147483647 h 16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176"/>
              <a:gd name="T25" fmla="*/ 0 h 1679"/>
              <a:gd name="T26" fmla="*/ 6176 w 6176"/>
              <a:gd name="T27" fmla="*/ 1679 h 16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176" h="1679">
                <a:moveTo>
                  <a:pt x="0" y="1679"/>
                </a:moveTo>
                <a:cubicBezTo>
                  <a:pt x="2059" y="1679"/>
                  <a:pt x="4117" y="1679"/>
                  <a:pt x="6176" y="1679"/>
                </a:cubicBezTo>
                <a:cubicBezTo>
                  <a:pt x="6121" y="1441"/>
                  <a:pt x="5990" y="1124"/>
                  <a:pt x="5641" y="907"/>
                </a:cubicBezTo>
                <a:cubicBezTo>
                  <a:pt x="5342" y="721"/>
                  <a:pt x="5027" y="698"/>
                  <a:pt x="4652" y="641"/>
                </a:cubicBezTo>
                <a:cubicBezTo>
                  <a:pt x="3613" y="482"/>
                  <a:pt x="3762" y="229"/>
                  <a:pt x="2743" y="134"/>
                </a:cubicBezTo>
                <a:cubicBezTo>
                  <a:pt x="2032" y="67"/>
                  <a:pt x="638" y="0"/>
                  <a:pt x="98" y="302"/>
                </a:cubicBezTo>
                <a:cubicBezTo>
                  <a:pt x="64" y="321"/>
                  <a:pt x="32" y="341"/>
                  <a:pt x="0" y="361"/>
                </a:cubicBezTo>
                <a:lnTo>
                  <a:pt x="0" y="1679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A8740-7121-4527-86C7-C55F53D85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z-Cyrl-UZ" dirty="0"/>
              <a:t>И</a:t>
            </a:r>
            <a:r>
              <a:rPr lang="ru-RU" dirty="0"/>
              <a:t>нс</a:t>
            </a:r>
            <a:r>
              <a:rPr lang="tr-TR" dirty="0"/>
              <a:t>o</a:t>
            </a:r>
            <a:r>
              <a:rPr lang="ru-RU" dirty="0" err="1"/>
              <a:t>ннинг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уларнинг</a:t>
            </a:r>
            <a:r>
              <a:rPr lang="tr-TR" dirty="0"/>
              <a:t> </a:t>
            </a:r>
            <a:r>
              <a:rPr lang="ru-RU" dirty="0" err="1"/>
              <a:t>турли</a:t>
            </a:r>
            <a:r>
              <a:rPr lang="tr-TR" dirty="0"/>
              <a:t> </a:t>
            </a:r>
            <a:r>
              <a:rPr lang="ru-RU" dirty="0" err="1"/>
              <a:t>вазиятларда</a:t>
            </a:r>
            <a:r>
              <a:rPr lang="tr-TR" dirty="0"/>
              <a:t> </a:t>
            </a:r>
            <a:r>
              <a:rPr lang="ru-RU" dirty="0" err="1"/>
              <a:t>ўзар</a:t>
            </a:r>
            <a:r>
              <a:rPr lang="tr-TR" dirty="0"/>
              <a:t>o </a:t>
            </a:r>
            <a:r>
              <a:rPr lang="ru-RU" dirty="0"/>
              <a:t>б</a:t>
            </a:r>
            <a:r>
              <a:rPr lang="tr-TR" dirty="0"/>
              <a:t>o</a:t>
            </a:r>
            <a:r>
              <a:rPr lang="ru-RU" dirty="0" err="1"/>
              <a:t>ғлиқлиги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64516" name="Group 39">
            <a:extLst>
              <a:ext uri="{FF2B5EF4-FFF2-40B4-BE49-F238E27FC236}">
                <a16:creationId xmlns:a16="http://schemas.microsoft.com/office/drawing/2014/main" id="{7C46563D-B8B5-46A5-A618-D45B5120AEEB}"/>
              </a:ext>
            </a:extLst>
          </p:cNvPr>
          <p:cNvGrpSpPr>
            <a:grpSpLocks/>
          </p:cNvGrpSpPr>
          <p:nvPr/>
        </p:nvGrpSpPr>
        <p:grpSpPr bwMode="auto">
          <a:xfrm>
            <a:off x="0" y="1301750"/>
            <a:ext cx="7527925" cy="1336675"/>
            <a:chOff x="0" y="1282700"/>
            <a:chExt cx="7527851" cy="169601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D972F49-33B3-4030-BD5D-C081689E487C}"/>
                </a:ext>
              </a:extLst>
            </p:cNvPr>
            <p:cNvSpPr/>
            <p:nvPr/>
          </p:nvSpPr>
          <p:spPr>
            <a:xfrm>
              <a:off x="0" y="1282700"/>
              <a:ext cx="7527851" cy="1696010"/>
            </a:xfrm>
            <a:custGeom>
              <a:avLst/>
              <a:gdLst>
                <a:gd name="connsiteX0" fmla="*/ 0 w 7198243"/>
                <a:gd name="connsiteY0" fmla="*/ 0 h 1696010"/>
                <a:gd name="connsiteX1" fmla="*/ 848006 w 7198243"/>
                <a:gd name="connsiteY1" fmla="*/ 0 h 1696010"/>
                <a:gd name="connsiteX2" fmla="*/ 925032 w 7198243"/>
                <a:gd name="connsiteY2" fmla="*/ 0 h 1696010"/>
                <a:gd name="connsiteX3" fmla="*/ 6350238 w 7198243"/>
                <a:gd name="connsiteY3" fmla="*/ 0 h 1696010"/>
                <a:gd name="connsiteX4" fmla="*/ 7198243 w 7198243"/>
                <a:gd name="connsiteY4" fmla="*/ 848005 h 1696010"/>
                <a:gd name="connsiteX5" fmla="*/ 6350238 w 7198243"/>
                <a:gd name="connsiteY5" fmla="*/ 1696010 h 1696010"/>
                <a:gd name="connsiteX6" fmla="*/ 925032 w 7198243"/>
                <a:gd name="connsiteY6" fmla="*/ 1696010 h 1696010"/>
                <a:gd name="connsiteX7" fmla="*/ 848006 w 7198243"/>
                <a:gd name="connsiteY7" fmla="*/ 1696010 h 1696010"/>
                <a:gd name="connsiteX8" fmla="*/ 0 w 7198243"/>
                <a:gd name="connsiteY8" fmla="*/ 1696010 h 169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8243" h="1696010">
                  <a:moveTo>
                    <a:pt x="0" y="0"/>
                  </a:moveTo>
                  <a:lnTo>
                    <a:pt x="848006" y="0"/>
                  </a:lnTo>
                  <a:lnTo>
                    <a:pt x="925032" y="0"/>
                  </a:lnTo>
                  <a:lnTo>
                    <a:pt x="6350238" y="0"/>
                  </a:lnTo>
                  <a:cubicBezTo>
                    <a:pt x="6818578" y="0"/>
                    <a:pt x="7198243" y="379665"/>
                    <a:pt x="7198243" y="848005"/>
                  </a:cubicBezTo>
                  <a:cubicBezTo>
                    <a:pt x="7198243" y="1316345"/>
                    <a:pt x="6818578" y="1696010"/>
                    <a:pt x="6350238" y="1696010"/>
                  </a:cubicBezTo>
                  <a:lnTo>
                    <a:pt x="925032" y="1696010"/>
                  </a:lnTo>
                  <a:lnTo>
                    <a:pt x="848006" y="1696010"/>
                  </a:lnTo>
                  <a:lnTo>
                    <a:pt x="0" y="1696010"/>
                  </a:lnTo>
                  <a:close/>
                </a:path>
              </a:pathLst>
            </a:custGeom>
            <a:gradFill>
              <a:gsLst>
                <a:gs pos="0">
                  <a:srgbClr val="1FD7D4"/>
                </a:gs>
                <a:gs pos="100000">
                  <a:srgbClr val="9190F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534" name="TextBox 41">
              <a:extLst>
                <a:ext uri="{FF2B5EF4-FFF2-40B4-BE49-F238E27FC236}">
                  <a16:creationId xmlns:a16="http://schemas.microsoft.com/office/drawing/2014/main" id="{390FBCAE-9D13-422A-AAB1-4356F97B8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99" y="1437672"/>
              <a:ext cx="6620459" cy="136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uz-Cyrl-UZ" altLang="en-US" b="1">
                  <a:solidFill>
                    <a:schemeClr val="bg1"/>
                  </a:solidFill>
                </a:rPr>
                <a:t>И</a:t>
              </a:r>
              <a:r>
                <a:rPr lang="ru-RU" altLang="en-US" b="1">
                  <a:solidFill>
                    <a:schemeClr val="bg1"/>
                  </a:solidFill>
                </a:rPr>
                <a:t>жтим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ий</a:t>
              </a:r>
              <a:r>
                <a:rPr lang="tr-TR" altLang="en-US" b="1">
                  <a:solidFill>
                    <a:schemeClr val="bg1"/>
                  </a:solidFill>
                </a:rPr>
                <a:t> </a:t>
              </a:r>
              <a:r>
                <a:rPr lang="ru-RU" altLang="en-US" b="1">
                  <a:solidFill>
                    <a:schemeClr val="bg1"/>
                  </a:solidFill>
                </a:rPr>
                <a:t>р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л</a:t>
              </a:r>
              <a:r>
                <a:rPr lang="tr-TR" altLang="en-US" b="1">
                  <a:solidFill>
                    <a:schemeClr val="bg1"/>
                  </a:solidFill>
                </a:rPr>
                <a:t> - </a:t>
              </a:r>
              <a:r>
                <a:rPr lang="ru-RU" altLang="en-US">
                  <a:solidFill>
                    <a:schemeClr val="bg1"/>
                  </a:solidFill>
                </a:rPr>
                <a:t>жамиятнинг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ижтим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тузилмаларида</a:t>
              </a:r>
              <a:r>
                <a:rPr lang="tr-TR" altLang="en-US">
                  <a:solidFill>
                    <a:schemeClr val="bg1"/>
                  </a:solidFill>
                </a:rPr>
                <a:t> (o</a:t>
              </a:r>
              <a:r>
                <a:rPr lang="ru-RU" altLang="en-US">
                  <a:solidFill>
                    <a:schemeClr val="bg1"/>
                  </a:solidFill>
                </a:rPr>
                <a:t>ила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иш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ўқиш</a:t>
              </a:r>
              <a:r>
                <a:rPr lang="tr-TR" altLang="en-US">
                  <a:solidFill>
                    <a:schemeClr val="bg1"/>
                  </a:solidFill>
                </a:rPr>
                <a:t>) </a:t>
              </a:r>
              <a:r>
                <a:rPr lang="ru-RU" altLang="en-US">
                  <a:solidFill>
                    <a:schemeClr val="bg1"/>
                  </a:solidFill>
                </a:rPr>
                <a:t>маълум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п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зицияни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uz-Cyrl-UZ" altLang="en-US">
                  <a:solidFill>
                    <a:schemeClr val="bg1"/>
                  </a:solidFill>
                </a:rPr>
                <a:t>э</a:t>
              </a:r>
              <a:r>
                <a:rPr lang="ru-RU" altLang="en-US">
                  <a:solidFill>
                    <a:schemeClr val="bg1"/>
                  </a:solidFill>
                </a:rPr>
                <a:t>галлаган</a:t>
              </a:r>
              <a:r>
                <a:rPr lang="tr-TR" altLang="en-US">
                  <a:solidFill>
                    <a:schemeClr val="bg1"/>
                  </a:solidFill>
                </a:rPr>
                <a:t> o</a:t>
              </a:r>
              <a:r>
                <a:rPr lang="ru-RU" altLang="en-US">
                  <a:solidFill>
                    <a:schemeClr val="bg1"/>
                  </a:solidFill>
                </a:rPr>
                <a:t>дамлардан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кутиладиган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умидлар</a:t>
              </a:r>
              <a:r>
                <a:rPr lang="tr-TR" altLang="en-US">
                  <a:solidFill>
                    <a:schemeClr val="bg1"/>
                  </a:solidFill>
                </a:rPr>
                <a:t> (x</a:t>
              </a:r>
              <a:r>
                <a:rPr lang="ru-RU" altLang="en-US">
                  <a:solidFill>
                    <a:schemeClr val="bg1"/>
                  </a:solidFill>
                </a:rPr>
                <a:t>улқ</a:t>
              </a:r>
              <a:r>
                <a:rPr lang="tr-TR" altLang="en-US">
                  <a:solidFill>
                    <a:schemeClr val="bg1"/>
                  </a:solidFill>
                </a:rPr>
                <a:t>-</a:t>
              </a:r>
              <a:r>
                <a:rPr lang="ru-RU" altLang="en-US">
                  <a:solidFill>
                    <a:schemeClr val="bg1"/>
                  </a:solidFill>
                </a:rPr>
                <a:t>атв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д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ли</a:t>
              </a:r>
              <a:r>
                <a:rPr lang="tr-TR" altLang="en-US">
                  <a:solidFill>
                    <a:schemeClr val="bg1"/>
                  </a:solidFill>
                </a:rPr>
                <a:t>) </a:t>
              </a:r>
              <a:r>
                <a:rPr lang="ru-RU" altLang="en-US">
                  <a:solidFill>
                    <a:schemeClr val="bg1"/>
                  </a:solidFill>
                </a:rPr>
                <a:t>тўпламидир</a:t>
              </a:r>
              <a:r>
                <a:rPr lang="en-US" altLang="en-US">
                  <a:solidFill>
                    <a:schemeClr val="bg1"/>
                  </a:solidFill>
                </a:rPr>
                <a:t>.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4520" name="Group 49">
            <a:extLst>
              <a:ext uri="{FF2B5EF4-FFF2-40B4-BE49-F238E27FC236}">
                <a16:creationId xmlns:a16="http://schemas.microsoft.com/office/drawing/2014/main" id="{2C1B6EA7-5588-47A9-BE8E-89DBF5FDED8A}"/>
              </a:ext>
            </a:extLst>
          </p:cNvPr>
          <p:cNvGrpSpPr>
            <a:grpSpLocks/>
          </p:cNvGrpSpPr>
          <p:nvPr/>
        </p:nvGrpSpPr>
        <p:grpSpPr bwMode="auto">
          <a:xfrm>
            <a:off x="0" y="2852738"/>
            <a:ext cx="7527925" cy="1336675"/>
            <a:chOff x="0" y="1282700"/>
            <a:chExt cx="7527851" cy="1696010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93E84E-5D66-4129-A18E-0CF8B4F5EE37}"/>
                </a:ext>
              </a:extLst>
            </p:cNvPr>
            <p:cNvSpPr/>
            <p:nvPr/>
          </p:nvSpPr>
          <p:spPr>
            <a:xfrm>
              <a:off x="0" y="1282700"/>
              <a:ext cx="7527851" cy="1696010"/>
            </a:xfrm>
            <a:custGeom>
              <a:avLst/>
              <a:gdLst>
                <a:gd name="connsiteX0" fmla="*/ 0 w 7198243"/>
                <a:gd name="connsiteY0" fmla="*/ 0 h 1696010"/>
                <a:gd name="connsiteX1" fmla="*/ 848006 w 7198243"/>
                <a:gd name="connsiteY1" fmla="*/ 0 h 1696010"/>
                <a:gd name="connsiteX2" fmla="*/ 925032 w 7198243"/>
                <a:gd name="connsiteY2" fmla="*/ 0 h 1696010"/>
                <a:gd name="connsiteX3" fmla="*/ 6350238 w 7198243"/>
                <a:gd name="connsiteY3" fmla="*/ 0 h 1696010"/>
                <a:gd name="connsiteX4" fmla="*/ 7198243 w 7198243"/>
                <a:gd name="connsiteY4" fmla="*/ 848005 h 1696010"/>
                <a:gd name="connsiteX5" fmla="*/ 6350238 w 7198243"/>
                <a:gd name="connsiteY5" fmla="*/ 1696010 h 1696010"/>
                <a:gd name="connsiteX6" fmla="*/ 925032 w 7198243"/>
                <a:gd name="connsiteY6" fmla="*/ 1696010 h 1696010"/>
                <a:gd name="connsiteX7" fmla="*/ 848006 w 7198243"/>
                <a:gd name="connsiteY7" fmla="*/ 1696010 h 1696010"/>
                <a:gd name="connsiteX8" fmla="*/ 0 w 7198243"/>
                <a:gd name="connsiteY8" fmla="*/ 1696010 h 169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98243" h="1696010">
                  <a:moveTo>
                    <a:pt x="0" y="0"/>
                  </a:moveTo>
                  <a:lnTo>
                    <a:pt x="848006" y="0"/>
                  </a:lnTo>
                  <a:lnTo>
                    <a:pt x="925032" y="0"/>
                  </a:lnTo>
                  <a:lnTo>
                    <a:pt x="6350238" y="0"/>
                  </a:lnTo>
                  <a:cubicBezTo>
                    <a:pt x="6818578" y="0"/>
                    <a:pt x="7198243" y="379665"/>
                    <a:pt x="7198243" y="848005"/>
                  </a:cubicBezTo>
                  <a:cubicBezTo>
                    <a:pt x="7198243" y="1316345"/>
                    <a:pt x="6818578" y="1696010"/>
                    <a:pt x="6350238" y="1696010"/>
                  </a:cubicBezTo>
                  <a:lnTo>
                    <a:pt x="925032" y="1696010"/>
                  </a:lnTo>
                  <a:lnTo>
                    <a:pt x="848006" y="1696010"/>
                  </a:lnTo>
                  <a:lnTo>
                    <a:pt x="0" y="1696010"/>
                  </a:lnTo>
                  <a:close/>
                </a:path>
              </a:pathLst>
            </a:custGeom>
            <a:gradFill>
              <a:gsLst>
                <a:gs pos="0">
                  <a:srgbClr val="1FD7D4"/>
                </a:gs>
                <a:gs pos="100000">
                  <a:srgbClr val="9190F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532" name="TextBox 51">
              <a:extLst>
                <a:ext uri="{FF2B5EF4-FFF2-40B4-BE49-F238E27FC236}">
                  <a16:creationId xmlns:a16="http://schemas.microsoft.com/office/drawing/2014/main" id="{5E316510-2D36-402A-8DD5-F626026BC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999" y="1437672"/>
              <a:ext cx="6620459" cy="1366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uz-Cyrl-UZ" altLang="en-US" b="1">
                  <a:solidFill>
                    <a:schemeClr val="bg1"/>
                  </a:solidFill>
                </a:rPr>
                <a:t>И</a:t>
              </a:r>
              <a:r>
                <a:rPr lang="ru-RU" altLang="en-US" b="1">
                  <a:solidFill>
                    <a:schemeClr val="bg1"/>
                  </a:solidFill>
                </a:rPr>
                <a:t>жтим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ий</a:t>
              </a:r>
              <a:r>
                <a:rPr lang="tr-TR" altLang="en-US" b="1">
                  <a:solidFill>
                    <a:schemeClr val="bg1"/>
                  </a:solidFill>
                </a:rPr>
                <a:t> </a:t>
              </a:r>
              <a:r>
                <a:rPr lang="ru-RU" altLang="en-US" b="1">
                  <a:solidFill>
                    <a:schemeClr val="bg1"/>
                  </a:solidFill>
                </a:rPr>
                <a:t>мақ</a:t>
              </a:r>
              <a:r>
                <a:rPr lang="tr-TR" altLang="en-US" b="1">
                  <a:solidFill>
                    <a:schemeClr val="bg1"/>
                  </a:solidFill>
                </a:rPr>
                <a:t>o</a:t>
              </a:r>
              <a:r>
                <a:rPr lang="ru-RU" altLang="en-US" b="1">
                  <a:solidFill>
                    <a:schemeClr val="bg1"/>
                  </a:solidFill>
                </a:rPr>
                <a:t>м</a:t>
              </a:r>
              <a:r>
                <a:rPr lang="tr-TR" altLang="en-US" b="1">
                  <a:solidFill>
                    <a:schemeClr val="bg1"/>
                  </a:solidFill>
                </a:rPr>
                <a:t> - </a:t>
              </a:r>
              <a:r>
                <a:rPr lang="ru-RU" altLang="en-US">
                  <a:solidFill>
                    <a:schemeClr val="bg1"/>
                  </a:solidFill>
                </a:rPr>
                <a:t>ша</a:t>
              </a:r>
              <a:r>
                <a:rPr lang="tr-TR" altLang="en-US">
                  <a:solidFill>
                    <a:schemeClr val="bg1"/>
                  </a:solidFill>
                </a:rPr>
                <a:t>x</a:t>
              </a:r>
              <a:r>
                <a:rPr lang="ru-RU" altLang="en-US">
                  <a:solidFill>
                    <a:schemeClr val="bg1"/>
                  </a:solidFill>
                </a:rPr>
                <a:t>снинг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жинси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ёши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фа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лият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тури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билан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лгиланадиган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унга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маълум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ҳуқуқ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мажбуриятларни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таъминлайдиган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жамиятдаги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мавқ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идир</a:t>
              </a:r>
              <a:r>
                <a:rPr lang="tr-TR" altLang="en-US">
                  <a:solidFill>
                    <a:schemeClr val="bg1"/>
                  </a:solidFill>
                </a:rPr>
                <a:t>.</a:t>
              </a:r>
              <a:endParaRPr lang="ru-RU" alt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33B58E65-1376-456D-9164-0028F224C29F}"/>
              </a:ext>
            </a:extLst>
          </p:cNvPr>
          <p:cNvSpPr txBox="1">
            <a:spLocks/>
          </p:cNvSpPr>
          <p:nvPr/>
        </p:nvSpPr>
        <p:spPr>
          <a:xfrm>
            <a:off x="438150" y="4821238"/>
            <a:ext cx="6913563" cy="7905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800" b="1" dirty="0" err="1">
                <a:latin typeface="+mn-lt"/>
              </a:rPr>
              <a:t>Мумкин</a:t>
            </a:r>
            <a:r>
              <a:rPr lang="en-US" sz="1800" b="1" dirty="0">
                <a:latin typeface="+mn-lt"/>
              </a:rPr>
              <a:t> </a:t>
            </a:r>
            <a:r>
              <a:rPr lang="ru-RU" sz="1800" b="1" dirty="0" err="1">
                <a:latin typeface="+mn-lt"/>
              </a:rPr>
              <a:t>бўлган</a:t>
            </a:r>
            <a:r>
              <a:rPr lang="en-US" sz="1800" b="1" dirty="0">
                <a:latin typeface="+mn-lt"/>
              </a:rPr>
              <a:t> </a:t>
            </a:r>
            <a:r>
              <a:rPr lang="ru-RU" sz="1800" b="1" dirty="0">
                <a:latin typeface="+mn-lt"/>
              </a:rPr>
              <a:t>жав</a:t>
            </a:r>
            <a:r>
              <a:rPr lang="en-US" sz="1800" b="1" dirty="0">
                <a:latin typeface="+mn-lt"/>
              </a:rPr>
              <a:t>o</a:t>
            </a:r>
            <a:r>
              <a:rPr lang="ru-RU" sz="1800" b="1" dirty="0" err="1">
                <a:latin typeface="+mn-lt"/>
              </a:rPr>
              <a:t>блар</a:t>
            </a:r>
            <a:r>
              <a:rPr lang="ru-RU" sz="1800" b="1" dirty="0">
                <a:latin typeface="+mn-lt"/>
              </a:rPr>
              <a:t>:</a:t>
            </a:r>
          </a:p>
          <a:p>
            <a:pPr marL="342900" indent="-34290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tr-TR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та</a:t>
            </a:r>
            <a:r>
              <a:rPr lang="tr-TR" sz="1600" dirty="0">
                <a:latin typeface="+mn-lt"/>
              </a:rPr>
              <a:t>-o</a:t>
            </a:r>
            <a:r>
              <a:rPr lang="ru-RU" sz="1600" dirty="0" err="1">
                <a:latin typeface="+mn-lt"/>
              </a:rPr>
              <a:t>налар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учун</a:t>
            </a:r>
            <a:r>
              <a:rPr lang="tr-TR" sz="1600" dirty="0">
                <a:latin typeface="+mn-lt"/>
              </a:rPr>
              <a:t> - o</a:t>
            </a:r>
            <a:r>
              <a:rPr lang="ru-RU" sz="1600" dirty="0" err="1">
                <a:latin typeface="+mn-lt"/>
              </a:rPr>
              <a:t>илада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улар</a:t>
            </a:r>
            <a:r>
              <a:rPr lang="tr-TR" sz="1600" dirty="0">
                <a:latin typeface="+mn-lt"/>
              </a:rPr>
              <a:t> o</a:t>
            </a:r>
            <a:r>
              <a:rPr lang="ru-RU" sz="1600" dirty="0">
                <a:latin typeface="+mn-lt"/>
              </a:rPr>
              <a:t>на</a:t>
            </a:r>
            <a:r>
              <a:rPr lang="tr-TR" sz="1600" dirty="0">
                <a:latin typeface="+mn-lt"/>
              </a:rPr>
              <a:t> / o</a:t>
            </a:r>
            <a:r>
              <a:rPr lang="ru-RU" sz="1600" dirty="0">
                <a:latin typeface="+mn-lt"/>
              </a:rPr>
              <a:t>та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ишда</a:t>
            </a:r>
            <a:r>
              <a:rPr lang="tr-TR" sz="1600" dirty="0">
                <a:latin typeface="+mn-lt"/>
              </a:rPr>
              <a:t> - xo</a:t>
            </a:r>
            <a:r>
              <a:rPr lang="ru-RU" sz="1600" dirty="0" err="1">
                <a:latin typeface="+mn-lt"/>
              </a:rPr>
              <a:t>дим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>
                <a:latin typeface="+mn-lt"/>
              </a:rPr>
              <a:t>м</a:t>
            </a:r>
            <a:r>
              <a:rPr lang="tr-TR" sz="1600" dirty="0">
                <a:latin typeface="+mn-lt"/>
              </a:rPr>
              <a:t>e</a:t>
            </a:r>
            <a:r>
              <a:rPr lang="ru-RU" sz="1600" dirty="0" err="1">
                <a:latin typeface="+mn-lt"/>
              </a:rPr>
              <a:t>н</a:t>
            </a:r>
            <a:r>
              <a:rPr lang="tr-TR" sz="1600" dirty="0">
                <a:latin typeface="+mn-lt"/>
              </a:rPr>
              <a:t>e</a:t>
            </a:r>
            <a:r>
              <a:rPr lang="ru-RU" sz="1600" dirty="0">
                <a:latin typeface="+mn-lt"/>
              </a:rPr>
              <a:t>ж</a:t>
            </a:r>
            <a:r>
              <a:rPr lang="tr-TR" sz="1600" dirty="0">
                <a:latin typeface="+mn-lt"/>
              </a:rPr>
              <a:t>e</a:t>
            </a:r>
            <a:r>
              <a:rPr lang="ru-RU" sz="1600" dirty="0" err="1">
                <a:latin typeface="+mn-lt"/>
              </a:rPr>
              <a:t>р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>
                <a:latin typeface="+mn-lt"/>
              </a:rPr>
              <a:t>с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тувчи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ҳайд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вчи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маҳаллий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жам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ада</a:t>
            </a:r>
            <a:r>
              <a:rPr lang="tr-TR" sz="1600" dirty="0">
                <a:latin typeface="+mn-lt"/>
              </a:rPr>
              <a:t> - </a:t>
            </a:r>
            <a:r>
              <a:rPr lang="ru-RU" sz="1600" dirty="0" err="1">
                <a:latin typeface="+mn-lt"/>
              </a:rPr>
              <a:t>қўшни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маҳаллий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сп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рт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клуби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аъз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>
                <a:latin typeface="+mn-lt"/>
              </a:rPr>
              <a:t>си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ва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б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шқалар</a:t>
            </a:r>
            <a:r>
              <a:rPr lang="tr-TR" sz="1600" dirty="0">
                <a:latin typeface="+mn-lt"/>
              </a:rPr>
              <a:t>.</a:t>
            </a:r>
            <a:endParaRPr lang="en-US" sz="1600" dirty="0">
              <a:latin typeface="+mn-lt"/>
            </a:endParaRPr>
          </a:p>
          <a:p>
            <a:pPr marL="342900" indent="-34290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>
                <a:latin typeface="+mn-lt"/>
              </a:rPr>
              <a:t>Ўқувчилар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учун</a:t>
            </a:r>
            <a:r>
              <a:rPr lang="tr-TR" sz="1600" dirty="0">
                <a:latin typeface="+mn-lt"/>
              </a:rPr>
              <a:t> – o</a:t>
            </a:r>
            <a:r>
              <a:rPr lang="ru-RU" sz="1600" dirty="0" err="1">
                <a:latin typeface="+mn-lt"/>
              </a:rPr>
              <a:t>илада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улар</a:t>
            </a:r>
            <a:r>
              <a:rPr lang="tr-TR" sz="1600" dirty="0">
                <a:latin typeface="+mn-lt"/>
              </a:rPr>
              <a:t> - </a:t>
            </a:r>
            <a:r>
              <a:rPr lang="ru-RU" sz="1600" dirty="0" err="1">
                <a:latin typeface="+mn-lt"/>
              </a:rPr>
              <a:t>ўғил</a:t>
            </a:r>
            <a:r>
              <a:rPr lang="tr-TR" sz="1600" dirty="0">
                <a:latin typeface="+mn-lt"/>
              </a:rPr>
              <a:t> / </a:t>
            </a:r>
            <a:r>
              <a:rPr lang="ru-RU" sz="1600" dirty="0" err="1">
                <a:latin typeface="+mn-lt"/>
              </a:rPr>
              <a:t>қиз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мактабда</a:t>
            </a:r>
            <a:r>
              <a:rPr lang="tr-TR" sz="1600" dirty="0">
                <a:latin typeface="+mn-lt"/>
              </a:rPr>
              <a:t> – </a:t>
            </a:r>
            <a:r>
              <a:rPr lang="ru-RU" sz="1600" dirty="0" err="1">
                <a:latin typeface="+mn-lt"/>
              </a:rPr>
              <a:t>ўқувчи</a:t>
            </a:r>
            <a:r>
              <a:rPr lang="tr-TR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сп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рт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жам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асида</a:t>
            </a:r>
            <a:r>
              <a:rPr lang="tr-TR" sz="1600" dirty="0">
                <a:latin typeface="+mn-lt"/>
              </a:rPr>
              <a:t> – </a:t>
            </a:r>
            <a:r>
              <a:rPr lang="ru-RU" sz="1600" dirty="0" err="1">
                <a:latin typeface="+mn-lt"/>
              </a:rPr>
              <a:t>сп</a:t>
            </a:r>
            <a:r>
              <a:rPr lang="en-US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ртчи</a:t>
            </a:r>
            <a:r>
              <a:rPr lang="en-US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футб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лчи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ва</a:t>
            </a:r>
            <a:r>
              <a:rPr lang="tr-TR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б</a:t>
            </a:r>
            <a:r>
              <a:rPr lang="tr-TR" sz="1600" dirty="0">
                <a:latin typeface="+mn-lt"/>
              </a:rPr>
              <a:t>o</a:t>
            </a:r>
            <a:r>
              <a:rPr lang="ru-RU" sz="1600" dirty="0" err="1">
                <a:latin typeface="+mn-lt"/>
              </a:rPr>
              <a:t>шқалар</a:t>
            </a:r>
            <a:r>
              <a:rPr lang="tr-TR" sz="1600" dirty="0">
                <a:latin typeface="+mn-lt"/>
              </a:rPr>
              <a:t>.</a:t>
            </a:r>
            <a:endParaRPr lang="ru-RU" sz="1600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5EA8C-4202-4E97-A7BC-C55B6119CE26}"/>
              </a:ext>
            </a:extLst>
          </p:cNvPr>
          <p:cNvSpPr txBox="1"/>
          <p:nvPr/>
        </p:nvSpPr>
        <p:spPr>
          <a:xfrm>
            <a:off x="8166100" y="6183313"/>
            <a:ext cx="3597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Источник: Академик словари и энциклопедии </a:t>
            </a:r>
            <a:r>
              <a:rPr lang="ru-RU" sz="1000" dirty="0" err="1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ҳттпс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://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а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ад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e</a:t>
            </a:r>
            <a:r>
              <a:rPr lang="ru-RU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ми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c.</a:t>
            </a:r>
            <a:r>
              <a:rPr lang="ru-RU" sz="1000" dirty="0" err="1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ру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/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C681ED-7567-4BC7-8242-A1D8ECC04D1A}"/>
              </a:ext>
            </a:extLst>
          </p:cNvPr>
          <p:cNvSpPr txBox="1"/>
          <p:nvPr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7C7332-6277-F1DA-96F9-2E1392C0E60D}"/>
              </a:ext>
            </a:extLst>
          </p:cNvPr>
          <p:cNvGrpSpPr/>
          <p:nvPr/>
        </p:nvGrpSpPr>
        <p:grpSpPr>
          <a:xfrm>
            <a:off x="7535863" y="1041455"/>
            <a:ext cx="4427537" cy="5251450"/>
            <a:chOff x="7662863" y="574675"/>
            <a:chExt cx="4427537" cy="5251450"/>
          </a:xfrm>
        </p:grpSpPr>
        <p:sp>
          <p:nvSpPr>
            <p:cNvPr id="64517" name="Freeform 188">
              <a:extLst>
                <a:ext uri="{FF2B5EF4-FFF2-40B4-BE49-F238E27FC236}">
                  <a16:creationId xmlns:a16="http://schemas.microsoft.com/office/drawing/2014/main" id="{1D787041-FA04-4FF0-8D16-6979B5DBB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19" name="Freeform 304">
              <a:extLst>
                <a:ext uri="{FF2B5EF4-FFF2-40B4-BE49-F238E27FC236}">
                  <a16:creationId xmlns:a16="http://schemas.microsoft.com/office/drawing/2014/main" id="{EEA0850F-AF08-4834-B78B-4B5C62892BFD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521" name="Group 7">
              <a:extLst>
                <a:ext uri="{FF2B5EF4-FFF2-40B4-BE49-F238E27FC236}">
                  <a16:creationId xmlns:a16="http://schemas.microsoft.com/office/drawing/2014/main" id="{EBEB59B6-A1A6-414D-9417-4BDB763E98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13838" y="3851275"/>
              <a:ext cx="1782762" cy="1785938"/>
              <a:chOff x="8741571" y="9999043"/>
              <a:chExt cx="2132013" cy="2135188"/>
            </a:xfrm>
          </p:grpSpPr>
          <p:sp>
            <p:nvSpPr>
              <p:cNvPr id="64524" name="Oval 6">
                <a:extLst>
                  <a:ext uri="{FF2B5EF4-FFF2-40B4-BE49-F238E27FC236}">
                    <a16:creationId xmlns:a16="http://schemas.microsoft.com/office/drawing/2014/main" id="{AFF1F770-5F6B-434A-A29C-38F4ACCB9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1571" y="9999043"/>
                <a:ext cx="2132013" cy="2135188"/>
              </a:xfrm>
              <a:prstGeom prst="ellipse">
                <a:avLst/>
              </a:pr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64525" name="Freeform 18">
                <a:extLst>
                  <a:ext uri="{FF2B5EF4-FFF2-40B4-BE49-F238E27FC236}">
                    <a16:creationId xmlns:a16="http://schemas.microsoft.com/office/drawing/2014/main" id="{95FED64A-26CC-4399-A845-BC58D1C7D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46" y="10586418"/>
                <a:ext cx="1746250" cy="1536700"/>
              </a:xfrm>
              <a:custGeom>
                <a:avLst/>
                <a:gdLst>
                  <a:gd name="T0" fmla="*/ 2147483647 w 465"/>
                  <a:gd name="T1" fmla="*/ 2147483647 h 409"/>
                  <a:gd name="T2" fmla="*/ 2147483647 w 465"/>
                  <a:gd name="T3" fmla="*/ 2147483647 h 409"/>
                  <a:gd name="T4" fmla="*/ 2147483647 w 465"/>
                  <a:gd name="T5" fmla="*/ 2147483647 h 409"/>
                  <a:gd name="T6" fmla="*/ 2147483647 w 465"/>
                  <a:gd name="T7" fmla="*/ 2147483647 h 409"/>
                  <a:gd name="T8" fmla="*/ 2147483647 w 465"/>
                  <a:gd name="T9" fmla="*/ 2147483647 h 409"/>
                  <a:gd name="T10" fmla="*/ 2147483647 w 465"/>
                  <a:gd name="T11" fmla="*/ 2147483647 h 409"/>
                  <a:gd name="T12" fmla="*/ 2147483647 w 465"/>
                  <a:gd name="T13" fmla="*/ 2147483647 h 409"/>
                  <a:gd name="T14" fmla="*/ 2147483647 w 465"/>
                  <a:gd name="T15" fmla="*/ 0 h 409"/>
                  <a:gd name="T16" fmla="*/ 2147483647 w 465"/>
                  <a:gd name="T17" fmla="*/ 0 h 409"/>
                  <a:gd name="T18" fmla="*/ 0 w 465"/>
                  <a:gd name="T19" fmla="*/ 2147483647 h 409"/>
                  <a:gd name="T20" fmla="*/ 0 w 465"/>
                  <a:gd name="T21" fmla="*/ 2147483647 h 409"/>
                  <a:gd name="T22" fmla="*/ 2147483647 w 465"/>
                  <a:gd name="T23" fmla="*/ 2147483647 h 409"/>
                  <a:gd name="T24" fmla="*/ 2147483647 w 465"/>
                  <a:gd name="T25" fmla="*/ 2147483647 h 409"/>
                  <a:gd name="T26" fmla="*/ 2147483647 w 465"/>
                  <a:gd name="T27" fmla="*/ 2147483647 h 409"/>
                  <a:gd name="T28" fmla="*/ 2147483647 w 465"/>
                  <a:gd name="T29" fmla="*/ 2147483647 h 409"/>
                  <a:gd name="T30" fmla="*/ 2147483647 w 465"/>
                  <a:gd name="T31" fmla="*/ 2147483647 h 409"/>
                  <a:gd name="T32" fmla="*/ 2147483647 w 465"/>
                  <a:gd name="T33" fmla="*/ 2147483647 h 409"/>
                  <a:gd name="T34" fmla="*/ 2147483647 w 465"/>
                  <a:gd name="T35" fmla="*/ 2147483647 h 409"/>
                  <a:gd name="T36" fmla="*/ 2147483647 w 465"/>
                  <a:gd name="T37" fmla="*/ 2147483647 h 4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65"/>
                  <a:gd name="T58" fmla="*/ 0 h 409"/>
                  <a:gd name="T59" fmla="*/ 465 w 465"/>
                  <a:gd name="T60" fmla="*/ 409 h 4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65" h="409">
                    <a:moveTo>
                      <a:pt x="345" y="52"/>
                    </a:moveTo>
                    <a:cubicBezTo>
                      <a:pt x="343" y="48"/>
                      <a:pt x="339" y="45"/>
                      <a:pt x="334" y="45"/>
                    </a:cubicBezTo>
                    <a:cubicBezTo>
                      <a:pt x="285" y="45"/>
                      <a:pt x="285" y="45"/>
                      <a:pt x="285" y="45"/>
                    </a:cubicBezTo>
                    <a:cubicBezTo>
                      <a:pt x="244" y="4"/>
                      <a:pt x="244" y="4"/>
                      <a:pt x="244" y="4"/>
                    </a:cubicBezTo>
                    <a:cubicBezTo>
                      <a:pt x="244" y="4"/>
                      <a:pt x="243" y="4"/>
                      <a:pt x="243" y="4"/>
                    </a:cubicBezTo>
                    <a:cubicBezTo>
                      <a:pt x="243" y="3"/>
                      <a:pt x="243" y="3"/>
                      <a:pt x="243" y="3"/>
                    </a:cubicBezTo>
                    <a:cubicBezTo>
                      <a:pt x="243" y="3"/>
                      <a:pt x="243" y="3"/>
                      <a:pt x="243" y="3"/>
                    </a:cubicBezTo>
                    <a:cubicBezTo>
                      <a:pt x="241" y="1"/>
                      <a:pt x="238" y="0"/>
                      <a:pt x="23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9"/>
                      <a:pt x="2" y="163"/>
                      <a:pt x="4" y="165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5" y="197"/>
                      <a:pt x="35" y="197"/>
                      <a:pt x="35" y="197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34" y="216"/>
                      <a:pt x="34" y="216"/>
                      <a:pt x="34" y="216"/>
                    </a:cubicBezTo>
                    <a:cubicBezTo>
                      <a:pt x="228" y="409"/>
                      <a:pt x="228" y="409"/>
                      <a:pt x="228" y="409"/>
                    </a:cubicBezTo>
                    <a:cubicBezTo>
                      <a:pt x="350" y="390"/>
                      <a:pt x="446" y="294"/>
                      <a:pt x="465" y="172"/>
                    </a:cubicBezTo>
                    <a:lnTo>
                      <a:pt x="345" y="52"/>
                    </a:lnTo>
                    <a:close/>
                  </a:path>
                </a:pathLst>
              </a:custGeom>
              <a:solidFill>
                <a:srgbClr val="F994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6" name="Freeform 19">
                <a:extLst>
                  <a:ext uri="{FF2B5EF4-FFF2-40B4-BE49-F238E27FC236}">
                    <a16:creationId xmlns:a16="http://schemas.microsoft.com/office/drawing/2014/main" id="{0B37647B-80EC-4D7A-A6A7-E11091A7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4521" y="10754693"/>
                <a:ext cx="927100" cy="809625"/>
              </a:xfrm>
              <a:custGeom>
                <a:avLst/>
                <a:gdLst>
                  <a:gd name="T0" fmla="*/ 2147483647 w 247"/>
                  <a:gd name="T1" fmla="*/ 2147483647 h 215"/>
                  <a:gd name="T2" fmla="*/ 2147483647 w 247"/>
                  <a:gd name="T3" fmla="*/ 2147483647 h 215"/>
                  <a:gd name="T4" fmla="*/ 2147483647 w 247"/>
                  <a:gd name="T5" fmla="*/ 2147483647 h 215"/>
                  <a:gd name="T6" fmla="*/ 2147483647 w 247"/>
                  <a:gd name="T7" fmla="*/ 2147483647 h 215"/>
                  <a:gd name="T8" fmla="*/ 2147483647 w 247"/>
                  <a:gd name="T9" fmla="*/ 2147483647 h 215"/>
                  <a:gd name="T10" fmla="*/ 2147483647 w 247"/>
                  <a:gd name="T11" fmla="*/ 2147483647 h 215"/>
                  <a:gd name="T12" fmla="*/ 0 w 247"/>
                  <a:gd name="T13" fmla="*/ 2147483647 h 215"/>
                  <a:gd name="T14" fmla="*/ 0 w 247"/>
                  <a:gd name="T15" fmla="*/ 2147483647 h 215"/>
                  <a:gd name="T16" fmla="*/ 2147483647 w 247"/>
                  <a:gd name="T17" fmla="*/ 0 h 215"/>
                  <a:gd name="T18" fmla="*/ 2147483647 w 247"/>
                  <a:gd name="T19" fmla="*/ 0 h 215"/>
                  <a:gd name="T20" fmla="*/ 2147483647 w 247"/>
                  <a:gd name="T21" fmla="*/ 2147483647 h 215"/>
                  <a:gd name="T22" fmla="*/ 2147483647 w 247"/>
                  <a:gd name="T23" fmla="*/ 2147483647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7"/>
                  <a:gd name="T37" fmla="*/ 0 h 215"/>
                  <a:gd name="T38" fmla="*/ 247 w 247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7" h="215">
                    <a:moveTo>
                      <a:pt x="247" y="155"/>
                    </a:moveTo>
                    <a:cubicBezTo>
                      <a:pt x="247" y="162"/>
                      <a:pt x="242" y="168"/>
                      <a:pt x="235" y="168"/>
                    </a:cubicBezTo>
                    <a:cubicBezTo>
                      <a:pt x="213" y="168"/>
                      <a:pt x="213" y="168"/>
                      <a:pt x="213" y="168"/>
                    </a:cubicBezTo>
                    <a:cubicBezTo>
                      <a:pt x="213" y="215"/>
                      <a:pt x="213" y="215"/>
                      <a:pt x="213" y="215"/>
                    </a:cubicBezTo>
                    <a:cubicBezTo>
                      <a:pt x="157" y="168"/>
                      <a:pt x="157" y="168"/>
                      <a:pt x="157" y="168"/>
                    </a:cubicBezTo>
                    <a:cubicBezTo>
                      <a:pt x="12" y="168"/>
                      <a:pt x="12" y="168"/>
                      <a:pt x="12" y="168"/>
                    </a:cubicBezTo>
                    <a:cubicBezTo>
                      <a:pt x="6" y="168"/>
                      <a:pt x="0" y="162"/>
                      <a:pt x="0" y="15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42" y="0"/>
                      <a:pt x="247" y="6"/>
                      <a:pt x="247" y="13"/>
                    </a:cubicBezTo>
                    <a:lnTo>
                      <a:pt x="247" y="155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7" name="Freeform 20">
                <a:extLst>
                  <a:ext uri="{FF2B5EF4-FFF2-40B4-BE49-F238E27FC236}">
                    <a16:creationId xmlns:a16="http://schemas.microsoft.com/office/drawing/2014/main" id="{9E2E7C66-91D5-4E70-9C99-7EBEBCE69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46" y="10586418"/>
                <a:ext cx="927100" cy="808038"/>
              </a:xfrm>
              <a:custGeom>
                <a:avLst/>
                <a:gdLst>
                  <a:gd name="T0" fmla="*/ 0 w 247"/>
                  <a:gd name="T1" fmla="*/ 2147483647 h 215"/>
                  <a:gd name="T2" fmla="*/ 2147483647 w 247"/>
                  <a:gd name="T3" fmla="*/ 2147483647 h 215"/>
                  <a:gd name="T4" fmla="*/ 2147483647 w 247"/>
                  <a:gd name="T5" fmla="*/ 2147483647 h 215"/>
                  <a:gd name="T6" fmla="*/ 2147483647 w 247"/>
                  <a:gd name="T7" fmla="*/ 2147483647 h 215"/>
                  <a:gd name="T8" fmla="*/ 2147483647 w 247"/>
                  <a:gd name="T9" fmla="*/ 2147483647 h 215"/>
                  <a:gd name="T10" fmla="*/ 2147483647 w 247"/>
                  <a:gd name="T11" fmla="*/ 2147483647 h 215"/>
                  <a:gd name="T12" fmla="*/ 2147483647 w 247"/>
                  <a:gd name="T13" fmla="*/ 2147483647 h 215"/>
                  <a:gd name="T14" fmla="*/ 2147483647 w 247"/>
                  <a:gd name="T15" fmla="*/ 2147483647 h 215"/>
                  <a:gd name="T16" fmla="*/ 2147483647 w 247"/>
                  <a:gd name="T17" fmla="*/ 0 h 215"/>
                  <a:gd name="T18" fmla="*/ 2147483647 w 247"/>
                  <a:gd name="T19" fmla="*/ 0 h 215"/>
                  <a:gd name="T20" fmla="*/ 0 w 247"/>
                  <a:gd name="T21" fmla="*/ 2147483647 h 215"/>
                  <a:gd name="T22" fmla="*/ 0 w 247"/>
                  <a:gd name="T23" fmla="*/ 2147483647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7"/>
                  <a:gd name="T37" fmla="*/ 0 h 215"/>
                  <a:gd name="T38" fmla="*/ 247 w 247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7" h="215">
                    <a:moveTo>
                      <a:pt x="0" y="156"/>
                    </a:moveTo>
                    <a:cubicBezTo>
                      <a:pt x="0" y="162"/>
                      <a:pt x="6" y="168"/>
                      <a:pt x="12" y="168"/>
                    </a:cubicBezTo>
                    <a:cubicBezTo>
                      <a:pt x="35" y="168"/>
                      <a:pt x="35" y="168"/>
                      <a:pt x="35" y="168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90" y="168"/>
                      <a:pt x="90" y="168"/>
                      <a:pt x="90" y="168"/>
                    </a:cubicBezTo>
                    <a:cubicBezTo>
                      <a:pt x="235" y="168"/>
                      <a:pt x="235" y="168"/>
                      <a:pt x="235" y="168"/>
                    </a:cubicBezTo>
                    <a:cubicBezTo>
                      <a:pt x="242" y="168"/>
                      <a:pt x="247" y="162"/>
                      <a:pt x="247" y="156"/>
                    </a:cubicBezTo>
                    <a:cubicBezTo>
                      <a:pt x="247" y="13"/>
                      <a:pt x="247" y="13"/>
                      <a:pt x="247" y="13"/>
                    </a:cubicBezTo>
                    <a:cubicBezTo>
                      <a:pt x="247" y="6"/>
                      <a:pt x="242" y="0"/>
                      <a:pt x="23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8" name="Rectangle 21">
                <a:extLst>
                  <a:ext uri="{FF2B5EF4-FFF2-40B4-BE49-F238E27FC236}">
                    <a16:creationId xmlns:a16="http://schemas.microsoft.com/office/drawing/2014/main" id="{B3AD6ADA-3F8D-4261-A1B4-A2D0CC97B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0759455"/>
                <a:ext cx="650875" cy="41275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64529" name="Rectangle 22">
                <a:extLst>
                  <a:ext uri="{FF2B5EF4-FFF2-40B4-BE49-F238E27FC236}">
                    <a16:creationId xmlns:a16="http://schemas.microsoft.com/office/drawing/2014/main" id="{F40FDF73-4B21-4613-8068-0EBF3C4E7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0886455"/>
                <a:ext cx="650875" cy="41275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64530" name="Rectangle 23">
                <a:extLst>
                  <a:ext uri="{FF2B5EF4-FFF2-40B4-BE49-F238E27FC236}">
                    <a16:creationId xmlns:a16="http://schemas.microsoft.com/office/drawing/2014/main" id="{F15A9E7A-61B2-416F-B391-D76214628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1018218"/>
                <a:ext cx="508000" cy="38100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</p:grpSp>
        <p:sp>
          <p:nvSpPr>
            <p:cNvPr id="64518" name="Title 1">
              <a:extLst>
                <a:ext uri="{FF2B5EF4-FFF2-40B4-BE49-F238E27FC236}">
                  <a16:creationId xmlns:a16="http://schemas.microsoft.com/office/drawing/2014/main" id="{46C79A5D-6109-4A93-9D1C-87823AAA2D1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93113" y="1504950"/>
              <a:ext cx="3576637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1200"/>
                </a:spcAft>
              </a:pPr>
              <a:r>
                <a:rPr lang="ru-RU" altLang="en-US" b="1" dirty="0" err="1">
                  <a:solidFill>
                    <a:schemeClr val="bg1"/>
                  </a:solidFill>
                </a:rPr>
                <a:t>Ўзингизнинг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en-US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tr-TR" altLang="en-US" b="1" dirty="0">
                  <a:solidFill>
                    <a:schemeClr val="bg1"/>
                  </a:solidFill>
                </a:rPr>
                <a:t>-o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нангизнинг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қандай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лларга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uz-Cyrl-UZ" altLang="en-US" b="1" dirty="0">
                  <a:solidFill>
                    <a:schemeClr val="bg1"/>
                  </a:solidFill>
                </a:rPr>
                <a:t>э</a:t>
              </a:r>
              <a:r>
                <a:rPr lang="ru-RU" altLang="en-US" b="1" dirty="0">
                  <a:solidFill>
                    <a:schemeClr val="bg1"/>
                  </a:solidFill>
                </a:rPr>
                <a:t>га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uz-Cyrl-UZ" altLang="en-US" b="1" dirty="0">
                  <a:solidFill>
                    <a:schemeClr val="bg1"/>
                  </a:solidFill>
                </a:rPr>
                <a:t>э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канлигини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аниқланг</a:t>
              </a:r>
              <a:r>
                <a:rPr lang="en-US" altLang="en-US" b="1" dirty="0">
                  <a:solidFill>
                    <a:schemeClr val="bg1"/>
                  </a:solidFill>
                </a:rPr>
                <a:t>.</a:t>
              </a:r>
            </a:p>
            <a:p>
              <a:pPr eaLnBrk="1" hangingPunct="1">
                <a:lnSpc>
                  <a:spcPct val="90000"/>
                </a:lnSpc>
                <a:spcAft>
                  <a:spcPts val="1200"/>
                </a:spcAft>
              </a:pPr>
              <a:r>
                <a:rPr lang="ru-RU" altLang="en-US" b="1" dirty="0">
                  <a:solidFill>
                    <a:schemeClr val="bg1"/>
                  </a:solidFill>
                </a:rPr>
                <a:t>Сиз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tr-TR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tr-TR" altLang="en-US" b="1" dirty="0">
                  <a:solidFill>
                    <a:schemeClr val="bg1"/>
                  </a:solidFill>
                </a:rPr>
                <a:t>-o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қандай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tr-TR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лларни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баҳам</a:t>
              </a:r>
              <a:r>
                <a:rPr lang="tr-TR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кўрасиз</a:t>
              </a:r>
              <a:r>
                <a:rPr lang="tr-TR" altLang="en-US" b="1" dirty="0">
                  <a:solidFill>
                    <a:schemeClr val="bg1"/>
                  </a:solidFill>
                </a:rPr>
                <a:t>?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Ёки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б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шқача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қилиб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айтганда</a:t>
              </a:r>
              <a:r>
                <a:rPr lang="en-US" altLang="en-US" b="1" dirty="0">
                  <a:solidFill>
                    <a:schemeClr val="bg1"/>
                  </a:solidFill>
                </a:rPr>
                <a:t>, </a:t>
              </a:r>
              <a:r>
                <a:rPr lang="ru-RU" altLang="en-US" b="1" dirty="0">
                  <a:solidFill>
                    <a:schemeClr val="bg1"/>
                  </a:solidFill>
                </a:rPr>
                <a:t>сиз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ва</a:t>
              </a:r>
              <a:r>
                <a:rPr lang="en-US" altLang="en-US" b="1" dirty="0">
                  <a:solidFill>
                    <a:schemeClr val="bg1"/>
                  </a:solidFill>
                </a:rPr>
                <a:t> o</a:t>
              </a:r>
              <a:r>
                <a:rPr lang="ru-RU" altLang="en-US" b="1" dirty="0">
                  <a:solidFill>
                    <a:schemeClr val="bg1"/>
                  </a:solidFill>
                </a:rPr>
                <a:t>та</a:t>
              </a:r>
              <a:r>
                <a:rPr lang="en-US" altLang="en-US" b="1" dirty="0">
                  <a:solidFill>
                    <a:schemeClr val="bg1"/>
                  </a:solidFill>
                </a:rPr>
                <a:t> – 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нангизнинг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қанақа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ў</a:t>
              </a:r>
              <a:r>
                <a:rPr lang="en-US" altLang="en-US" b="1" dirty="0">
                  <a:solidFill>
                    <a:schemeClr val="bg1"/>
                  </a:solidFill>
                </a:rPr>
                <a:t>x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шаш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ижтим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ий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 err="1">
                  <a:solidFill>
                    <a:schemeClr val="bg1"/>
                  </a:solidFill>
                </a:rPr>
                <a:t>ллари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r>
                <a:rPr lang="ru-RU" altLang="en-US" b="1" dirty="0">
                  <a:solidFill>
                    <a:schemeClr val="bg1"/>
                  </a:solidFill>
                </a:rPr>
                <a:t>б</a:t>
              </a:r>
              <a:r>
                <a:rPr lang="en-US" altLang="en-US" b="1" dirty="0">
                  <a:solidFill>
                    <a:schemeClr val="bg1"/>
                  </a:solidFill>
                </a:rPr>
                <a:t>o</a:t>
              </a:r>
              <a:r>
                <a:rPr lang="ru-RU" altLang="en-US" b="1" dirty="0">
                  <a:solidFill>
                    <a:schemeClr val="bg1"/>
                  </a:solidFill>
                </a:rPr>
                <a:t>р</a:t>
              </a:r>
              <a:r>
                <a:rPr lang="en-US" altLang="en-US" b="1" dirty="0">
                  <a:solidFill>
                    <a:schemeClr val="bg1"/>
                  </a:solidFill>
                </a:rPr>
                <a:t>?</a:t>
              </a:r>
              <a:endParaRPr lang="ru-RU" alt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4F7D-24E1-467C-B4CE-52B8AD58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438150"/>
            <a:ext cx="9972675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z-Cyrl-UZ" dirty="0"/>
              <a:t>И</a:t>
            </a:r>
            <a:r>
              <a:rPr lang="ru-RU" dirty="0"/>
              <a:t>нс</a:t>
            </a:r>
            <a:r>
              <a:rPr lang="tr-TR" dirty="0"/>
              <a:t>o</a:t>
            </a:r>
            <a:r>
              <a:rPr lang="ru-RU" dirty="0" err="1"/>
              <a:t>ннинг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уларнинг</a:t>
            </a:r>
            <a:r>
              <a:rPr lang="tr-TR" dirty="0"/>
              <a:t> </a:t>
            </a:r>
            <a:r>
              <a:rPr lang="ru-RU" dirty="0" err="1"/>
              <a:t>турли</a:t>
            </a:r>
            <a:r>
              <a:rPr lang="tr-TR" dirty="0"/>
              <a:t> </a:t>
            </a:r>
            <a:r>
              <a:rPr lang="ru-RU" dirty="0" err="1"/>
              <a:t>вазиятларда</a:t>
            </a:r>
            <a:r>
              <a:rPr lang="tr-TR" dirty="0"/>
              <a:t> </a:t>
            </a:r>
            <a:r>
              <a:rPr lang="ru-RU" dirty="0" err="1"/>
              <a:t>ўзар</a:t>
            </a:r>
            <a:r>
              <a:rPr lang="tr-TR" dirty="0"/>
              <a:t>o </a:t>
            </a:r>
            <a:r>
              <a:rPr lang="ru-RU" dirty="0"/>
              <a:t>б</a:t>
            </a:r>
            <a:r>
              <a:rPr lang="tr-TR" dirty="0"/>
              <a:t>o</a:t>
            </a:r>
            <a:r>
              <a:rPr lang="ru-RU" dirty="0" err="1"/>
              <a:t>ғлиқлиги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65539" name="Group 19">
            <a:extLst>
              <a:ext uri="{FF2B5EF4-FFF2-40B4-BE49-F238E27FC236}">
                <a16:creationId xmlns:a16="http://schemas.microsoft.com/office/drawing/2014/main" id="{0DF610E5-5301-4916-8E8E-143AB2D17A92}"/>
              </a:ext>
            </a:extLst>
          </p:cNvPr>
          <p:cNvGrpSpPr>
            <a:grpSpLocks/>
          </p:cNvGrpSpPr>
          <p:nvPr/>
        </p:nvGrpSpPr>
        <p:grpSpPr bwMode="auto">
          <a:xfrm>
            <a:off x="427038" y="1328738"/>
            <a:ext cx="6203950" cy="717550"/>
            <a:chOff x="443080" y="2679689"/>
            <a:chExt cx="11306008" cy="42993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75D2E71-0A34-4499-9277-A7B9790E72A3}"/>
                </a:ext>
              </a:extLst>
            </p:cNvPr>
            <p:cNvSpPr/>
            <p:nvPr/>
          </p:nvSpPr>
          <p:spPr>
            <a:xfrm>
              <a:off x="636913" y="2729151"/>
              <a:ext cx="11112175" cy="38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CB4F39D-A659-469C-AED3-63370172C953}"/>
                </a:ext>
              </a:extLst>
            </p:cNvPr>
            <p:cNvSpPr/>
            <p:nvPr/>
          </p:nvSpPr>
          <p:spPr>
            <a:xfrm>
              <a:off x="443080" y="2679689"/>
              <a:ext cx="11210537" cy="3804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Ижтим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ий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умидлар</a:t>
              </a:r>
              <a:endPara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8ABE1C13-F1EC-4FF1-BD6B-6211107D2A93}"/>
              </a:ext>
            </a:extLst>
          </p:cNvPr>
          <p:cNvSpPr txBox="1">
            <a:spLocks/>
          </p:cNvSpPr>
          <p:nvPr/>
        </p:nvSpPr>
        <p:spPr>
          <a:xfrm>
            <a:off x="7458075" y="1758950"/>
            <a:ext cx="4302125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000" b="1" dirty="0">
                <a:latin typeface="+mn-lt"/>
              </a:rPr>
              <a:t>X</a:t>
            </a:r>
            <a:r>
              <a:rPr lang="ru-RU" sz="2000" b="1" dirty="0" err="1">
                <a:latin typeface="+mn-lt"/>
              </a:rPr>
              <a:t>ул</a:t>
            </a:r>
            <a:r>
              <a:rPr lang="en-US" sz="2000" b="1" dirty="0">
                <a:latin typeface="+mn-lt"/>
              </a:rPr>
              <a:t>o</a:t>
            </a:r>
            <a:r>
              <a:rPr lang="ru-RU" sz="2000" b="1" dirty="0" err="1">
                <a:latin typeface="+mn-lt"/>
              </a:rPr>
              <a:t>са</a:t>
            </a:r>
            <a:r>
              <a:rPr lang="tr-TR" sz="2000" b="1" dirty="0">
                <a:latin typeface="+mn-lt"/>
              </a:rPr>
              <a:t>:</a:t>
            </a:r>
            <a:endParaRPr lang="en-US" sz="2000" b="1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2000" dirty="0" err="1">
                <a:latin typeface="+mn-lt"/>
              </a:rPr>
              <a:t>Бир</a:t>
            </a:r>
            <a:r>
              <a:rPr lang="tr-TR" sz="2000" dirty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ша</a:t>
            </a:r>
            <a:r>
              <a:rPr lang="tr-TR" sz="2000" dirty="0">
                <a:latin typeface="+mn-lt"/>
              </a:rPr>
              <a:t>x</a:t>
            </a:r>
            <a:r>
              <a:rPr lang="ru-RU" sz="2000" dirty="0">
                <a:latin typeface="+mn-lt"/>
              </a:rPr>
              <a:t>с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ҳаётда</a:t>
            </a:r>
            <a:r>
              <a:rPr lang="tr-TR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касбий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ва</a:t>
            </a:r>
            <a:r>
              <a:rPr lang="en-US" sz="2000" dirty="0">
                <a:latin typeface="+mn-lt"/>
              </a:rPr>
              <a:t> o</a:t>
            </a:r>
            <a:r>
              <a:rPr lang="ru-RU" sz="2000" dirty="0" err="1">
                <a:latin typeface="+mn-lt"/>
              </a:rPr>
              <a:t>илавий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аҳв</a:t>
            </a:r>
            <a:r>
              <a:rPr lang="en-US" sz="2000" dirty="0">
                <a:latin typeface="+mn-lt"/>
              </a:rPr>
              <a:t>o</a:t>
            </a:r>
            <a:r>
              <a:rPr lang="ru-RU" sz="2000" dirty="0">
                <a:latin typeface="+mn-lt"/>
              </a:rPr>
              <a:t>лига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кўра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турли</a:t>
            </a:r>
            <a:r>
              <a:rPr lang="en-US" sz="2000" dirty="0">
                <a:latin typeface="+mn-lt"/>
              </a:rPr>
              <a:t> x</a:t>
            </a:r>
            <a:r>
              <a:rPr lang="ru-RU" sz="2000" dirty="0">
                <a:latin typeface="+mn-lt"/>
              </a:rPr>
              <a:t>ил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ижтим</a:t>
            </a:r>
            <a:r>
              <a:rPr lang="en-US" sz="2000" dirty="0">
                <a:latin typeface="+mn-lt"/>
              </a:rPr>
              <a:t>o</a:t>
            </a:r>
            <a:r>
              <a:rPr lang="ru-RU" sz="2000" dirty="0" err="1">
                <a:latin typeface="+mn-lt"/>
              </a:rPr>
              <a:t>ий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мақ</a:t>
            </a:r>
            <a:r>
              <a:rPr lang="en-US" sz="2000" dirty="0">
                <a:latin typeface="+mn-lt"/>
              </a:rPr>
              <a:t>o</a:t>
            </a:r>
            <a:r>
              <a:rPr lang="ru-RU" sz="2000" dirty="0">
                <a:latin typeface="+mn-lt"/>
              </a:rPr>
              <a:t>мга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ва</a:t>
            </a:r>
            <a:r>
              <a:rPr lang="en-US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ижтим</a:t>
            </a:r>
            <a:r>
              <a:rPr lang="tr-TR" sz="2000" dirty="0">
                <a:latin typeface="+mn-lt"/>
              </a:rPr>
              <a:t>o</a:t>
            </a:r>
            <a:r>
              <a:rPr lang="ru-RU" sz="2000" dirty="0" err="1">
                <a:latin typeface="+mn-lt"/>
              </a:rPr>
              <a:t>ий</a:t>
            </a:r>
            <a:r>
              <a:rPr lang="tr-TR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р</a:t>
            </a:r>
            <a:r>
              <a:rPr lang="tr-TR" sz="2000" dirty="0">
                <a:latin typeface="+mn-lt"/>
              </a:rPr>
              <a:t>o</a:t>
            </a:r>
            <a:r>
              <a:rPr lang="ru-RU" sz="2000" dirty="0" err="1">
                <a:latin typeface="+mn-lt"/>
              </a:rPr>
              <a:t>лларнинг</a:t>
            </a:r>
            <a:r>
              <a:rPr lang="tr-TR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бутун</a:t>
            </a:r>
            <a:r>
              <a:rPr lang="tr-TR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мажмуасига</a:t>
            </a:r>
            <a:r>
              <a:rPr lang="tr-TR" sz="2000" dirty="0">
                <a:latin typeface="+mn-lt"/>
              </a:rPr>
              <a:t> </a:t>
            </a:r>
            <a:r>
              <a:rPr lang="uz-Cyrl-UZ" sz="2000" dirty="0">
                <a:latin typeface="+mn-lt"/>
              </a:rPr>
              <a:t>э</a:t>
            </a:r>
            <a:r>
              <a:rPr lang="ru-RU" sz="2000" dirty="0" err="1">
                <a:latin typeface="+mn-lt"/>
              </a:rPr>
              <a:t>гадир</a:t>
            </a:r>
            <a:r>
              <a:rPr lang="en-US" sz="2000" dirty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grpSp>
        <p:nvGrpSpPr>
          <p:cNvPr id="65541" name="Group 36">
            <a:extLst>
              <a:ext uri="{FF2B5EF4-FFF2-40B4-BE49-F238E27FC236}">
                <a16:creationId xmlns:a16="http://schemas.microsoft.com/office/drawing/2014/main" id="{7D4EFE6E-18E4-4C14-865B-8C5D009E594B}"/>
              </a:ext>
            </a:extLst>
          </p:cNvPr>
          <p:cNvGrpSpPr>
            <a:grpSpLocks/>
          </p:cNvGrpSpPr>
          <p:nvPr/>
        </p:nvGrpSpPr>
        <p:grpSpPr bwMode="auto">
          <a:xfrm rot="-1337492">
            <a:off x="8669338" y="4946650"/>
            <a:ext cx="2901950" cy="1568450"/>
            <a:chOff x="9719469" y="4613818"/>
            <a:chExt cx="1700292" cy="919307"/>
          </a:xfrm>
        </p:grpSpPr>
        <p:sp>
          <p:nvSpPr>
            <p:cNvPr id="65563" name="Freeform 1203">
              <a:extLst>
                <a:ext uri="{FF2B5EF4-FFF2-40B4-BE49-F238E27FC236}">
                  <a16:creationId xmlns:a16="http://schemas.microsoft.com/office/drawing/2014/main" id="{A49F7E4F-75EC-45D7-B34A-1FDB825DC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5005" y="4788316"/>
              <a:ext cx="851210" cy="617127"/>
            </a:xfrm>
            <a:custGeom>
              <a:avLst/>
              <a:gdLst>
                <a:gd name="T0" fmla="*/ 2147483647 w 400"/>
                <a:gd name="T1" fmla="*/ 2147483647 h 290"/>
                <a:gd name="T2" fmla="*/ 2147483647 w 400"/>
                <a:gd name="T3" fmla="*/ 2147483647 h 290"/>
                <a:gd name="T4" fmla="*/ 0 w 400"/>
                <a:gd name="T5" fmla="*/ 2147483647 h 290"/>
                <a:gd name="T6" fmla="*/ 2147483647 w 400"/>
                <a:gd name="T7" fmla="*/ 0 h 290"/>
                <a:gd name="T8" fmla="*/ 2147483647 w 400"/>
                <a:gd name="T9" fmla="*/ 214748364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0"/>
                <a:gd name="T16" fmla="*/ 0 h 290"/>
                <a:gd name="T17" fmla="*/ 400 w 400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0" h="290">
                  <a:moveTo>
                    <a:pt x="400" y="238"/>
                  </a:moveTo>
                  <a:lnTo>
                    <a:pt x="34" y="290"/>
                  </a:lnTo>
                  <a:lnTo>
                    <a:pt x="0" y="54"/>
                  </a:lnTo>
                  <a:lnTo>
                    <a:pt x="366" y="0"/>
                  </a:lnTo>
                  <a:lnTo>
                    <a:pt x="400" y="238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Freeform 1204">
              <a:extLst>
                <a:ext uri="{FF2B5EF4-FFF2-40B4-BE49-F238E27FC236}">
                  <a16:creationId xmlns:a16="http://schemas.microsoft.com/office/drawing/2014/main" id="{2AF76993-DF3A-448D-AB3A-764C1690D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469" y="4958558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5" name="Freeform 1205">
              <a:extLst>
                <a:ext uri="{FF2B5EF4-FFF2-40B4-BE49-F238E27FC236}">
                  <a16:creationId xmlns:a16="http://schemas.microsoft.com/office/drawing/2014/main" id="{9E246182-CA09-4FAB-98C4-BA5A4DE9C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981" y="502665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9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6" name="Freeform 1206">
              <a:extLst>
                <a:ext uri="{FF2B5EF4-FFF2-40B4-BE49-F238E27FC236}">
                  <a16:creationId xmlns:a16="http://schemas.microsoft.com/office/drawing/2014/main" id="{B3C26416-561F-4E57-9FB9-13AD5A6ED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0749" y="5099008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7" name="Freeform 1207">
              <a:extLst>
                <a:ext uri="{FF2B5EF4-FFF2-40B4-BE49-F238E27FC236}">
                  <a16:creationId xmlns:a16="http://schemas.microsoft.com/office/drawing/2014/main" id="{97CA3398-D72D-4162-A0A0-0435F04F3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261" y="516710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8" name="Freeform 1208">
              <a:extLst>
                <a:ext uri="{FF2B5EF4-FFF2-40B4-BE49-F238E27FC236}">
                  <a16:creationId xmlns:a16="http://schemas.microsoft.com/office/drawing/2014/main" id="{5B0B7F58-0E17-4B8D-9E97-21A330DDB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2030" y="5239457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69" name="Freeform 1209">
              <a:extLst>
                <a:ext uri="{FF2B5EF4-FFF2-40B4-BE49-F238E27FC236}">
                  <a16:creationId xmlns:a16="http://schemas.microsoft.com/office/drawing/2014/main" id="{709D5433-12AA-40F2-9665-926CFAB24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0542" y="5307554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0" name="Freeform 1211">
              <a:extLst>
                <a:ext uri="{FF2B5EF4-FFF2-40B4-BE49-F238E27FC236}">
                  <a16:creationId xmlns:a16="http://schemas.microsoft.com/office/drawing/2014/main" id="{0059D1EC-A06F-4C2F-9961-BEBE8407E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0991" y="4894717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1" name="Freeform 1212">
              <a:extLst>
                <a:ext uri="{FF2B5EF4-FFF2-40B4-BE49-F238E27FC236}">
                  <a16:creationId xmlns:a16="http://schemas.microsoft.com/office/drawing/2014/main" id="{B286A548-0402-4605-9705-B634E4239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9503" y="495430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2" name="Freeform 1213">
              <a:extLst>
                <a:ext uri="{FF2B5EF4-FFF2-40B4-BE49-F238E27FC236}">
                  <a16:creationId xmlns:a16="http://schemas.microsoft.com/office/drawing/2014/main" id="{ED17C200-2D54-4881-A86A-B90EA0F85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8016" y="501814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3" name="Freeform 1214">
              <a:extLst>
                <a:ext uri="{FF2B5EF4-FFF2-40B4-BE49-F238E27FC236}">
                  <a16:creationId xmlns:a16="http://schemas.microsoft.com/office/drawing/2014/main" id="{39AA9C0D-56B9-4B16-A2B4-8772F6C0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6528" y="5077728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4" name="Freeform 1215">
              <a:extLst>
                <a:ext uri="{FF2B5EF4-FFF2-40B4-BE49-F238E27FC236}">
                  <a16:creationId xmlns:a16="http://schemas.microsoft.com/office/drawing/2014/main" id="{732EC81D-C3CF-4BAD-A6A0-22CF65F7C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040" y="513731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10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10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5" name="Freeform 1216">
              <a:extLst>
                <a:ext uri="{FF2B5EF4-FFF2-40B4-BE49-F238E27FC236}">
                  <a16:creationId xmlns:a16="http://schemas.microsoft.com/office/drawing/2014/main" id="{519C1908-9B1B-4B52-91E6-045B6E578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552" y="520115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6" name="Freeform 1217">
              <a:extLst>
                <a:ext uri="{FF2B5EF4-FFF2-40B4-BE49-F238E27FC236}">
                  <a16:creationId xmlns:a16="http://schemas.microsoft.com/office/drawing/2014/main" id="{A4F69444-7930-40BF-A757-FC438CA5B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1510" y="4613818"/>
              <a:ext cx="538391" cy="655432"/>
            </a:xfrm>
            <a:custGeom>
              <a:avLst/>
              <a:gdLst>
                <a:gd name="T0" fmla="*/ 2147483647 w 126"/>
                <a:gd name="T1" fmla="*/ 2147483647 h 154"/>
                <a:gd name="T2" fmla="*/ 2147483647 w 126"/>
                <a:gd name="T3" fmla="*/ 2147483647 h 154"/>
                <a:gd name="T4" fmla="*/ 2147483647 w 126"/>
                <a:gd name="T5" fmla="*/ 2147483647 h 154"/>
                <a:gd name="T6" fmla="*/ 2147483647 w 126"/>
                <a:gd name="T7" fmla="*/ 2147483647 h 154"/>
                <a:gd name="T8" fmla="*/ 2147483647 w 126"/>
                <a:gd name="T9" fmla="*/ 2147483647 h 154"/>
                <a:gd name="T10" fmla="*/ 2147483647 w 126"/>
                <a:gd name="T11" fmla="*/ 2147483647 h 154"/>
                <a:gd name="T12" fmla="*/ 2147483647 w 126"/>
                <a:gd name="T13" fmla="*/ 2147483647 h 154"/>
                <a:gd name="T14" fmla="*/ 2147483647 w 126"/>
                <a:gd name="T15" fmla="*/ 2147483647 h 154"/>
                <a:gd name="T16" fmla="*/ 2147483647 w 126"/>
                <a:gd name="T17" fmla="*/ 2147483647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54"/>
                <a:gd name="T29" fmla="*/ 126 w 126"/>
                <a:gd name="T30" fmla="*/ 154 h 1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54">
                  <a:moveTo>
                    <a:pt x="117" y="24"/>
                  </a:moveTo>
                  <a:cubicBezTo>
                    <a:pt x="56" y="2"/>
                    <a:pt x="56" y="2"/>
                    <a:pt x="56" y="2"/>
                  </a:cubicBezTo>
                  <a:cubicBezTo>
                    <a:pt x="50" y="0"/>
                    <a:pt x="43" y="3"/>
                    <a:pt x="41" y="9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0" y="121"/>
                    <a:pt x="4" y="127"/>
                    <a:pt x="10" y="129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7" y="154"/>
                    <a:pt x="84" y="151"/>
                    <a:pt x="86" y="145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26" y="33"/>
                    <a:pt x="123" y="27"/>
                    <a:pt x="117" y="24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7" name="Freeform 1218">
              <a:extLst>
                <a:ext uri="{FF2B5EF4-FFF2-40B4-BE49-F238E27FC236}">
                  <a16:creationId xmlns:a16="http://schemas.microsoft.com/office/drawing/2014/main" id="{D6B48E71-64ED-452A-A9A2-F8A862B67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1302" y="4639354"/>
              <a:ext cx="483063" cy="604359"/>
            </a:xfrm>
            <a:custGeom>
              <a:avLst/>
              <a:gdLst>
                <a:gd name="T0" fmla="*/ 2147483647 w 113"/>
                <a:gd name="T1" fmla="*/ 2147483647 h 142"/>
                <a:gd name="T2" fmla="*/ 2147483647 w 113"/>
                <a:gd name="T3" fmla="*/ 2147483647 h 142"/>
                <a:gd name="T4" fmla="*/ 2147483647 w 113"/>
                <a:gd name="T5" fmla="*/ 2147483647 h 142"/>
                <a:gd name="T6" fmla="*/ 2147483647 w 113"/>
                <a:gd name="T7" fmla="*/ 2147483647 h 142"/>
                <a:gd name="T8" fmla="*/ 2147483647 w 113"/>
                <a:gd name="T9" fmla="*/ 2147483647 h 142"/>
                <a:gd name="T10" fmla="*/ 2147483647 w 113"/>
                <a:gd name="T11" fmla="*/ 2147483647 h 142"/>
                <a:gd name="T12" fmla="*/ 2147483647 w 113"/>
                <a:gd name="T13" fmla="*/ 2147483647 h 142"/>
                <a:gd name="T14" fmla="*/ 2147483647 w 113"/>
                <a:gd name="T15" fmla="*/ 2147483647 h 142"/>
                <a:gd name="T16" fmla="*/ 2147483647 w 113"/>
                <a:gd name="T17" fmla="*/ 2147483647 h 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142"/>
                <a:gd name="T29" fmla="*/ 113 w 113"/>
                <a:gd name="T30" fmla="*/ 142 h 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142">
                  <a:moveTo>
                    <a:pt x="107" y="23"/>
                  </a:moveTo>
                  <a:cubicBezTo>
                    <a:pt x="48" y="2"/>
                    <a:pt x="48" y="2"/>
                    <a:pt x="48" y="2"/>
                  </a:cubicBezTo>
                  <a:cubicBezTo>
                    <a:pt x="44" y="0"/>
                    <a:pt x="40" y="2"/>
                    <a:pt x="39" y="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4"/>
                    <a:pt x="2" y="118"/>
                    <a:pt x="6" y="119"/>
                  </a:cubicBezTo>
                  <a:cubicBezTo>
                    <a:pt x="64" y="140"/>
                    <a:pt x="64" y="140"/>
                    <a:pt x="64" y="140"/>
                  </a:cubicBezTo>
                  <a:cubicBezTo>
                    <a:pt x="68" y="142"/>
                    <a:pt x="72" y="140"/>
                    <a:pt x="74" y="1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3" y="28"/>
                    <a:pt x="111" y="24"/>
                    <a:pt x="107" y="23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8" name="Freeform 1219">
              <a:extLst>
                <a:ext uri="{FF2B5EF4-FFF2-40B4-BE49-F238E27FC236}">
                  <a16:creationId xmlns:a16="http://schemas.microsoft.com/office/drawing/2014/main" id="{A50A2CA6-9378-4087-BE1F-2CDEA8BCA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569" y="4707451"/>
              <a:ext cx="197907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5" y="21"/>
                  </a:cubicBezTo>
                  <a:cubicBezTo>
                    <a:pt x="43" y="26"/>
                    <a:pt x="39" y="28"/>
                    <a:pt x="35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9" name="Freeform 1220">
              <a:extLst>
                <a:ext uri="{FF2B5EF4-FFF2-40B4-BE49-F238E27FC236}">
                  <a16:creationId xmlns:a16="http://schemas.microsoft.com/office/drawing/2014/main" id="{228136C5-580B-4B40-A27B-FD56331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6216" y="4877693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4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4" y="21"/>
                  </a:cubicBezTo>
                  <a:cubicBezTo>
                    <a:pt x="43" y="25"/>
                    <a:pt x="39" y="28"/>
                    <a:pt x="34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0" name="Freeform 1221">
              <a:extLst>
                <a:ext uri="{FF2B5EF4-FFF2-40B4-BE49-F238E27FC236}">
                  <a16:creationId xmlns:a16="http://schemas.microsoft.com/office/drawing/2014/main" id="{83143043-08AB-44DD-B176-9DCD9BCAF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23" y="4954302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7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3"/>
                    <a:pt x="46" y="18"/>
                    <a:pt x="45" y="22"/>
                  </a:cubicBezTo>
                  <a:cubicBezTo>
                    <a:pt x="43" y="26"/>
                    <a:pt x="39" y="28"/>
                    <a:pt x="35" y="27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1" name="Freeform 1222">
              <a:extLst>
                <a:ext uri="{FF2B5EF4-FFF2-40B4-BE49-F238E27FC236}">
                  <a16:creationId xmlns:a16="http://schemas.microsoft.com/office/drawing/2014/main" id="{D383F1A6-2AD2-4BDB-AF55-002CC8BCE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9641" y="4822364"/>
              <a:ext cx="159603" cy="106401"/>
            </a:xfrm>
            <a:custGeom>
              <a:avLst/>
              <a:gdLst>
                <a:gd name="T0" fmla="*/ 2147483647 w 37"/>
                <a:gd name="T1" fmla="*/ 2147483647 h 25"/>
                <a:gd name="T2" fmla="*/ 2147483647 w 37"/>
                <a:gd name="T3" fmla="*/ 2147483647 h 25"/>
                <a:gd name="T4" fmla="*/ 2147483647 w 37"/>
                <a:gd name="T5" fmla="*/ 2147483647 h 25"/>
                <a:gd name="T6" fmla="*/ 2147483647 w 37"/>
                <a:gd name="T7" fmla="*/ 2147483647 h 25"/>
                <a:gd name="T8" fmla="*/ 2147483647 w 37"/>
                <a:gd name="T9" fmla="*/ 2147483647 h 25"/>
                <a:gd name="T10" fmla="*/ 2147483647 w 37"/>
                <a:gd name="T11" fmla="*/ 2147483647 h 25"/>
                <a:gd name="T12" fmla="*/ 2147483647 w 37"/>
                <a:gd name="T13" fmla="*/ 2147483647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5"/>
                <a:gd name="T23" fmla="*/ 37 w 3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5">
                  <a:moveTo>
                    <a:pt x="25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5" y="10"/>
                    <a:pt x="37" y="14"/>
                    <a:pt x="35" y="19"/>
                  </a:cubicBezTo>
                  <a:cubicBezTo>
                    <a:pt x="34" y="23"/>
                    <a:pt x="29" y="25"/>
                    <a:pt x="25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2" name="Freeform 1223">
              <a:extLst>
                <a:ext uri="{FF2B5EF4-FFF2-40B4-BE49-F238E27FC236}">
                  <a16:creationId xmlns:a16="http://schemas.microsoft.com/office/drawing/2014/main" id="{84B9B678-8E03-45CC-BEFE-C518A7B36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6008" y="5077728"/>
              <a:ext cx="157474" cy="102145"/>
            </a:xfrm>
            <a:custGeom>
              <a:avLst/>
              <a:gdLst>
                <a:gd name="T0" fmla="*/ 2147483647 w 37"/>
                <a:gd name="T1" fmla="*/ 2147483647 h 24"/>
                <a:gd name="T2" fmla="*/ 2147483647 w 37"/>
                <a:gd name="T3" fmla="*/ 2147483647 h 24"/>
                <a:gd name="T4" fmla="*/ 2147483647 w 37"/>
                <a:gd name="T5" fmla="*/ 2147483647 h 24"/>
                <a:gd name="T6" fmla="*/ 2147483647 w 37"/>
                <a:gd name="T7" fmla="*/ 2147483647 h 24"/>
                <a:gd name="T8" fmla="*/ 2147483647 w 37"/>
                <a:gd name="T9" fmla="*/ 2147483647 h 24"/>
                <a:gd name="T10" fmla="*/ 2147483647 w 37"/>
                <a:gd name="T11" fmla="*/ 2147483647 h 24"/>
                <a:gd name="T12" fmla="*/ 2147483647 w 37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4"/>
                <a:gd name="T23" fmla="*/ 37 w 37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4">
                  <a:moveTo>
                    <a:pt x="26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5" y="10"/>
                    <a:pt x="37" y="14"/>
                    <a:pt x="36" y="18"/>
                  </a:cubicBezTo>
                  <a:cubicBezTo>
                    <a:pt x="34" y="22"/>
                    <a:pt x="30" y="24"/>
                    <a:pt x="26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3" name="Freeform 1224">
              <a:extLst>
                <a:ext uri="{FF2B5EF4-FFF2-40B4-BE49-F238E27FC236}">
                  <a16:creationId xmlns:a16="http://schemas.microsoft.com/office/drawing/2014/main" id="{FE89B003-7D12-4994-93DC-B7D8D6707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8153" y="5145824"/>
              <a:ext cx="440502" cy="293668"/>
            </a:xfrm>
            <a:custGeom>
              <a:avLst/>
              <a:gdLst>
                <a:gd name="T0" fmla="*/ 2147483647 w 207"/>
                <a:gd name="T1" fmla="*/ 2147483647 h 138"/>
                <a:gd name="T2" fmla="*/ 0 w 207"/>
                <a:gd name="T3" fmla="*/ 2147483647 h 138"/>
                <a:gd name="T4" fmla="*/ 2147483647 w 207"/>
                <a:gd name="T5" fmla="*/ 0 h 138"/>
                <a:gd name="T6" fmla="*/ 2147483647 w 207"/>
                <a:gd name="T7" fmla="*/ 2147483647 h 138"/>
                <a:gd name="T8" fmla="*/ 2147483647 w 207"/>
                <a:gd name="T9" fmla="*/ 2147483647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8"/>
                <a:gd name="T17" fmla="*/ 207 w 207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8">
                  <a:moveTo>
                    <a:pt x="20" y="138"/>
                  </a:moveTo>
                  <a:lnTo>
                    <a:pt x="0" y="100"/>
                  </a:lnTo>
                  <a:lnTo>
                    <a:pt x="187" y="0"/>
                  </a:lnTo>
                  <a:lnTo>
                    <a:pt x="207" y="38"/>
                  </a:lnTo>
                  <a:lnTo>
                    <a:pt x="20" y="138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4" name="Freeform 1225">
              <a:extLst>
                <a:ext uri="{FF2B5EF4-FFF2-40B4-BE49-F238E27FC236}">
                  <a16:creationId xmlns:a16="http://schemas.microsoft.com/office/drawing/2014/main" id="{85C4DC98-2D54-43E6-BC5D-4A6312F0A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358627"/>
              <a:ext cx="106401" cy="85121"/>
            </a:xfrm>
            <a:custGeom>
              <a:avLst/>
              <a:gdLst>
                <a:gd name="T0" fmla="*/ 2147483647 w 50"/>
                <a:gd name="T1" fmla="*/ 2147483647 h 40"/>
                <a:gd name="T2" fmla="*/ 2147483647 w 50"/>
                <a:gd name="T3" fmla="*/ 2147483647 h 40"/>
                <a:gd name="T4" fmla="*/ 0 w 50"/>
                <a:gd name="T5" fmla="*/ 2147483647 h 40"/>
                <a:gd name="T6" fmla="*/ 2147483647 w 50"/>
                <a:gd name="T7" fmla="*/ 2147483647 h 40"/>
                <a:gd name="T8" fmla="*/ 2147483647 w 50"/>
                <a:gd name="T9" fmla="*/ 0 h 40"/>
                <a:gd name="T10" fmla="*/ 2147483647 w 50"/>
                <a:gd name="T11" fmla="*/ 2147483647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40"/>
                <a:gd name="T20" fmla="*/ 50 w 50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40">
                  <a:moveTo>
                    <a:pt x="50" y="38"/>
                  </a:moveTo>
                  <a:lnTo>
                    <a:pt x="24" y="38"/>
                  </a:lnTo>
                  <a:lnTo>
                    <a:pt x="0" y="40"/>
                  </a:lnTo>
                  <a:lnTo>
                    <a:pt x="14" y="20"/>
                  </a:lnTo>
                  <a:lnTo>
                    <a:pt x="30" y="0"/>
                  </a:lnTo>
                  <a:lnTo>
                    <a:pt x="50" y="38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5" name="Freeform 1226">
              <a:extLst>
                <a:ext uri="{FF2B5EF4-FFF2-40B4-BE49-F238E27FC236}">
                  <a16:creationId xmlns:a16="http://schemas.microsoft.com/office/drawing/2014/main" id="{00069FEB-9A28-435F-8BDC-D4EC9C334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401187"/>
              <a:ext cx="51073" cy="42561"/>
            </a:xfrm>
            <a:custGeom>
              <a:avLst/>
              <a:gdLst>
                <a:gd name="T0" fmla="*/ 2147483647 w 24"/>
                <a:gd name="T1" fmla="*/ 2147483647 h 20"/>
                <a:gd name="T2" fmla="*/ 0 w 24"/>
                <a:gd name="T3" fmla="*/ 2147483647 h 20"/>
                <a:gd name="T4" fmla="*/ 2147483647 w 24"/>
                <a:gd name="T5" fmla="*/ 0 h 20"/>
                <a:gd name="T6" fmla="*/ 2147483647 w 24"/>
                <a:gd name="T7" fmla="*/ 2147483647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0"/>
                <a:gd name="T14" fmla="*/ 24 w 24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0">
                  <a:moveTo>
                    <a:pt x="24" y="18"/>
                  </a:moveTo>
                  <a:lnTo>
                    <a:pt x="0" y="20"/>
                  </a:lnTo>
                  <a:lnTo>
                    <a:pt x="14" y="0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6" name="Freeform 1227">
              <a:extLst>
                <a:ext uri="{FF2B5EF4-FFF2-40B4-BE49-F238E27FC236}">
                  <a16:creationId xmlns:a16="http://schemas.microsoft.com/office/drawing/2014/main" id="{61A4BB28-BBBF-4389-8182-2E06C09AC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093" y="5116032"/>
              <a:ext cx="110657" cy="110657"/>
            </a:xfrm>
            <a:custGeom>
              <a:avLst/>
              <a:gdLst>
                <a:gd name="T0" fmla="*/ 2147483647 w 26"/>
                <a:gd name="T1" fmla="*/ 2147483647 h 26"/>
                <a:gd name="T2" fmla="*/ 2147483647 w 26"/>
                <a:gd name="T3" fmla="*/ 2147483647 h 26"/>
                <a:gd name="T4" fmla="*/ 2147483647 w 26"/>
                <a:gd name="T5" fmla="*/ 2147483647 h 26"/>
                <a:gd name="T6" fmla="*/ 0 w 26"/>
                <a:gd name="T7" fmla="*/ 2147483647 h 26"/>
                <a:gd name="T8" fmla="*/ 2147483647 w 26"/>
                <a:gd name="T9" fmla="*/ 2147483647 h 26"/>
                <a:gd name="T10" fmla="*/ 2147483647 w 26"/>
                <a:gd name="T11" fmla="*/ 2147483647 h 26"/>
                <a:gd name="T12" fmla="*/ 2147483647 w 26"/>
                <a:gd name="T13" fmla="*/ 2147483647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6"/>
                <a:gd name="T23" fmla="*/ 26 w 26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6"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0" y="2"/>
                    <a:pt x="14" y="0"/>
                    <a:pt x="9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4" y="19"/>
                    <a:pt x="26" y="13"/>
                    <a:pt x="23" y="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7" name="Freeform 1228">
              <a:extLst>
                <a:ext uri="{FF2B5EF4-FFF2-40B4-BE49-F238E27FC236}">
                  <a16:creationId xmlns:a16="http://schemas.microsoft.com/office/drawing/2014/main" id="{8C0F248E-BC51-4ABA-B7C7-DFC93A3B5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498" y="5413956"/>
              <a:ext cx="451141" cy="119169"/>
            </a:xfrm>
            <a:custGeom>
              <a:avLst/>
              <a:gdLst>
                <a:gd name="T0" fmla="*/ 2147483647 w 212"/>
                <a:gd name="T1" fmla="*/ 2147483647 h 56"/>
                <a:gd name="T2" fmla="*/ 0 w 212"/>
                <a:gd name="T3" fmla="*/ 2147483647 h 56"/>
                <a:gd name="T4" fmla="*/ 2147483647 w 212"/>
                <a:gd name="T5" fmla="*/ 0 h 56"/>
                <a:gd name="T6" fmla="*/ 2147483647 w 212"/>
                <a:gd name="T7" fmla="*/ 2147483647 h 56"/>
                <a:gd name="T8" fmla="*/ 2147483647 w 212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56"/>
                <a:gd name="T17" fmla="*/ 212 w 21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56">
                  <a:moveTo>
                    <a:pt x="2" y="56"/>
                  </a:moveTo>
                  <a:lnTo>
                    <a:pt x="0" y="14"/>
                  </a:lnTo>
                  <a:lnTo>
                    <a:pt x="210" y="0"/>
                  </a:lnTo>
                  <a:lnTo>
                    <a:pt x="212" y="44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8" name="Freeform 1229">
              <a:extLst>
                <a:ext uri="{FF2B5EF4-FFF2-40B4-BE49-F238E27FC236}">
                  <a16:creationId xmlns:a16="http://schemas.microsoft.com/office/drawing/2014/main" id="{65FB1303-E545-4E89-A595-D1CD274C6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43748"/>
              <a:ext cx="100018" cy="89377"/>
            </a:xfrm>
            <a:custGeom>
              <a:avLst/>
              <a:gdLst>
                <a:gd name="T0" fmla="*/ 2147483647 w 47"/>
                <a:gd name="T1" fmla="*/ 2147483647 h 42"/>
                <a:gd name="T2" fmla="*/ 2147483647 w 47"/>
                <a:gd name="T3" fmla="*/ 2147483647 h 42"/>
                <a:gd name="T4" fmla="*/ 0 w 47"/>
                <a:gd name="T5" fmla="*/ 2147483647 h 42"/>
                <a:gd name="T6" fmla="*/ 2147483647 w 47"/>
                <a:gd name="T7" fmla="*/ 2147483647 h 42"/>
                <a:gd name="T8" fmla="*/ 2147483647 w 47"/>
                <a:gd name="T9" fmla="*/ 0 h 42"/>
                <a:gd name="T10" fmla="*/ 2147483647 w 47"/>
                <a:gd name="T11" fmla="*/ 2147483647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42"/>
                <a:gd name="T20" fmla="*/ 47 w 47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42">
                  <a:moveTo>
                    <a:pt x="47" y="42"/>
                  </a:moveTo>
                  <a:lnTo>
                    <a:pt x="23" y="34"/>
                  </a:lnTo>
                  <a:lnTo>
                    <a:pt x="0" y="24"/>
                  </a:lnTo>
                  <a:lnTo>
                    <a:pt x="21" y="12"/>
                  </a:lnTo>
                  <a:lnTo>
                    <a:pt x="45" y="0"/>
                  </a:lnTo>
                  <a:lnTo>
                    <a:pt x="47" y="42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89" name="Freeform 1230">
              <a:extLst>
                <a:ext uri="{FF2B5EF4-FFF2-40B4-BE49-F238E27FC236}">
                  <a16:creationId xmlns:a16="http://schemas.microsoft.com/office/drawing/2014/main" id="{20C82B50-17BF-4DEF-A7E5-0449BACD5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69284"/>
              <a:ext cx="48945" cy="46817"/>
            </a:xfrm>
            <a:custGeom>
              <a:avLst/>
              <a:gdLst>
                <a:gd name="T0" fmla="*/ 2147483647 w 23"/>
                <a:gd name="T1" fmla="*/ 2147483647 h 22"/>
                <a:gd name="T2" fmla="*/ 0 w 23"/>
                <a:gd name="T3" fmla="*/ 2147483647 h 22"/>
                <a:gd name="T4" fmla="*/ 2147483647 w 23"/>
                <a:gd name="T5" fmla="*/ 0 h 22"/>
                <a:gd name="T6" fmla="*/ 2147483647 w 23"/>
                <a:gd name="T7" fmla="*/ 2147483647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2"/>
                <a:gd name="T14" fmla="*/ 23 w 23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2">
                  <a:moveTo>
                    <a:pt x="23" y="22"/>
                  </a:moveTo>
                  <a:lnTo>
                    <a:pt x="0" y="12"/>
                  </a:lnTo>
                  <a:lnTo>
                    <a:pt x="2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90" name="Freeform 1231">
              <a:extLst>
                <a:ext uri="{FF2B5EF4-FFF2-40B4-BE49-F238E27FC236}">
                  <a16:creationId xmlns:a16="http://schemas.microsoft.com/office/drawing/2014/main" id="{A9C0F0C4-211E-497F-B1E7-7BEA5360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0384" y="5409700"/>
              <a:ext cx="89377" cy="97889"/>
            </a:xfrm>
            <a:custGeom>
              <a:avLst/>
              <a:gdLst>
                <a:gd name="T0" fmla="*/ 2147483647 w 21"/>
                <a:gd name="T1" fmla="*/ 2147483647 h 23"/>
                <a:gd name="T2" fmla="*/ 2147483647 w 21"/>
                <a:gd name="T3" fmla="*/ 2147483647 h 23"/>
                <a:gd name="T4" fmla="*/ 2147483647 w 21"/>
                <a:gd name="T5" fmla="*/ 2147483647 h 23"/>
                <a:gd name="T6" fmla="*/ 0 w 21"/>
                <a:gd name="T7" fmla="*/ 2147483647 h 23"/>
                <a:gd name="T8" fmla="*/ 2147483647 w 21"/>
                <a:gd name="T9" fmla="*/ 2147483647 h 23"/>
                <a:gd name="T10" fmla="*/ 2147483647 w 21"/>
                <a:gd name="T11" fmla="*/ 2147483647 h 23"/>
                <a:gd name="T12" fmla="*/ 2147483647 w 21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3"/>
                <a:gd name="T23" fmla="*/ 21 w 21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3">
                  <a:moveTo>
                    <a:pt x="20" y="11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5"/>
                    <a:pt x="15" y="0"/>
                    <a:pt x="9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6" y="22"/>
                    <a:pt x="21" y="17"/>
                    <a:pt x="20" y="11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2" name="Rectangle 74">
            <a:extLst>
              <a:ext uri="{FF2B5EF4-FFF2-40B4-BE49-F238E27FC236}">
                <a16:creationId xmlns:a16="http://schemas.microsoft.com/office/drawing/2014/main" id="{603FD8A8-F478-4D5D-8401-526528007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2266950"/>
            <a:ext cx="62103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b="1">
                <a:solidFill>
                  <a:srgbClr val="3A07DF"/>
                </a:solidFill>
              </a:rPr>
              <a:t>Расмийлаштирилган</a:t>
            </a:r>
            <a:r>
              <a:rPr lang="en-US" altLang="en-US" b="1">
                <a:solidFill>
                  <a:srgbClr val="3A07DF"/>
                </a:solidFill>
              </a:rPr>
              <a:t> </a:t>
            </a:r>
          </a:p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>
                <a:solidFill>
                  <a:schemeClr val="tx2"/>
                </a:solidFill>
              </a:rPr>
              <a:t>Масалан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қ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нун</a:t>
            </a:r>
            <a:r>
              <a:rPr lang="en-US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ҳужжатларида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ёки</a:t>
            </a:r>
            <a:r>
              <a:rPr lang="tr-TR" altLang="en-US">
                <a:solidFill>
                  <a:schemeClr val="tx2"/>
                </a:solidFill>
              </a:rPr>
              <a:t> x</a:t>
            </a:r>
            <a:r>
              <a:rPr lang="ru-RU" altLang="en-US">
                <a:solidFill>
                  <a:schemeClr val="tx2"/>
                </a:solidFill>
              </a:rPr>
              <a:t>улқ</a:t>
            </a:r>
            <a:r>
              <a:rPr lang="tr-TR" altLang="en-US">
                <a:solidFill>
                  <a:schemeClr val="tx2"/>
                </a:solidFill>
              </a:rPr>
              <a:t>-</a:t>
            </a:r>
            <a:r>
              <a:rPr lang="ru-RU" altLang="en-US">
                <a:solidFill>
                  <a:schemeClr val="tx2"/>
                </a:solidFill>
              </a:rPr>
              <a:t>атв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р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қ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идаларида</a:t>
            </a:r>
          </a:p>
        </p:txBody>
      </p:sp>
      <p:sp>
        <p:nvSpPr>
          <p:cNvPr id="65543" name="object 12">
            <a:extLst>
              <a:ext uri="{FF2B5EF4-FFF2-40B4-BE49-F238E27FC236}">
                <a16:creationId xmlns:a16="http://schemas.microsoft.com/office/drawing/2014/main" id="{B457717E-D5CD-4EF5-86E1-48F180D4253C}"/>
              </a:ext>
            </a:extLst>
          </p:cNvPr>
          <p:cNvSpPr>
            <a:spLocks/>
          </p:cNvSpPr>
          <p:nvPr/>
        </p:nvSpPr>
        <p:spPr bwMode="auto">
          <a:xfrm>
            <a:off x="444500" y="2247900"/>
            <a:ext cx="688975" cy="685800"/>
          </a:xfrm>
          <a:custGeom>
            <a:avLst/>
            <a:gdLst>
              <a:gd name="T0" fmla="*/ 2037088 w 381000"/>
              <a:gd name="T1" fmla="*/ 0 h 379730"/>
              <a:gd name="T2" fmla="*/ 1570179 w 381000"/>
              <a:gd name="T3" fmla="*/ 53310 h 379730"/>
              <a:gd name="T4" fmla="*/ 1141471 w 381000"/>
              <a:gd name="T5" fmla="*/ 205191 h 379730"/>
              <a:gd name="T6" fmla="*/ 763227 w 381000"/>
              <a:gd name="T7" fmla="*/ 443501 h 379730"/>
              <a:gd name="T8" fmla="*/ 447696 w 381000"/>
              <a:gd name="T9" fmla="*/ 756114 h 379730"/>
              <a:gd name="T10" fmla="*/ 207152 w 381000"/>
              <a:gd name="T11" fmla="*/ 1130923 h 379730"/>
              <a:gd name="T12" fmla="*/ 53829 w 381000"/>
              <a:gd name="T13" fmla="*/ 1555780 h 379730"/>
              <a:gd name="T14" fmla="*/ 0 w 381000"/>
              <a:gd name="T15" fmla="*/ 2018564 h 379730"/>
              <a:gd name="T16" fmla="*/ 53829 w 381000"/>
              <a:gd name="T17" fmla="*/ 2481354 h 379730"/>
              <a:gd name="T18" fmla="*/ 207152 w 381000"/>
              <a:gd name="T19" fmla="*/ 2906219 h 379730"/>
              <a:gd name="T20" fmla="*/ 447696 w 381000"/>
              <a:gd name="T21" fmla="*/ 3281020 h 379730"/>
              <a:gd name="T22" fmla="*/ 763227 w 381000"/>
              <a:gd name="T23" fmla="*/ 3593640 h 379730"/>
              <a:gd name="T24" fmla="*/ 1141471 w 381000"/>
              <a:gd name="T25" fmla="*/ 3831949 h 379730"/>
              <a:gd name="T26" fmla="*/ 1570179 w 381000"/>
              <a:gd name="T27" fmla="*/ 3983828 h 379730"/>
              <a:gd name="T28" fmla="*/ 2037088 w 381000"/>
              <a:gd name="T29" fmla="*/ 4037134 h 379730"/>
              <a:gd name="T30" fmla="*/ 2503978 w 381000"/>
              <a:gd name="T31" fmla="*/ 3983828 h 379730"/>
              <a:gd name="T32" fmla="*/ 2932686 w 381000"/>
              <a:gd name="T33" fmla="*/ 3831949 h 379730"/>
              <a:gd name="T34" fmla="*/ 3310928 w 381000"/>
              <a:gd name="T35" fmla="*/ 3593640 h 379730"/>
              <a:gd name="T36" fmla="*/ 3626462 w 381000"/>
              <a:gd name="T37" fmla="*/ 3281020 h 379730"/>
              <a:gd name="T38" fmla="*/ 3867006 w 381000"/>
              <a:gd name="T39" fmla="*/ 2906219 h 379730"/>
              <a:gd name="T40" fmla="*/ 4020327 w 381000"/>
              <a:gd name="T41" fmla="*/ 2481354 h 379730"/>
              <a:gd name="T42" fmla="*/ 4074168 w 381000"/>
              <a:gd name="T43" fmla="*/ 2018564 h 379730"/>
              <a:gd name="T44" fmla="*/ 4020327 w 381000"/>
              <a:gd name="T45" fmla="*/ 1555780 h 379730"/>
              <a:gd name="T46" fmla="*/ 3867006 w 381000"/>
              <a:gd name="T47" fmla="*/ 1130923 h 379730"/>
              <a:gd name="T48" fmla="*/ 3626462 w 381000"/>
              <a:gd name="T49" fmla="*/ 756114 h 379730"/>
              <a:gd name="T50" fmla="*/ 3310928 w 381000"/>
              <a:gd name="T51" fmla="*/ 443501 h 379730"/>
              <a:gd name="T52" fmla="*/ 2932686 w 381000"/>
              <a:gd name="T53" fmla="*/ 205191 h 379730"/>
              <a:gd name="T54" fmla="*/ 2503978 w 381000"/>
              <a:gd name="T55" fmla="*/ 53310 h 379730"/>
              <a:gd name="T56" fmla="*/ 2037088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5544" name="Group 76">
            <a:extLst>
              <a:ext uri="{FF2B5EF4-FFF2-40B4-BE49-F238E27FC236}">
                <a16:creationId xmlns:a16="http://schemas.microsoft.com/office/drawing/2014/main" id="{3775898C-30A6-4A85-B8B4-FBB5897E944D}"/>
              </a:ext>
            </a:extLst>
          </p:cNvPr>
          <p:cNvGrpSpPr>
            <a:grpSpLocks/>
          </p:cNvGrpSpPr>
          <p:nvPr/>
        </p:nvGrpSpPr>
        <p:grpSpPr bwMode="auto">
          <a:xfrm>
            <a:off x="438150" y="2284413"/>
            <a:ext cx="565150" cy="555625"/>
            <a:chOff x="4038979" y="1309506"/>
            <a:chExt cx="790715" cy="776714"/>
          </a:xfrm>
        </p:grpSpPr>
        <p:sp>
          <p:nvSpPr>
            <p:cNvPr id="65552" name="Freeform: Shape 77">
              <a:extLst>
                <a:ext uri="{FF2B5EF4-FFF2-40B4-BE49-F238E27FC236}">
                  <a16:creationId xmlns:a16="http://schemas.microsoft.com/office/drawing/2014/main" id="{B66C6421-635D-4C0C-9446-3DA0C94A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819" y="1725505"/>
              <a:ext cx="173212" cy="173212"/>
            </a:xfrm>
            <a:custGeom>
              <a:avLst/>
              <a:gdLst>
                <a:gd name="T0" fmla="*/ 163583 w 173212"/>
                <a:gd name="T1" fmla="*/ 87225 h 173212"/>
                <a:gd name="T2" fmla="*/ 87225 w 173212"/>
                <a:gd name="T3" fmla="*/ 163583 h 173212"/>
                <a:gd name="T4" fmla="*/ 10867 w 173212"/>
                <a:gd name="T5" fmla="*/ 87225 h 173212"/>
                <a:gd name="T6" fmla="*/ 87225 w 173212"/>
                <a:gd name="T7" fmla="*/ 10867 h 173212"/>
                <a:gd name="T8" fmla="*/ 163583 w 173212"/>
                <a:gd name="T9" fmla="*/ 87225 h 173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212"/>
                <a:gd name="T16" fmla="*/ 0 h 173212"/>
                <a:gd name="T17" fmla="*/ 173212 w 173212"/>
                <a:gd name="T18" fmla="*/ 173212 h 1732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212" h="173212">
                  <a:moveTo>
                    <a:pt x="163583" y="87225"/>
                  </a:moveTo>
                  <a:cubicBezTo>
                    <a:pt x="163583" y="129396"/>
                    <a:pt x="129396" y="163583"/>
                    <a:pt x="87225" y="163583"/>
                  </a:cubicBezTo>
                  <a:cubicBezTo>
                    <a:pt x="45053" y="163583"/>
                    <a:pt x="10867" y="129396"/>
                    <a:pt x="10867" y="87225"/>
                  </a:cubicBezTo>
                  <a:cubicBezTo>
                    <a:pt x="10867" y="45054"/>
                    <a:pt x="45054" y="10867"/>
                    <a:pt x="87225" y="10867"/>
                  </a:cubicBezTo>
                  <a:cubicBezTo>
                    <a:pt x="129396" y="10867"/>
                    <a:pt x="163583" y="45054"/>
                    <a:pt x="163583" y="87225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53" name="Freeform: Shape 78">
              <a:extLst>
                <a:ext uri="{FF2B5EF4-FFF2-40B4-BE49-F238E27FC236}">
                  <a16:creationId xmlns:a16="http://schemas.microsoft.com/office/drawing/2014/main" id="{52F3384A-9CBB-43F8-B47B-B21E86D33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979" y="1927442"/>
              <a:ext cx="274253" cy="158778"/>
            </a:xfrm>
            <a:custGeom>
              <a:avLst/>
              <a:gdLst>
                <a:gd name="T0" fmla="*/ 271552 w 274253"/>
                <a:gd name="T1" fmla="*/ 141210 h 158778"/>
                <a:gd name="T2" fmla="*/ 141209 w 274253"/>
                <a:gd name="T3" fmla="*/ 10867 h 158778"/>
                <a:gd name="T4" fmla="*/ 10867 w 274253"/>
                <a:gd name="T5" fmla="*/ 141210 h 158778"/>
                <a:gd name="T6" fmla="*/ 10867 w 274253"/>
                <a:gd name="T7" fmla="*/ 160985 h 158778"/>
                <a:gd name="T8" fmla="*/ 271696 w 274253"/>
                <a:gd name="T9" fmla="*/ 160985 h 158778"/>
                <a:gd name="T10" fmla="*/ 271696 w 274253"/>
                <a:gd name="T11" fmla="*/ 141210 h 1587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253"/>
                <a:gd name="T19" fmla="*/ 0 h 158778"/>
                <a:gd name="T20" fmla="*/ 274253 w 274253"/>
                <a:gd name="T21" fmla="*/ 158778 h 1587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253" h="158778">
                  <a:moveTo>
                    <a:pt x="271552" y="141210"/>
                  </a:moveTo>
                  <a:cubicBezTo>
                    <a:pt x="271552" y="69182"/>
                    <a:pt x="213237" y="10867"/>
                    <a:pt x="141209" y="10867"/>
                  </a:cubicBezTo>
                  <a:cubicBezTo>
                    <a:pt x="69182" y="10867"/>
                    <a:pt x="10867" y="69182"/>
                    <a:pt x="10867" y="141210"/>
                  </a:cubicBezTo>
                  <a:lnTo>
                    <a:pt x="10867" y="160985"/>
                  </a:lnTo>
                  <a:lnTo>
                    <a:pt x="271696" y="160985"/>
                  </a:lnTo>
                  <a:lnTo>
                    <a:pt x="271696" y="141210"/>
                  </a:ln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54" name="Freeform: Shape 79">
              <a:extLst>
                <a:ext uri="{FF2B5EF4-FFF2-40B4-BE49-F238E27FC236}">
                  <a16:creationId xmlns:a16="http://schemas.microsoft.com/office/drawing/2014/main" id="{AD35F77E-310A-4102-B270-21B3769BE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426" y="1725505"/>
              <a:ext cx="173212" cy="173212"/>
            </a:xfrm>
            <a:custGeom>
              <a:avLst/>
              <a:gdLst>
                <a:gd name="T0" fmla="*/ 163583 w 173212"/>
                <a:gd name="T1" fmla="*/ 87225 h 173212"/>
                <a:gd name="T2" fmla="*/ 87225 w 173212"/>
                <a:gd name="T3" fmla="*/ 163583 h 173212"/>
                <a:gd name="T4" fmla="*/ 10867 w 173212"/>
                <a:gd name="T5" fmla="*/ 87225 h 173212"/>
                <a:gd name="T6" fmla="*/ 87225 w 173212"/>
                <a:gd name="T7" fmla="*/ 10867 h 173212"/>
                <a:gd name="T8" fmla="*/ 163583 w 173212"/>
                <a:gd name="T9" fmla="*/ 87225 h 173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212"/>
                <a:gd name="T16" fmla="*/ 0 h 173212"/>
                <a:gd name="T17" fmla="*/ 173212 w 173212"/>
                <a:gd name="T18" fmla="*/ 173212 h 1732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212" h="173212">
                  <a:moveTo>
                    <a:pt x="163583" y="87225"/>
                  </a:moveTo>
                  <a:cubicBezTo>
                    <a:pt x="163583" y="129396"/>
                    <a:pt x="129396" y="163583"/>
                    <a:pt x="87225" y="163583"/>
                  </a:cubicBezTo>
                  <a:cubicBezTo>
                    <a:pt x="45053" y="163583"/>
                    <a:pt x="10867" y="129396"/>
                    <a:pt x="10867" y="87225"/>
                  </a:cubicBezTo>
                  <a:cubicBezTo>
                    <a:pt x="10867" y="45054"/>
                    <a:pt x="45053" y="10867"/>
                    <a:pt x="87225" y="10867"/>
                  </a:cubicBezTo>
                  <a:cubicBezTo>
                    <a:pt x="129396" y="10867"/>
                    <a:pt x="163583" y="45054"/>
                    <a:pt x="163583" y="87225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55" name="Freeform: Shape 80">
              <a:extLst>
                <a:ext uri="{FF2B5EF4-FFF2-40B4-BE49-F238E27FC236}">
                  <a16:creationId xmlns:a16="http://schemas.microsoft.com/office/drawing/2014/main" id="{CB717648-B640-49D4-96AD-345FD8B4E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441" y="1927442"/>
              <a:ext cx="274253" cy="158778"/>
            </a:xfrm>
            <a:custGeom>
              <a:avLst/>
              <a:gdLst>
                <a:gd name="T0" fmla="*/ 271552 w 274253"/>
                <a:gd name="T1" fmla="*/ 141210 h 158778"/>
                <a:gd name="T2" fmla="*/ 141210 w 274253"/>
                <a:gd name="T3" fmla="*/ 10867 h 158778"/>
                <a:gd name="T4" fmla="*/ 10867 w 274253"/>
                <a:gd name="T5" fmla="*/ 141210 h 158778"/>
                <a:gd name="T6" fmla="*/ 10867 w 274253"/>
                <a:gd name="T7" fmla="*/ 160985 h 158778"/>
                <a:gd name="T8" fmla="*/ 271696 w 274253"/>
                <a:gd name="T9" fmla="*/ 160985 h 158778"/>
                <a:gd name="T10" fmla="*/ 271696 w 274253"/>
                <a:gd name="T11" fmla="*/ 141210 h 1587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253"/>
                <a:gd name="T19" fmla="*/ 0 h 158778"/>
                <a:gd name="T20" fmla="*/ 274253 w 274253"/>
                <a:gd name="T21" fmla="*/ 158778 h 1587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253" h="158778">
                  <a:moveTo>
                    <a:pt x="271552" y="141210"/>
                  </a:moveTo>
                  <a:cubicBezTo>
                    <a:pt x="271552" y="69182"/>
                    <a:pt x="213237" y="10867"/>
                    <a:pt x="141210" y="10867"/>
                  </a:cubicBezTo>
                  <a:cubicBezTo>
                    <a:pt x="69182" y="10867"/>
                    <a:pt x="10867" y="69182"/>
                    <a:pt x="10867" y="141210"/>
                  </a:cubicBezTo>
                  <a:lnTo>
                    <a:pt x="10867" y="160985"/>
                  </a:lnTo>
                  <a:lnTo>
                    <a:pt x="271696" y="160985"/>
                  </a:lnTo>
                  <a:lnTo>
                    <a:pt x="271696" y="141210"/>
                  </a:ln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56" name="Freeform: Shape 81">
              <a:extLst>
                <a:ext uri="{FF2B5EF4-FFF2-40B4-BE49-F238E27FC236}">
                  <a16:creationId xmlns:a16="http://schemas.microsoft.com/office/drawing/2014/main" id="{6633EC38-8AAC-49BF-A308-2E22FCEF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06" y="1393370"/>
              <a:ext cx="129909" cy="86606"/>
            </a:xfrm>
            <a:custGeom>
              <a:avLst/>
              <a:gdLst>
                <a:gd name="T0" fmla="*/ 10867 w 129909"/>
                <a:gd name="T1" fmla="*/ 52005 h 86606"/>
                <a:gd name="T2" fmla="*/ 51139 w 129909"/>
                <a:gd name="T3" fmla="*/ 84049 h 86606"/>
                <a:gd name="T4" fmla="*/ 130961 w 129909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29909"/>
                <a:gd name="T10" fmla="*/ 0 h 86606"/>
                <a:gd name="T11" fmla="*/ 129909 w 129909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909" h="86606">
                  <a:moveTo>
                    <a:pt x="10867" y="52005"/>
                  </a:moveTo>
                  <a:lnTo>
                    <a:pt x="51139" y="84049"/>
                  </a:lnTo>
                  <a:lnTo>
                    <a:pt x="130961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57" name="Freeform: Shape 82">
              <a:extLst>
                <a:ext uri="{FF2B5EF4-FFF2-40B4-BE49-F238E27FC236}">
                  <a16:creationId xmlns:a16="http://schemas.microsoft.com/office/drawing/2014/main" id="{D4200AA5-CC49-4970-AF03-3ABEBDCA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170" y="1309506"/>
              <a:ext cx="259819" cy="259819"/>
            </a:xfrm>
            <a:custGeom>
              <a:avLst/>
              <a:gdLst>
                <a:gd name="T0" fmla="*/ 251639 w 259818"/>
                <a:gd name="T1" fmla="*/ 131256 h 259818"/>
                <a:gd name="T2" fmla="*/ 131256 w 259818"/>
                <a:gd name="T3" fmla="*/ 251639 h 259818"/>
                <a:gd name="T4" fmla="*/ 10867 w 259818"/>
                <a:gd name="T5" fmla="*/ 131256 h 259818"/>
                <a:gd name="T6" fmla="*/ 131256 w 259818"/>
                <a:gd name="T7" fmla="*/ 10867 h 259818"/>
                <a:gd name="T8" fmla="*/ 251639 w 259818"/>
                <a:gd name="T9" fmla="*/ 131256 h 2598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818"/>
                <a:gd name="T16" fmla="*/ 0 h 259818"/>
                <a:gd name="T17" fmla="*/ 259818 w 259818"/>
                <a:gd name="T18" fmla="*/ 259818 h 2598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818" h="259818">
                  <a:moveTo>
                    <a:pt x="251633" y="131250"/>
                  </a:moveTo>
                  <a:cubicBezTo>
                    <a:pt x="251633" y="197735"/>
                    <a:pt x="197735" y="251633"/>
                    <a:pt x="131250" y="251633"/>
                  </a:cubicBezTo>
                  <a:cubicBezTo>
                    <a:pt x="64765" y="251633"/>
                    <a:pt x="10867" y="197735"/>
                    <a:pt x="10867" y="131250"/>
                  </a:cubicBezTo>
                  <a:cubicBezTo>
                    <a:pt x="10867" y="64764"/>
                    <a:pt x="64765" y="10867"/>
                    <a:pt x="131250" y="10867"/>
                  </a:cubicBezTo>
                  <a:cubicBezTo>
                    <a:pt x="197735" y="10867"/>
                    <a:pt x="251633" y="64764"/>
                    <a:pt x="251633" y="131250"/>
                  </a:cubicBezTo>
                  <a:close/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58" name="Freeform: Shape 83">
              <a:extLst>
                <a:ext uri="{FF2B5EF4-FFF2-40B4-BE49-F238E27FC236}">
                  <a16:creationId xmlns:a16="http://schemas.microsoft.com/office/drawing/2014/main" id="{CCD55B42-1007-4AF5-B44E-718BB942C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591" y="1366089"/>
              <a:ext cx="43303" cy="274253"/>
            </a:xfrm>
            <a:custGeom>
              <a:avLst/>
              <a:gdLst>
                <a:gd name="T0" fmla="*/ 10867 w 43303"/>
                <a:gd name="T1" fmla="*/ 10867 h 274253"/>
                <a:gd name="T2" fmla="*/ 37859 w 43303"/>
                <a:gd name="T3" fmla="*/ 37860 h 274253"/>
                <a:gd name="T4" fmla="*/ 37859 w 43303"/>
                <a:gd name="T5" fmla="*/ 241240 h 274253"/>
                <a:gd name="T6" fmla="*/ 10867 w 43303"/>
                <a:gd name="T7" fmla="*/ 268232 h 274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303"/>
                <a:gd name="T13" fmla="*/ 0 h 274253"/>
                <a:gd name="T14" fmla="*/ 43303 w 43303"/>
                <a:gd name="T15" fmla="*/ 274253 h 274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303" h="274253">
                  <a:moveTo>
                    <a:pt x="10867" y="10867"/>
                  </a:moveTo>
                  <a:cubicBezTo>
                    <a:pt x="25735" y="10867"/>
                    <a:pt x="37859" y="22992"/>
                    <a:pt x="37859" y="37860"/>
                  </a:cubicBezTo>
                  <a:lnTo>
                    <a:pt x="37859" y="241240"/>
                  </a:lnTo>
                  <a:cubicBezTo>
                    <a:pt x="37859" y="256107"/>
                    <a:pt x="25735" y="268232"/>
                    <a:pt x="10867" y="268232"/>
                  </a:cubicBez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59" name="Freeform: Shape 84">
              <a:extLst>
                <a:ext uri="{FF2B5EF4-FFF2-40B4-BE49-F238E27FC236}">
                  <a16:creationId xmlns:a16="http://schemas.microsoft.com/office/drawing/2014/main" id="{5D5048E4-2923-47E7-AB7B-979C177BF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378" y="1366234"/>
              <a:ext cx="43303" cy="274253"/>
            </a:xfrm>
            <a:custGeom>
              <a:avLst/>
              <a:gdLst>
                <a:gd name="T0" fmla="*/ 37859 w 43303"/>
                <a:gd name="T1" fmla="*/ 268232 h 274253"/>
                <a:gd name="T2" fmla="*/ 10867 w 43303"/>
                <a:gd name="T3" fmla="*/ 241240 h 274253"/>
                <a:gd name="T4" fmla="*/ 10867 w 43303"/>
                <a:gd name="T5" fmla="*/ 37860 h 274253"/>
                <a:gd name="T6" fmla="*/ 37859 w 43303"/>
                <a:gd name="T7" fmla="*/ 10867 h 2742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303"/>
                <a:gd name="T13" fmla="*/ 0 h 274253"/>
                <a:gd name="T14" fmla="*/ 43303 w 43303"/>
                <a:gd name="T15" fmla="*/ 274253 h 2742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303" h="274253">
                  <a:moveTo>
                    <a:pt x="37859" y="268232"/>
                  </a:moveTo>
                  <a:cubicBezTo>
                    <a:pt x="22992" y="268232"/>
                    <a:pt x="10867" y="256107"/>
                    <a:pt x="10867" y="241240"/>
                  </a:cubicBezTo>
                  <a:lnTo>
                    <a:pt x="10867" y="37860"/>
                  </a:lnTo>
                  <a:cubicBezTo>
                    <a:pt x="10867" y="22992"/>
                    <a:pt x="22992" y="10867"/>
                    <a:pt x="37859" y="10867"/>
                  </a:cubicBez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60" name="Freeform: Shape 85">
              <a:extLst>
                <a:ext uri="{FF2B5EF4-FFF2-40B4-BE49-F238E27FC236}">
                  <a16:creationId xmlns:a16="http://schemas.microsoft.com/office/drawing/2014/main" id="{8EC9F2D6-02DE-43AC-AB73-785ED469F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162" y="1623598"/>
              <a:ext cx="202081" cy="14434"/>
            </a:xfrm>
            <a:custGeom>
              <a:avLst/>
              <a:gdLst>
                <a:gd name="T0" fmla="*/ 197504 w 202081"/>
                <a:gd name="T1" fmla="*/ 10867 h 14434"/>
                <a:gd name="T2" fmla="*/ 10867 w 202081"/>
                <a:gd name="T3" fmla="*/ 10867 h 14434"/>
                <a:gd name="T4" fmla="*/ 0 60000 65536"/>
                <a:gd name="T5" fmla="*/ 0 60000 65536"/>
                <a:gd name="T6" fmla="*/ 0 w 202081"/>
                <a:gd name="T7" fmla="*/ 0 h 14434"/>
                <a:gd name="T8" fmla="*/ 202081 w 202081"/>
                <a:gd name="T9" fmla="*/ 14434 h 1443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02081" h="14434">
                  <a:moveTo>
                    <a:pt x="197504" y="10867"/>
                  </a:move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61" name="Freeform: Shape 86">
              <a:extLst>
                <a:ext uri="{FF2B5EF4-FFF2-40B4-BE49-F238E27FC236}">
                  <a16:creationId xmlns:a16="http://schemas.microsoft.com/office/drawing/2014/main" id="{A1768834-75AD-4B10-B3EB-5DBFE941A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049" y="1623598"/>
              <a:ext cx="115475" cy="86606"/>
            </a:xfrm>
            <a:custGeom>
              <a:avLst/>
              <a:gdLst>
                <a:gd name="T0" fmla="*/ 28188 w 115474"/>
                <a:gd name="T1" fmla="*/ 10867 h 86606"/>
                <a:gd name="T2" fmla="*/ 10867 w 115474"/>
                <a:gd name="T3" fmla="*/ 77698 h 86606"/>
                <a:gd name="T4" fmla="*/ 118987 w 115474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15474"/>
                <a:gd name="T10" fmla="*/ 0 h 86606"/>
                <a:gd name="T11" fmla="*/ 115474 w 115474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474" h="86606">
                  <a:moveTo>
                    <a:pt x="28188" y="10867"/>
                  </a:moveTo>
                  <a:lnTo>
                    <a:pt x="10867" y="77698"/>
                  </a:lnTo>
                  <a:lnTo>
                    <a:pt x="118981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5562" name="Freeform: Shape 87">
              <a:extLst>
                <a:ext uri="{FF2B5EF4-FFF2-40B4-BE49-F238E27FC236}">
                  <a16:creationId xmlns:a16="http://schemas.microsoft.com/office/drawing/2014/main" id="{E2C593C7-F0F9-4E62-997A-C941B7F97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799" y="1623598"/>
              <a:ext cx="115475" cy="86606"/>
            </a:xfrm>
            <a:custGeom>
              <a:avLst/>
              <a:gdLst>
                <a:gd name="T0" fmla="*/ 101666 w 115474"/>
                <a:gd name="T1" fmla="*/ 10867 h 86606"/>
                <a:gd name="T2" fmla="*/ 118987 w 115474"/>
                <a:gd name="T3" fmla="*/ 77698 h 86606"/>
                <a:gd name="T4" fmla="*/ 10867 w 115474"/>
                <a:gd name="T5" fmla="*/ 10867 h 86606"/>
                <a:gd name="T6" fmla="*/ 0 60000 65536"/>
                <a:gd name="T7" fmla="*/ 0 60000 65536"/>
                <a:gd name="T8" fmla="*/ 0 60000 65536"/>
                <a:gd name="T9" fmla="*/ 0 w 115474"/>
                <a:gd name="T10" fmla="*/ 0 h 86606"/>
                <a:gd name="T11" fmla="*/ 115474 w 115474"/>
                <a:gd name="T12" fmla="*/ 86606 h 866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474" h="86606">
                  <a:moveTo>
                    <a:pt x="101660" y="10867"/>
                  </a:moveTo>
                  <a:lnTo>
                    <a:pt x="118981" y="7769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rgbClr val="3A07D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65545" name="Rectangle 88">
            <a:extLst>
              <a:ext uri="{FF2B5EF4-FFF2-40B4-BE49-F238E27FC236}">
                <a16:creationId xmlns:a16="http://schemas.microsoft.com/office/drawing/2014/main" id="{E56CBFA6-1B6D-49F3-BD60-B91A864FB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3" y="3321050"/>
            <a:ext cx="6210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 b="1">
                <a:solidFill>
                  <a:srgbClr val="3A07DF"/>
                </a:solidFill>
              </a:rPr>
              <a:t>Расмийлаштирилмаган</a:t>
            </a:r>
          </a:p>
        </p:txBody>
      </p:sp>
      <p:sp>
        <p:nvSpPr>
          <p:cNvPr id="65546" name="object 12">
            <a:extLst>
              <a:ext uri="{FF2B5EF4-FFF2-40B4-BE49-F238E27FC236}">
                <a16:creationId xmlns:a16="http://schemas.microsoft.com/office/drawing/2014/main" id="{BAF29FAA-1DBB-421F-8E82-A1F46965C9A2}"/>
              </a:ext>
            </a:extLst>
          </p:cNvPr>
          <p:cNvSpPr>
            <a:spLocks/>
          </p:cNvSpPr>
          <p:nvPr/>
        </p:nvSpPr>
        <p:spPr bwMode="auto">
          <a:xfrm>
            <a:off x="444500" y="3127375"/>
            <a:ext cx="688975" cy="685800"/>
          </a:xfrm>
          <a:custGeom>
            <a:avLst/>
            <a:gdLst>
              <a:gd name="T0" fmla="*/ 2037088 w 381000"/>
              <a:gd name="T1" fmla="*/ 0 h 379730"/>
              <a:gd name="T2" fmla="*/ 1570179 w 381000"/>
              <a:gd name="T3" fmla="*/ 53310 h 379730"/>
              <a:gd name="T4" fmla="*/ 1141471 w 381000"/>
              <a:gd name="T5" fmla="*/ 205191 h 379730"/>
              <a:gd name="T6" fmla="*/ 763227 w 381000"/>
              <a:gd name="T7" fmla="*/ 443501 h 379730"/>
              <a:gd name="T8" fmla="*/ 447696 w 381000"/>
              <a:gd name="T9" fmla="*/ 756114 h 379730"/>
              <a:gd name="T10" fmla="*/ 207152 w 381000"/>
              <a:gd name="T11" fmla="*/ 1130923 h 379730"/>
              <a:gd name="T12" fmla="*/ 53829 w 381000"/>
              <a:gd name="T13" fmla="*/ 1555780 h 379730"/>
              <a:gd name="T14" fmla="*/ 0 w 381000"/>
              <a:gd name="T15" fmla="*/ 2018564 h 379730"/>
              <a:gd name="T16" fmla="*/ 53829 w 381000"/>
              <a:gd name="T17" fmla="*/ 2481354 h 379730"/>
              <a:gd name="T18" fmla="*/ 207152 w 381000"/>
              <a:gd name="T19" fmla="*/ 2906219 h 379730"/>
              <a:gd name="T20" fmla="*/ 447696 w 381000"/>
              <a:gd name="T21" fmla="*/ 3281020 h 379730"/>
              <a:gd name="T22" fmla="*/ 763227 w 381000"/>
              <a:gd name="T23" fmla="*/ 3593640 h 379730"/>
              <a:gd name="T24" fmla="*/ 1141471 w 381000"/>
              <a:gd name="T25" fmla="*/ 3831949 h 379730"/>
              <a:gd name="T26" fmla="*/ 1570179 w 381000"/>
              <a:gd name="T27" fmla="*/ 3983828 h 379730"/>
              <a:gd name="T28" fmla="*/ 2037088 w 381000"/>
              <a:gd name="T29" fmla="*/ 4037134 h 379730"/>
              <a:gd name="T30" fmla="*/ 2503978 w 381000"/>
              <a:gd name="T31" fmla="*/ 3983828 h 379730"/>
              <a:gd name="T32" fmla="*/ 2932686 w 381000"/>
              <a:gd name="T33" fmla="*/ 3831949 h 379730"/>
              <a:gd name="T34" fmla="*/ 3310928 w 381000"/>
              <a:gd name="T35" fmla="*/ 3593640 h 379730"/>
              <a:gd name="T36" fmla="*/ 3626462 w 381000"/>
              <a:gd name="T37" fmla="*/ 3281020 h 379730"/>
              <a:gd name="T38" fmla="*/ 3867006 w 381000"/>
              <a:gd name="T39" fmla="*/ 2906219 h 379730"/>
              <a:gd name="T40" fmla="*/ 4020327 w 381000"/>
              <a:gd name="T41" fmla="*/ 2481354 h 379730"/>
              <a:gd name="T42" fmla="*/ 4074168 w 381000"/>
              <a:gd name="T43" fmla="*/ 2018564 h 379730"/>
              <a:gd name="T44" fmla="*/ 4020327 w 381000"/>
              <a:gd name="T45" fmla="*/ 1555780 h 379730"/>
              <a:gd name="T46" fmla="*/ 3867006 w 381000"/>
              <a:gd name="T47" fmla="*/ 1130923 h 379730"/>
              <a:gd name="T48" fmla="*/ 3626462 w 381000"/>
              <a:gd name="T49" fmla="*/ 756114 h 379730"/>
              <a:gd name="T50" fmla="*/ 3310928 w 381000"/>
              <a:gd name="T51" fmla="*/ 443501 h 379730"/>
              <a:gd name="T52" fmla="*/ 2932686 w 381000"/>
              <a:gd name="T53" fmla="*/ 205191 h 379730"/>
              <a:gd name="T54" fmla="*/ 2503978 w 381000"/>
              <a:gd name="T55" fmla="*/ 53310 h 379730"/>
              <a:gd name="T56" fmla="*/ 2037088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426">
            <a:extLst>
              <a:ext uri="{FF2B5EF4-FFF2-40B4-BE49-F238E27FC236}">
                <a16:creationId xmlns:a16="http://schemas.microsoft.com/office/drawing/2014/main" id="{0FE9D49C-9E24-4C3F-849E-56E204E865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3745" y="3190555"/>
            <a:ext cx="570144" cy="570147"/>
            <a:chOff x="7493" y="3744"/>
            <a:chExt cx="173" cy="173"/>
          </a:xfrm>
          <a:solidFill>
            <a:srgbClr val="3A07DF"/>
          </a:solidFill>
        </p:grpSpPr>
        <p:sp>
          <p:nvSpPr>
            <p:cNvPr id="104" name="Freeform 427">
              <a:extLst>
                <a:ext uri="{FF2B5EF4-FFF2-40B4-BE49-F238E27FC236}">
                  <a16:creationId xmlns:a16="http://schemas.microsoft.com/office/drawing/2014/main" id="{F4B15408-B75C-423A-84D7-CD481D60F1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" y="3842"/>
              <a:ext cx="52" cy="75"/>
            </a:xfrm>
            <a:custGeom>
              <a:avLst/>
              <a:gdLst>
                <a:gd name="T0" fmla="*/ 1336 w 1801"/>
                <a:gd name="T1" fmla="*/ 1305 h 2600"/>
                <a:gd name="T2" fmla="*/ 1600 w 1801"/>
                <a:gd name="T3" fmla="*/ 800 h 2600"/>
                <a:gd name="T4" fmla="*/ 900 w 1801"/>
                <a:gd name="T5" fmla="*/ 0 h 2600"/>
                <a:gd name="T6" fmla="*/ 200 w 1801"/>
                <a:gd name="T7" fmla="*/ 800 h 2600"/>
                <a:gd name="T8" fmla="*/ 464 w 1801"/>
                <a:gd name="T9" fmla="*/ 1305 h 2600"/>
                <a:gd name="T10" fmla="*/ 0 w 1801"/>
                <a:gd name="T11" fmla="*/ 1830 h 2600"/>
                <a:gd name="T12" fmla="*/ 0 w 1801"/>
                <a:gd name="T13" fmla="*/ 2600 h 2600"/>
                <a:gd name="T14" fmla="*/ 200 w 1801"/>
                <a:gd name="T15" fmla="*/ 2600 h 2600"/>
                <a:gd name="T16" fmla="*/ 200 w 1801"/>
                <a:gd name="T17" fmla="*/ 1830 h 2600"/>
                <a:gd name="T18" fmla="*/ 530 w 1801"/>
                <a:gd name="T19" fmla="*/ 1500 h 2600"/>
                <a:gd name="T20" fmla="*/ 752 w 1801"/>
                <a:gd name="T21" fmla="*/ 1500 h 2600"/>
                <a:gd name="T22" fmla="*/ 607 w 1801"/>
                <a:gd name="T23" fmla="*/ 1863 h 2600"/>
                <a:gd name="T24" fmla="*/ 629 w 1801"/>
                <a:gd name="T25" fmla="*/ 1971 h 2600"/>
                <a:gd name="T26" fmla="*/ 829 w 1801"/>
                <a:gd name="T27" fmla="*/ 2171 h 2600"/>
                <a:gd name="T28" fmla="*/ 971 w 1801"/>
                <a:gd name="T29" fmla="*/ 2171 h 2600"/>
                <a:gd name="T30" fmla="*/ 1171 w 1801"/>
                <a:gd name="T31" fmla="*/ 1971 h 2600"/>
                <a:gd name="T32" fmla="*/ 1193 w 1801"/>
                <a:gd name="T33" fmla="*/ 1863 h 2600"/>
                <a:gd name="T34" fmla="*/ 1048 w 1801"/>
                <a:gd name="T35" fmla="*/ 1500 h 2600"/>
                <a:gd name="T36" fmla="*/ 1270 w 1801"/>
                <a:gd name="T37" fmla="*/ 1500 h 2600"/>
                <a:gd name="T38" fmla="*/ 1600 w 1801"/>
                <a:gd name="T39" fmla="*/ 1830 h 2600"/>
                <a:gd name="T40" fmla="*/ 1600 w 1801"/>
                <a:gd name="T41" fmla="*/ 2600 h 2600"/>
                <a:gd name="T42" fmla="*/ 1800 w 1801"/>
                <a:gd name="T43" fmla="*/ 2600 h 2600"/>
                <a:gd name="T44" fmla="*/ 1800 w 1801"/>
                <a:gd name="T45" fmla="*/ 1830 h 2600"/>
                <a:gd name="T46" fmla="*/ 1336 w 1801"/>
                <a:gd name="T47" fmla="*/ 1305 h 2600"/>
                <a:gd name="T48" fmla="*/ 405 w 1801"/>
                <a:gd name="T49" fmla="*/ 694 h 2600"/>
                <a:gd name="T50" fmla="*/ 900 w 1801"/>
                <a:gd name="T51" fmla="*/ 200 h 2600"/>
                <a:gd name="T52" fmla="*/ 1385 w 1801"/>
                <a:gd name="T53" fmla="*/ 614 h 2600"/>
                <a:gd name="T54" fmla="*/ 1052 w 1801"/>
                <a:gd name="T55" fmla="*/ 414 h 2600"/>
                <a:gd name="T56" fmla="*/ 914 w 1801"/>
                <a:gd name="T57" fmla="*/ 449 h 2600"/>
                <a:gd name="T58" fmla="*/ 905 w 1801"/>
                <a:gd name="T59" fmla="*/ 468 h 2600"/>
                <a:gd name="T60" fmla="*/ 405 w 1801"/>
                <a:gd name="T61" fmla="*/ 694 h 2600"/>
                <a:gd name="T62" fmla="*/ 900 w 1801"/>
                <a:gd name="T63" fmla="*/ 1958 h 2600"/>
                <a:gd name="T64" fmla="*/ 817 w 1801"/>
                <a:gd name="T65" fmla="*/ 1876 h 2600"/>
                <a:gd name="T66" fmla="*/ 900 w 1801"/>
                <a:gd name="T67" fmla="*/ 1669 h 2600"/>
                <a:gd name="T68" fmla="*/ 983 w 1801"/>
                <a:gd name="T69" fmla="*/ 1876 h 2600"/>
                <a:gd name="T70" fmla="*/ 900 w 1801"/>
                <a:gd name="T71" fmla="*/ 1958 h 2600"/>
                <a:gd name="T72" fmla="*/ 900 w 1801"/>
                <a:gd name="T73" fmla="*/ 1300 h 2600"/>
                <a:gd name="T74" fmla="*/ 414 w 1801"/>
                <a:gd name="T75" fmla="*/ 895 h 2600"/>
                <a:gd name="T76" fmla="*/ 1038 w 1801"/>
                <a:gd name="T77" fmla="*/ 639 h 2600"/>
                <a:gd name="T78" fmla="*/ 1395 w 1801"/>
                <a:gd name="T79" fmla="*/ 854 h 2600"/>
                <a:gd name="T80" fmla="*/ 900 w 1801"/>
                <a:gd name="T81" fmla="*/ 13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01" h="2600">
                  <a:moveTo>
                    <a:pt x="1336" y="1305"/>
                  </a:moveTo>
                  <a:cubicBezTo>
                    <a:pt x="1492" y="1182"/>
                    <a:pt x="1588" y="998"/>
                    <a:pt x="1600" y="800"/>
                  </a:cubicBezTo>
                  <a:cubicBezTo>
                    <a:pt x="1600" y="139"/>
                    <a:pt x="1219" y="0"/>
                    <a:pt x="900" y="0"/>
                  </a:cubicBezTo>
                  <a:cubicBezTo>
                    <a:pt x="581" y="0"/>
                    <a:pt x="200" y="139"/>
                    <a:pt x="200" y="800"/>
                  </a:cubicBezTo>
                  <a:cubicBezTo>
                    <a:pt x="212" y="998"/>
                    <a:pt x="308" y="1182"/>
                    <a:pt x="464" y="1305"/>
                  </a:cubicBezTo>
                  <a:cubicBezTo>
                    <a:pt x="199" y="1338"/>
                    <a:pt x="0" y="1563"/>
                    <a:pt x="0" y="1830"/>
                  </a:cubicBezTo>
                  <a:lnTo>
                    <a:pt x="0" y="2600"/>
                  </a:lnTo>
                  <a:lnTo>
                    <a:pt x="200" y="2600"/>
                  </a:lnTo>
                  <a:lnTo>
                    <a:pt x="200" y="1830"/>
                  </a:lnTo>
                  <a:cubicBezTo>
                    <a:pt x="200" y="1648"/>
                    <a:pt x="348" y="1500"/>
                    <a:pt x="530" y="1500"/>
                  </a:cubicBezTo>
                  <a:lnTo>
                    <a:pt x="752" y="1500"/>
                  </a:lnTo>
                  <a:lnTo>
                    <a:pt x="607" y="1863"/>
                  </a:lnTo>
                  <a:cubicBezTo>
                    <a:pt x="592" y="1900"/>
                    <a:pt x="601" y="1942"/>
                    <a:pt x="629" y="1971"/>
                  </a:cubicBezTo>
                  <a:lnTo>
                    <a:pt x="829" y="2171"/>
                  </a:lnTo>
                  <a:cubicBezTo>
                    <a:pt x="868" y="2210"/>
                    <a:pt x="932" y="2210"/>
                    <a:pt x="971" y="2171"/>
                  </a:cubicBezTo>
                  <a:lnTo>
                    <a:pt x="1171" y="1971"/>
                  </a:lnTo>
                  <a:cubicBezTo>
                    <a:pt x="1199" y="1942"/>
                    <a:pt x="1208" y="1900"/>
                    <a:pt x="1193" y="1863"/>
                  </a:cubicBezTo>
                  <a:lnTo>
                    <a:pt x="1048" y="1500"/>
                  </a:lnTo>
                  <a:lnTo>
                    <a:pt x="1270" y="1500"/>
                  </a:lnTo>
                  <a:cubicBezTo>
                    <a:pt x="1452" y="1500"/>
                    <a:pt x="1600" y="1648"/>
                    <a:pt x="1600" y="1830"/>
                  </a:cubicBezTo>
                  <a:lnTo>
                    <a:pt x="1600" y="2600"/>
                  </a:lnTo>
                  <a:lnTo>
                    <a:pt x="1800" y="2600"/>
                  </a:lnTo>
                  <a:lnTo>
                    <a:pt x="1800" y="1830"/>
                  </a:lnTo>
                  <a:cubicBezTo>
                    <a:pt x="1801" y="1563"/>
                    <a:pt x="1601" y="1337"/>
                    <a:pt x="1336" y="1305"/>
                  </a:cubicBezTo>
                  <a:close/>
                  <a:moveTo>
                    <a:pt x="405" y="694"/>
                  </a:moveTo>
                  <a:cubicBezTo>
                    <a:pt x="432" y="359"/>
                    <a:pt x="590" y="200"/>
                    <a:pt x="900" y="200"/>
                  </a:cubicBezTo>
                  <a:cubicBezTo>
                    <a:pt x="1184" y="200"/>
                    <a:pt x="1340" y="334"/>
                    <a:pt x="1385" y="614"/>
                  </a:cubicBezTo>
                  <a:lnTo>
                    <a:pt x="1052" y="414"/>
                  </a:lnTo>
                  <a:cubicBezTo>
                    <a:pt x="1004" y="386"/>
                    <a:pt x="943" y="401"/>
                    <a:pt x="914" y="449"/>
                  </a:cubicBezTo>
                  <a:cubicBezTo>
                    <a:pt x="911" y="455"/>
                    <a:pt x="908" y="461"/>
                    <a:pt x="905" y="468"/>
                  </a:cubicBezTo>
                  <a:cubicBezTo>
                    <a:pt x="855" y="620"/>
                    <a:pt x="582" y="678"/>
                    <a:pt x="405" y="694"/>
                  </a:cubicBezTo>
                  <a:close/>
                  <a:moveTo>
                    <a:pt x="900" y="1958"/>
                  </a:moveTo>
                  <a:lnTo>
                    <a:pt x="817" y="1876"/>
                  </a:lnTo>
                  <a:lnTo>
                    <a:pt x="900" y="1669"/>
                  </a:lnTo>
                  <a:lnTo>
                    <a:pt x="983" y="1876"/>
                  </a:lnTo>
                  <a:lnTo>
                    <a:pt x="900" y="1958"/>
                  </a:lnTo>
                  <a:close/>
                  <a:moveTo>
                    <a:pt x="900" y="1300"/>
                  </a:moveTo>
                  <a:cubicBezTo>
                    <a:pt x="677" y="1262"/>
                    <a:pt x="491" y="1107"/>
                    <a:pt x="414" y="895"/>
                  </a:cubicBezTo>
                  <a:cubicBezTo>
                    <a:pt x="585" y="881"/>
                    <a:pt x="894" y="829"/>
                    <a:pt x="1038" y="639"/>
                  </a:cubicBezTo>
                  <a:lnTo>
                    <a:pt x="1395" y="854"/>
                  </a:lnTo>
                  <a:cubicBezTo>
                    <a:pt x="1355" y="1099"/>
                    <a:pt x="1054" y="1300"/>
                    <a:pt x="900" y="1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5" name="Rectangle 428">
              <a:extLst>
                <a:ext uri="{FF2B5EF4-FFF2-40B4-BE49-F238E27FC236}">
                  <a16:creationId xmlns:a16="http://schemas.microsoft.com/office/drawing/2014/main" id="{2B14DDAC-C8DE-43C4-9048-264FA2CC9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" y="3906"/>
              <a:ext cx="5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6" name="Rectangle 429">
              <a:extLst>
                <a:ext uri="{FF2B5EF4-FFF2-40B4-BE49-F238E27FC236}">
                  <a16:creationId xmlns:a16="http://schemas.microsoft.com/office/drawing/2014/main" id="{0BF82294-9238-4315-BE15-CCC456D8E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8" y="3906"/>
              <a:ext cx="5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7" name="Freeform 430">
              <a:extLst>
                <a:ext uri="{FF2B5EF4-FFF2-40B4-BE49-F238E27FC236}">
                  <a16:creationId xmlns:a16="http://schemas.microsoft.com/office/drawing/2014/main" id="{D885FCA8-381F-4640-81F7-031024708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4" y="3842"/>
              <a:ext cx="52" cy="75"/>
            </a:xfrm>
            <a:custGeom>
              <a:avLst/>
              <a:gdLst>
                <a:gd name="T0" fmla="*/ 1336 w 1801"/>
                <a:gd name="T1" fmla="*/ 1305 h 2600"/>
                <a:gd name="T2" fmla="*/ 1600 w 1801"/>
                <a:gd name="T3" fmla="*/ 800 h 2600"/>
                <a:gd name="T4" fmla="*/ 900 w 1801"/>
                <a:gd name="T5" fmla="*/ 0 h 2600"/>
                <a:gd name="T6" fmla="*/ 200 w 1801"/>
                <a:gd name="T7" fmla="*/ 800 h 2600"/>
                <a:gd name="T8" fmla="*/ 464 w 1801"/>
                <a:gd name="T9" fmla="*/ 1305 h 2600"/>
                <a:gd name="T10" fmla="*/ 0 w 1801"/>
                <a:gd name="T11" fmla="*/ 1830 h 2600"/>
                <a:gd name="T12" fmla="*/ 0 w 1801"/>
                <a:gd name="T13" fmla="*/ 2600 h 2600"/>
                <a:gd name="T14" fmla="*/ 200 w 1801"/>
                <a:gd name="T15" fmla="*/ 2600 h 2600"/>
                <a:gd name="T16" fmla="*/ 200 w 1801"/>
                <a:gd name="T17" fmla="*/ 1830 h 2600"/>
                <a:gd name="T18" fmla="*/ 530 w 1801"/>
                <a:gd name="T19" fmla="*/ 1500 h 2600"/>
                <a:gd name="T20" fmla="*/ 752 w 1801"/>
                <a:gd name="T21" fmla="*/ 1500 h 2600"/>
                <a:gd name="T22" fmla="*/ 607 w 1801"/>
                <a:gd name="T23" fmla="*/ 1863 h 2600"/>
                <a:gd name="T24" fmla="*/ 629 w 1801"/>
                <a:gd name="T25" fmla="*/ 1971 h 2600"/>
                <a:gd name="T26" fmla="*/ 829 w 1801"/>
                <a:gd name="T27" fmla="*/ 2171 h 2600"/>
                <a:gd name="T28" fmla="*/ 971 w 1801"/>
                <a:gd name="T29" fmla="*/ 2171 h 2600"/>
                <a:gd name="T30" fmla="*/ 1171 w 1801"/>
                <a:gd name="T31" fmla="*/ 1971 h 2600"/>
                <a:gd name="T32" fmla="*/ 1193 w 1801"/>
                <a:gd name="T33" fmla="*/ 1863 h 2600"/>
                <a:gd name="T34" fmla="*/ 1048 w 1801"/>
                <a:gd name="T35" fmla="*/ 1500 h 2600"/>
                <a:gd name="T36" fmla="*/ 1270 w 1801"/>
                <a:gd name="T37" fmla="*/ 1500 h 2600"/>
                <a:gd name="T38" fmla="*/ 1600 w 1801"/>
                <a:gd name="T39" fmla="*/ 1830 h 2600"/>
                <a:gd name="T40" fmla="*/ 1600 w 1801"/>
                <a:gd name="T41" fmla="*/ 2600 h 2600"/>
                <a:gd name="T42" fmla="*/ 1800 w 1801"/>
                <a:gd name="T43" fmla="*/ 2600 h 2600"/>
                <a:gd name="T44" fmla="*/ 1800 w 1801"/>
                <a:gd name="T45" fmla="*/ 1830 h 2600"/>
                <a:gd name="T46" fmla="*/ 1336 w 1801"/>
                <a:gd name="T47" fmla="*/ 1305 h 2600"/>
                <a:gd name="T48" fmla="*/ 405 w 1801"/>
                <a:gd name="T49" fmla="*/ 694 h 2600"/>
                <a:gd name="T50" fmla="*/ 900 w 1801"/>
                <a:gd name="T51" fmla="*/ 200 h 2600"/>
                <a:gd name="T52" fmla="*/ 1385 w 1801"/>
                <a:gd name="T53" fmla="*/ 614 h 2600"/>
                <a:gd name="T54" fmla="*/ 1052 w 1801"/>
                <a:gd name="T55" fmla="*/ 414 h 2600"/>
                <a:gd name="T56" fmla="*/ 914 w 1801"/>
                <a:gd name="T57" fmla="*/ 449 h 2600"/>
                <a:gd name="T58" fmla="*/ 905 w 1801"/>
                <a:gd name="T59" fmla="*/ 468 h 2600"/>
                <a:gd name="T60" fmla="*/ 405 w 1801"/>
                <a:gd name="T61" fmla="*/ 694 h 2600"/>
                <a:gd name="T62" fmla="*/ 900 w 1801"/>
                <a:gd name="T63" fmla="*/ 1958 h 2600"/>
                <a:gd name="T64" fmla="*/ 817 w 1801"/>
                <a:gd name="T65" fmla="*/ 1876 h 2600"/>
                <a:gd name="T66" fmla="*/ 900 w 1801"/>
                <a:gd name="T67" fmla="*/ 1669 h 2600"/>
                <a:gd name="T68" fmla="*/ 983 w 1801"/>
                <a:gd name="T69" fmla="*/ 1876 h 2600"/>
                <a:gd name="T70" fmla="*/ 900 w 1801"/>
                <a:gd name="T71" fmla="*/ 1958 h 2600"/>
                <a:gd name="T72" fmla="*/ 900 w 1801"/>
                <a:gd name="T73" fmla="*/ 1300 h 2600"/>
                <a:gd name="T74" fmla="*/ 414 w 1801"/>
                <a:gd name="T75" fmla="*/ 895 h 2600"/>
                <a:gd name="T76" fmla="*/ 1038 w 1801"/>
                <a:gd name="T77" fmla="*/ 639 h 2600"/>
                <a:gd name="T78" fmla="*/ 1395 w 1801"/>
                <a:gd name="T79" fmla="*/ 854 h 2600"/>
                <a:gd name="T80" fmla="*/ 900 w 1801"/>
                <a:gd name="T81" fmla="*/ 13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01" h="2600">
                  <a:moveTo>
                    <a:pt x="1336" y="1305"/>
                  </a:moveTo>
                  <a:cubicBezTo>
                    <a:pt x="1492" y="1182"/>
                    <a:pt x="1588" y="998"/>
                    <a:pt x="1600" y="800"/>
                  </a:cubicBezTo>
                  <a:cubicBezTo>
                    <a:pt x="1600" y="139"/>
                    <a:pt x="1219" y="0"/>
                    <a:pt x="900" y="0"/>
                  </a:cubicBezTo>
                  <a:cubicBezTo>
                    <a:pt x="581" y="0"/>
                    <a:pt x="200" y="139"/>
                    <a:pt x="200" y="800"/>
                  </a:cubicBezTo>
                  <a:cubicBezTo>
                    <a:pt x="212" y="998"/>
                    <a:pt x="308" y="1182"/>
                    <a:pt x="464" y="1305"/>
                  </a:cubicBezTo>
                  <a:cubicBezTo>
                    <a:pt x="199" y="1338"/>
                    <a:pt x="0" y="1563"/>
                    <a:pt x="0" y="1830"/>
                  </a:cubicBezTo>
                  <a:lnTo>
                    <a:pt x="0" y="2600"/>
                  </a:lnTo>
                  <a:lnTo>
                    <a:pt x="200" y="2600"/>
                  </a:lnTo>
                  <a:lnTo>
                    <a:pt x="200" y="1830"/>
                  </a:lnTo>
                  <a:cubicBezTo>
                    <a:pt x="200" y="1648"/>
                    <a:pt x="348" y="1500"/>
                    <a:pt x="530" y="1500"/>
                  </a:cubicBezTo>
                  <a:lnTo>
                    <a:pt x="752" y="1500"/>
                  </a:lnTo>
                  <a:lnTo>
                    <a:pt x="607" y="1863"/>
                  </a:lnTo>
                  <a:cubicBezTo>
                    <a:pt x="592" y="1900"/>
                    <a:pt x="601" y="1942"/>
                    <a:pt x="629" y="1971"/>
                  </a:cubicBezTo>
                  <a:lnTo>
                    <a:pt x="829" y="2171"/>
                  </a:lnTo>
                  <a:cubicBezTo>
                    <a:pt x="868" y="2210"/>
                    <a:pt x="931" y="2210"/>
                    <a:pt x="971" y="2171"/>
                  </a:cubicBezTo>
                  <a:lnTo>
                    <a:pt x="1171" y="1971"/>
                  </a:lnTo>
                  <a:cubicBezTo>
                    <a:pt x="1199" y="1942"/>
                    <a:pt x="1208" y="1900"/>
                    <a:pt x="1193" y="1863"/>
                  </a:cubicBezTo>
                  <a:lnTo>
                    <a:pt x="1048" y="1500"/>
                  </a:lnTo>
                  <a:lnTo>
                    <a:pt x="1270" y="1500"/>
                  </a:lnTo>
                  <a:cubicBezTo>
                    <a:pt x="1452" y="1500"/>
                    <a:pt x="1600" y="1648"/>
                    <a:pt x="1600" y="1830"/>
                  </a:cubicBezTo>
                  <a:lnTo>
                    <a:pt x="1600" y="2600"/>
                  </a:lnTo>
                  <a:lnTo>
                    <a:pt x="1800" y="2600"/>
                  </a:lnTo>
                  <a:lnTo>
                    <a:pt x="1800" y="1830"/>
                  </a:lnTo>
                  <a:cubicBezTo>
                    <a:pt x="1801" y="1563"/>
                    <a:pt x="1601" y="1337"/>
                    <a:pt x="1336" y="1305"/>
                  </a:cubicBezTo>
                  <a:close/>
                  <a:moveTo>
                    <a:pt x="405" y="694"/>
                  </a:moveTo>
                  <a:cubicBezTo>
                    <a:pt x="432" y="359"/>
                    <a:pt x="590" y="200"/>
                    <a:pt x="900" y="200"/>
                  </a:cubicBezTo>
                  <a:cubicBezTo>
                    <a:pt x="1184" y="200"/>
                    <a:pt x="1340" y="334"/>
                    <a:pt x="1385" y="614"/>
                  </a:cubicBezTo>
                  <a:lnTo>
                    <a:pt x="1052" y="414"/>
                  </a:lnTo>
                  <a:cubicBezTo>
                    <a:pt x="1004" y="386"/>
                    <a:pt x="943" y="401"/>
                    <a:pt x="914" y="449"/>
                  </a:cubicBezTo>
                  <a:cubicBezTo>
                    <a:pt x="911" y="455"/>
                    <a:pt x="908" y="461"/>
                    <a:pt x="905" y="468"/>
                  </a:cubicBezTo>
                  <a:cubicBezTo>
                    <a:pt x="855" y="620"/>
                    <a:pt x="582" y="678"/>
                    <a:pt x="405" y="694"/>
                  </a:cubicBezTo>
                  <a:close/>
                  <a:moveTo>
                    <a:pt x="900" y="1958"/>
                  </a:moveTo>
                  <a:lnTo>
                    <a:pt x="817" y="1876"/>
                  </a:lnTo>
                  <a:lnTo>
                    <a:pt x="900" y="1669"/>
                  </a:lnTo>
                  <a:lnTo>
                    <a:pt x="983" y="1876"/>
                  </a:lnTo>
                  <a:lnTo>
                    <a:pt x="900" y="1958"/>
                  </a:lnTo>
                  <a:close/>
                  <a:moveTo>
                    <a:pt x="900" y="1300"/>
                  </a:moveTo>
                  <a:cubicBezTo>
                    <a:pt x="677" y="1262"/>
                    <a:pt x="491" y="1107"/>
                    <a:pt x="414" y="895"/>
                  </a:cubicBezTo>
                  <a:cubicBezTo>
                    <a:pt x="585" y="881"/>
                    <a:pt x="894" y="829"/>
                    <a:pt x="1038" y="639"/>
                  </a:cubicBezTo>
                  <a:lnTo>
                    <a:pt x="1395" y="854"/>
                  </a:lnTo>
                  <a:cubicBezTo>
                    <a:pt x="1355" y="1099"/>
                    <a:pt x="1054" y="1300"/>
                    <a:pt x="900" y="1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8" name="Rectangle 431">
              <a:extLst>
                <a:ext uri="{FF2B5EF4-FFF2-40B4-BE49-F238E27FC236}">
                  <a16:creationId xmlns:a16="http://schemas.microsoft.com/office/drawing/2014/main" id="{A0728B9A-8795-43CC-A866-7543A92E2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5" y="3906"/>
              <a:ext cx="6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9" name="Rectangle 432">
              <a:extLst>
                <a:ext uri="{FF2B5EF4-FFF2-40B4-BE49-F238E27FC236}">
                  <a16:creationId xmlns:a16="http://schemas.microsoft.com/office/drawing/2014/main" id="{09A8891D-FA49-47A8-B209-683E39402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8" y="3906"/>
              <a:ext cx="6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0" name="Freeform 433">
              <a:extLst>
                <a:ext uri="{FF2B5EF4-FFF2-40B4-BE49-F238E27FC236}">
                  <a16:creationId xmlns:a16="http://schemas.microsoft.com/office/drawing/2014/main" id="{67385694-8561-40DF-B6A6-668F70FF64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4" y="3842"/>
              <a:ext cx="52" cy="75"/>
            </a:xfrm>
            <a:custGeom>
              <a:avLst/>
              <a:gdLst>
                <a:gd name="T0" fmla="*/ 1564 w 1800"/>
                <a:gd name="T1" fmla="*/ 1389 h 2600"/>
                <a:gd name="T2" fmla="*/ 1336 w 1800"/>
                <a:gd name="T3" fmla="*/ 1305 h 2600"/>
                <a:gd name="T4" fmla="*/ 1600 w 1800"/>
                <a:gd name="T5" fmla="*/ 800 h 2600"/>
                <a:gd name="T6" fmla="*/ 900 w 1800"/>
                <a:gd name="T7" fmla="*/ 0 h 2600"/>
                <a:gd name="T8" fmla="*/ 200 w 1800"/>
                <a:gd name="T9" fmla="*/ 800 h 2600"/>
                <a:gd name="T10" fmla="*/ 464 w 1800"/>
                <a:gd name="T11" fmla="*/ 1305 h 2600"/>
                <a:gd name="T12" fmla="*/ 0 w 1800"/>
                <a:gd name="T13" fmla="*/ 1830 h 2600"/>
                <a:gd name="T14" fmla="*/ 0 w 1800"/>
                <a:gd name="T15" fmla="*/ 2600 h 2600"/>
                <a:gd name="T16" fmla="*/ 200 w 1800"/>
                <a:gd name="T17" fmla="*/ 2600 h 2600"/>
                <a:gd name="T18" fmla="*/ 200 w 1800"/>
                <a:gd name="T19" fmla="*/ 1830 h 2600"/>
                <a:gd name="T20" fmla="*/ 530 w 1800"/>
                <a:gd name="T21" fmla="*/ 1500 h 2600"/>
                <a:gd name="T22" fmla="*/ 752 w 1800"/>
                <a:gd name="T23" fmla="*/ 1500 h 2600"/>
                <a:gd name="T24" fmla="*/ 607 w 1800"/>
                <a:gd name="T25" fmla="*/ 1863 h 2600"/>
                <a:gd name="T26" fmla="*/ 629 w 1800"/>
                <a:gd name="T27" fmla="*/ 1971 h 2600"/>
                <a:gd name="T28" fmla="*/ 829 w 1800"/>
                <a:gd name="T29" fmla="*/ 2171 h 2600"/>
                <a:gd name="T30" fmla="*/ 971 w 1800"/>
                <a:gd name="T31" fmla="*/ 2171 h 2600"/>
                <a:gd name="T32" fmla="*/ 1171 w 1800"/>
                <a:gd name="T33" fmla="*/ 1971 h 2600"/>
                <a:gd name="T34" fmla="*/ 1193 w 1800"/>
                <a:gd name="T35" fmla="*/ 1863 h 2600"/>
                <a:gd name="T36" fmla="*/ 1048 w 1800"/>
                <a:gd name="T37" fmla="*/ 1500 h 2600"/>
                <a:gd name="T38" fmla="*/ 1270 w 1800"/>
                <a:gd name="T39" fmla="*/ 1500 h 2600"/>
                <a:gd name="T40" fmla="*/ 1600 w 1800"/>
                <a:gd name="T41" fmla="*/ 1830 h 2600"/>
                <a:gd name="T42" fmla="*/ 1600 w 1800"/>
                <a:gd name="T43" fmla="*/ 2600 h 2600"/>
                <a:gd name="T44" fmla="*/ 1800 w 1800"/>
                <a:gd name="T45" fmla="*/ 2600 h 2600"/>
                <a:gd name="T46" fmla="*/ 1800 w 1800"/>
                <a:gd name="T47" fmla="*/ 1830 h 2600"/>
                <a:gd name="T48" fmla="*/ 1564 w 1800"/>
                <a:gd name="T49" fmla="*/ 1389 h 2600"/>
                <a:gd name="T50" fmla="*/ 405 w 1800"/>
                <a:gd name="T51" fmla="*/ 694 h 2600"/>
                <a:gd name="T52" fmla="*/ 900 w 1800"/>
                <a:gd name="T53" fmla="*/ 200 h 2600"/>
                <a:gd name="T54" fmla="*/ 1385 w 1800"/>
                <a:gd name="T55" fmla="*/ 614 h 2600"/>
                <a:gd name="T56" fmla="*/ 1052 w 1800"/>
                <a:gd name="T57" fmla="*/ 414 h 2600"/>
                <a:gd name="T58" fmla="*/ 914 w 1800"/>
                <a:gd name="T59" fmla="*/ 449 h 2600"/>
                <a:gd name="T60" fmla="*/ 905 w 1800"/>
                <a:gd name="T61" fmla="*/ 468 h 2600"/>
                <a:gd name="T62" fmla="*/ 405 w 1800"/>
                <a:gd name="T63" fmla="*/ 694 h 2600"/>
                <a:gd name="T64" fmla="*/ 900 w 1800"/>
                <a:gd name="T65" fmla="*/ 1959 h 2600"/>
                <a:gd name="T66" fmla="*/ 817 w 1800"/>
                <a:gd name="T67" fmla="*/ 1876 h 2600"/>
                <a:gd name="T68" fmla="*/ 900 w 1800"/>
                <a:gd name="T69" fmla="*/ 1669 h 2600"/>
                <a:gd name="T70" fmla="*/ 983 w 1800"/>
                <a:gd name="T71" fmla="*/ 1876 h 2600"/>
                <a:gd name="T72" fmla="*/ 900 w 1800"/>
                <a:gd name="T73" fmla="*/ 1959 h 2600"/>
                <a:gd name="T74" fmla="*/ 900 w 1800"/>
                <a:gd name="T75" fmla="*/ 1300 h 2600"/>
                <a:gd name="T76" fmla="*/ 414 w 1800"/>
                <a:gd name="T77" fmla="*/ 895 h 2600"/>
                <a:gd name="T78" fmla="*/ 1038 w 1800"/>
                <a:gd name="T79" fmla="*/ 639 h 2600"/>
                <a:gd name="T80" fmla="*/ 1395 w 1800"/>
                <a:gd name="T81" fmla="*/ 854 h 2600"/>
                <a:gd name="T82" fmla="*/ 900 w 1800"/>
                <a:gd name="T83" fmla="*/ 13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0" h="2600">
                  <a:moveTo>
                    <a:pt x="1564" y="1389"/>
                  </a:moveTo>
                  <a:cubicBezTo>
                    <a:pt x="1496" y="1344"/>
                    <a:pt x="1418" y="1315"/>
                    <a:pt x="1336" y="1305"/>
                  </a:cubicBezTo>
                  <a:cubicBezTo>
                    <a:pt x="1492" y="1182"/>
                    <a:pt x="1588" y="998"/>
                    <a:pt x="1600" y="800"/>
                  </a:cubicBezTo>
                  <a:cubicBezTo>
                    <a:pt x="1600" y="139"/>
                    <a:pt x="1219" y="0"/>
                    <a:pt x="900" y="0"/>
                  </a:cubicBezTo>
                  <a:cubicBezTo>
                    <a:pt x="581" y="0"/>
                    <a:pt x="200" y="139"/>
                    <a:pt x="200" y="800"/>
                  </a:cubicBezTo>
                  <a:cubicBezTo>
                    <a:pt x="212" y="998"/>
                    <a:pt x="308" y="1182"/>
                    <a:pt x="464" y="1305"/>
                  </a:cubicBezTo>
                  <a:cubicBezTo>
                    <a:pt x="199" y="1338"/>
                    <a:pt x="0" y="1563"/>
                    <a:pt x="0" y="1830"/>
                  </a:cubicBezTo>
                  <a:lnTo>
                    <a:pt x="0" y="2600"/>
                  </a:lnTo>
                  <a:lnTo>
                    <a:pt x="200" y="2600"/>
                  </a:lnTo>
                  <a:lnTo>
                    <a:pt x="200" y="1830"/>
                  </a:lnTo>
                  <a:cubicBezTo>
                    <a:pt x="200" y="1648"/>
                    <a:pt x="348" y="1500"/>
                    <a:pt x="530" y="1500"/>
                  </a:cubicBezTo>
                  <a:lnTo>
                    <a:pt x="752" y="1500"/>
                  </a:lnTo>
                  <a:lnTo>
                    <a:pt x="607" y="1863"/>
                  </a:lnTo>
                  <a:cubicBezTo>
                    <a:pt x="592" y="1900"/>
                    <a:pt x="601" y="1942"/>
                    <a:pt x="629" y="1971"/>
                  </a:cubicBezTo>
                  <a:lnTo>
                    <a:pt x="829" y="2171"/>
                  </a:lnTo>
                  <a:cubicBezTo>
                    <a:pt x="868" y="2210"/>
                    <a:pt x="931" y="2210"/>
                    <a:pt x="971" y="2171"/>
                  </a:cubicBezTo>
                  <a:lnTo>
                    <a:pt x="1171" y="1971"/>
                  </a:lnTo>
                  <a:cubicBezTo>
                    <a:pt x="1199" y="1942"/>
                    <a:pt x="1208" y="1900"/>
                    <a:pt x="1193" y="1863"/>
                  </a:cubicBezTo>
                  <a:lnTo>
                    <a:pt x="1048" y="1500"/>
                  </a:lnTo>
                  <a:lnTo>
                    <a:pt x="1270" y="1500"/>
                  </a:lnTo>
                  <a:cubicBezTo>
                    <a:pt x="1452" y="1500"/>
                    <a:pt x="1600" y="1648"/>
                    <a:pt x="1600" y="1830"/>
                  </a:cubicBezTo>
                  <a:lnTo>
                    <a:pt x="1600" y="2600"/>
                  </a:lnTo>
                  <a:lnTo>
                    <a:pt x="1800" y="2600"/>
                  </a:lnTo>
                  <a:lnTo>
                    <a:pt x="1800" y="1830"/>
                  </a:lnTo>
                  <a:cubicBezTo>
                    <a:pt x="1800" y="1653"/>
                    <a:pt x="1711" y="1487"/>
                    <a:pt x="1564" y="1389"/>
                  </a:cubicBezTo>
                  <a:close/>
                  <a:moveTo>
                    <a:pt x="405" y="694"/>
                  </a:moveTo>
                  <a:cubicBezTo>
                    <a:pt x="432" y="359"/>
                    <a:pt x="590" y="200"/>
                    <a:pt x="900" y="200"/>
                  </a:cubicBezTo>
                  <a:cubicBezTo>
                    <a:pt x="1184" y="200"/>
                    <a:pt x="1340" y="334"/>
                    <a:pt x="1385" y="614"/>
                  </a:cubicBezTo>
                  <a:lnTo>
                    <a:pt x="1052" y="414"/>
                  </a:lnTo>
                  <a:cubicBezTo>
                    <a:pt x="1004" y="386"/>
                    <a:pt x="943" y="401"/>
                    <a:pt x="914" y="449"/>
                  </a:cubicBezTo>
                  <a:cubicBezTo>
                    <a:pt x="911" y="455"/>
                    <a:pt x="908" y="461"/>
                    <a:pt x="905" y="468"/>
                  </a:cubicBezTo>
                  <a:cubicBezTo>
                    <a:pt x="855" y="620"/>
                    <a:pt x="582" y="678"/>
                    <a:pt x="405" y="694"/>
                  </a:cubicBezTo>
                  <a:close/>
                  <a:moveTo>
                    <a:pt x="900" y="1959"/>
                  </a:moveTo>
                  <a:lnTo>
                    <a:pt x="817" y="1876"/>
                  </a:lnTo>
                  <a:lnTo>
                    <a:pt x="900" y="1669"/>
                  </a:lnTo>
                  <a:lnTo>
                    <a:pt x="983" y="1876"/>
                  </a:lnTo>
                  <a:lnTo>
                    <a:pt x="900" y="1959"/>
                  </a:lnTo>
                  <a:close/>
                  <a:moveTo>
                    <a:pt x="900" y="1300"/>
                  </a:moveTo>
                  <a:cubicBezTo>
                    <a:pt x="677" y="1262"/>
                    <a:pt x="491" y="1107"/>
                    <a:pt x="414" y="895"/>
                  </a:cubicBezTo>
                  <a:cubicBezTo>
                    <a:pt x="585" y="881"/>
                    <a:pt x="894" y="829"/>
                    <a:pt x="1038" y="639"/>
                  </a:cubicBezTo>
                  <a:lnTo>
                    <a:pt x="1395" y="854"/>
                  </a:lnTo>
                  <a:cubicBezTo>
                    <a:pt x="1355" y="1099"/>
                    <a:pt x="1054" y="1300"/>
                    <a:pt x="900" y="1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1" name="Rectangle 434">
              <a:extLst>
                <a:ext uri="{FF2B5EF4-FFF2-40B4-BE49-F238E27FC236}">
                  <a16:creationId xmlns:a16="http://schemas.microsoft.com/office/drawing/2014/main" id="{5E64B923-9C4E-4FCB-A72D-8DFB901DC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6" y="3906"/>
              <a:ext cx="5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2" name="Rectangle 435">
              <a:extLst>
                <a:ext uri="{FF2B5EF4-FFF2-40B4-BE49-F238E27FC236}">
                  <a16:creationId xmlns:a16="http://schemas.microsoft.com/office/drawing/2014/main" id="{9CB5BF92-E195-4544-9E5C-99E4BFAF4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9" y="3906"/>
              <a:ext cx="6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3" name="Freeform 436">
              <a:extLst>
                <a:ext uri="{FF2B5EF4-FFF2-40B4-BE49-F238E27FC236}">
                  <a16:creationId xmlns:a16="http://schemas.microsoft.com/office/drawing/2014/main" id="{6D4BF102-804B-4B2A-8473-99C0C16C7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" y="3753"/>
              <a:ext cx="173" cy="84"/>
            </a:xfrm>
            <a:custGeom>
              <a:avLst/>
              <a:gdLst>
                <a:gd name="T0" fmla="*/ 4100 w 6000"/>
                <a:gd name="T1" fmla="*/ 700 h 2912"/>
                <a:gd name="T2" fmla="*/ 3800 w 6000"/>
                <a:gd name="T3" fmla="*/ 1100 h 2912"/>
                <a:gd name="T4" fmla="*/ 3000 w 6000"/>
                <a:gd name="T5" fmla="*/ 300 h 2912"/>
                <a:gd name="T6" fmla="*/ 300 w 6000"/>
                <a:gd name="T7" fmla="*/ 0 h 2912"/>
                <a:gd name="T8" fmla="*/ 0 w 6000"/>
                <a:gd name="T9" fmla="*/ 1500 h 2912"/>
                <a:gd name="T10" fmla="*/ 520 w 6000"/>
                <a:gd name="T11" fmla="*/ 1800 h 2912"/>
                <a:gd name="T12" fmla="*/ 964 w 6000"/>
                <a:gd name="T13" fmla="*/ 2177 h 2912"/>
                <a:gd name="T14" fmla="*/ 1280 w 6000"/>
                <a:gd name="T15" fmla="*/ 1800 h 2912"/>
                <a:gd name="T16" fmla="*/ 1700 w 6000"/>
                <a:gd name="T17" fmla="*/ 2200 h 2912"/>
                <a:gd name="T18" fmla="*/ 2620 w 6000"/>
                <a:gd name="T19" fmla="*/ 2500 h 2912"/>
                <a:gd name="T20" fmla="*/ 3064 w 6000"/>
                <a:gd name="T21" fmla="*/ 2877 h 2912"/>
                <a:gd name="T22" fmla="*/ 3380 w 6000"/>
                <a:gd name="T23" fmla="*/ 2500 h 2912"/>
                <a:gd name="T24" fmla="*/ 4300 w 6000"/>
                <a:gd name="T25" fmla="*/ 2200 h 2912"/>
                <a:gd name="T26" fmla="*/ 4820 w 6000"/>
                <a:gd name="T27" fmla="*/ 2100 h 2912"/>
                <a:gd name="T28" fmla="*/ 5264 w 6000"/>
                <a:gd name="T29" fmla="*/ 2477 h 2912"/>
                <a:gd name="T30" fmla="*/ 5580 w 6000"/>
                <a:gd name="T31" fmla="*/ 2100 h 2912"/>
                <a:gd name="T32" fmla="*/ 6000 w 6000"/>
                <a:gd name="T33" fmla="*/ 1800 h 2912"/>
                <a:gd name="T34" fmla="*/ 5700 w 6000"/>
                <a:gd name="T35" fmla="*/ 700 h 2912"/>
                <a:gd name="T36" fmla="*/ 1157 w 6000"/>
                <a:gd name="T37" fmla="*/ 1636 h 2912"/>
                <a:gd name="T38" fmla="*/ 644 w 6000"/>
                <a:gd name="T39" fmla="*/ 1636 h 2912"/>
                <a:gd name="T40" fmla="*/ 300 w 6000"/>
                <a:gd name="T41" fmla="*/ 1600 h 2912"/>
                <a:gd name="T42" fmla="*/ 200 w 6000"/>
                <a:gd name="T43" fmla="*/ 300 h 2912"/>
                <a:gd name="T44" fmla="*/ 2700 w 6000"/>
                <a:gd name="T45" fmla="*/ 200 h 2912"/>
                <a:gd name="T46" fmla="*/ 2800 w 6000"/>
                <a:gd name="T47" fmla="*/ 1500 h 2912"/>
                <a:gd name="T48" fmla="*/ 1233 w 6000"/>
                <a:gd name="T49" fmla="*/ 1600 h 2912"/>
                <a:gd name="T50" fmla="*/ 4000 w 6000"/>
                <a:gd name="T51" fmla="*/ 2300 h 2912"/>
                <a:gd name="T52" fmla="*/ 3257 w 6000"/>
                <a:gd name="T53" fmla="*/ 2336 h 2912"/>
                <a:gd name="T54" fmla="*/ 2744 w 6000"/>
                <a:gd name="T55" fmla="*/ 2336 h 2912"/>
                <a:gd name="T56" fmla="*/ 2000 w 6000"/>
                <a:gd name="T57" fmla="*/ 2300 h 2912"/>
                <a:gd name="T58" fmla="*/ 1900 w 6000"/>
                <a:gd name="T59" fmla="*/ 1800 h 2912"/>
                <a:gd name="T60" fmla="*/ 3000 w 6000"/>
                <a:gd name="T61" fmla="*/ 1500 h 2912"/>
                <a:gd name="T62" fmla="*/ 4000 w 6000"/>
                <a:gd name="T63" fmla="*/ 1300 h 2912"/>
                <a:gd name="T64" fmla="*/ 4100 w 6000"/>
                <a:gd name="T65" fmla="*/ 2200 h 2912"/>
                <a:gd name="T66" fmla="*/ 5700 w 6000"/>
                <a:gd name="T67" fmla="*/ 1900 h 2912"/>
                <a:gd name="T68" fmla="*/ 5457 w 6000"/>
                <a:gd name="T69" fmla="*/ 1936 h 2912"/>
                <a:gd name="T70" fmla="*/ 4944 w 6000"/>
                <a:gd name="T71" fmla="*/ 1936 h 2912"/>
                <a:gd name="T72" fmla="*/ 4300 w 6000"/>
                <a:gd name="T73" fmla="*/ 1900 h 2912"/>
                <a:gd name="T74" fmla="*/ 4000 w 6000"/>
                <a:gd name="T75" fmla="*/ 1100 h 2912"/>
                <a:gd name="T76" fmla="*/ 4100 w 6000"/>
                <a:gd name="T77" fmla="*/ 900 h 2912"/>
                <a:gd name="T78" fmla="*/ 5800 w 6000"/>
                <a:gd name="T79" fmla="*/ 100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00" h="2912">
                  <a:moveTo>
                    <a:pt x="5700" y="700"/>
                  </a:moveTo>
                  <a:lnTo>
                    <a:pt x="4100" y="700"/>
                  </a:lnTo>
                  <a:cubicBezTo>
                    <a:pt x="3934" y="700"/>
                    <a:pt x="3800" y="834"/>
                    <a:pt x="3800" y="1000"/>
                  </a:cubicBezTo>
                  <a:lnTo>
                    <a:pt x="3800" y="1100"/>
                  </a:lnTo>
                  <a:lnTo>
                    <a:pt x="3000" y="1100"/>
                  </a:lnTo>
                  <a:lnTo>
                    <a:pt x="3000" y="300"/>
                  </a:lnTo>
                  <a:cubicBezTo>
                    <a:pt x="3000" y="134"/>
                    <a:pt x="2866" y="0"/>
                    <a:pt x="2700" y="0"/>
                  </a:cubicBez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1500"/>
                  </a:lnTo>
                  <a:cubicBezTo>
                    <a:pt x="0" y="1666"/>
                    <a:pt x="134" y="1800"/>
                    <a:pt x="300" y="1800"/>
                  </a:cubicBezTo>
                  <a:lnTo>
                    <a:pt x="520" y="1800"/>
                  </a:lnTo>
                  <a:lnTo>
                    <a:pt x="823" y="2164"/>
                  </a:lnTo>
                  <a:cubicBezTo>
                    <a:pt x="859" y="2206"/>
                    <a:pt x="922" y="2212"/>
                    <a:pt x="964" y="2177"/>
                  </a:cubicBezTo>
                  <a:cubicBezTo>
                    <a:pt x="969" y="2173"/>
                    <a:pt x="973" y="2169"/>
                    <a:pt x="977" y="2164"/>
                  </a:cubicBezTo>
                  <a:lnTo>
                    <a:pt x="1280" y="1800"/>
                  </a:lnTo>
                  <a:lnTo>
                    <a:pt x="1700" y="1800"/>
                  </a:lnTo>
                  <a:lnTo>
                    <a:pt x="1700" y="2200"/>
                  </a:lnTo>
                  <a:cubicBezTo>
                    <a:pt x="1700" y="2366"/>
                    <a:pt x="1834" y="2500"/>
                    <a:pt x="2000" y="2500"/>
                  </a:cubicBezTo>
                  <a:lnTo>
                    <a:pt x="2620" y="2500"/>
                  </a:lnTo>
                  <a:lnTo>
                    <a:pt x="2923" y="2864"/>
                  </a:lnTo>
                  <a:cubicBezTo>
                    <a:pt x="2959" y="2906"/>
                    <a:pt x="3022" y="2912"/>
                    <a:pt x="3064" y="2877"/>
                  </a:cubicBezTo>
                  <a:cubicBezTo>
                    <a:pt x="3069" y="2873"/>
                    <a:pt x="3073" y="2869"/>
                    <a:pt x="3077" y="2864"/>
                  </a:cubicBezTo>
                  <a:lnTo>
                    <a:pt x="3380" y="2500"/>
                  </a:lnTo>
                  <a:lnTo>
                    <a:pt x="4000" y="2500"/>
                  </a:lnTo>
                  <a:cubicBezTo>
                    <a:pt x="4166" y="2500"/>
                    <a:pt x="4300" y="2366"/>
                    <a:pt x="4300" y="2200"/>
                  </a:cubicBezTo>
                  <a:lnTo>
                    <a:pt x="4300" y="2100"/>
                  </a:lnTo>
                  <a:lnTo>
                    <a:pt x="4820" y="2100"/>
                  </a:lnTo>
                  <a:lnTo>
                    <a:pt x="5123" y="2464"/>
                  </a:lnTo>
                  <a:cubicBezTo>
                    <a:pt x="5159" y="2506"/>
                    <a:pt x="5222" y="2512"/>
                    <a:pt x="5264" y="2477"/>
                  </a:cubicBezTo>
                  <a:cubicBezTo>
                    <a:pt x="5269" y="2473"/>
                    <a:pt x="5273" y="2469"/>
                    <a:pt x="5277" y="2464"/>
                  </a:cubicBezTo>
                  <a:lnTo>
                    <a:pt x="5580" y="2100"/>
                  </a:lnTo>
                  <a:lnTo>
                    <a:pt x="5700" y="2100"/>
                  </a:lnTo>
                  <a:cubicBezTo>
                    <a:pt x="5866" y="2100"/>
                    <a:pt x="6000" y="1966"/>
                    <a:pt x="6000" y="1800"/>
                  </a:cubicBezTo>
                  <a:lnTo>
                    <a:pt x="6000" y="1000"/>
                  </a:lnTo>
                  <a:cubicBezTo>
                    <a:pt x="6000" y="834"/>
                    <a:pt x="5866" y="700"/>
                    <a:pt x="5700" y="700"/>
                  </a:cubicBezTo>
                  <a:close/>
                  <a:moveTo>
                    <a:pt x="1233" y="1600"/>
                  </a:moveTo>
                  <a:cubicBezTo>
                    <a:pt x="1204" y="1600"/>
                    <a:pt x="1175" y="1613"/>
                    <a:pt x="1157" y="1636"/>
                  </a:cubicBezTo>
                  <a:lnTo>
                    <a:pt x="900" y="1944"/>
                  </a:lnTo>
                  <a:lnTo>
                    <a:pt x="644" y="1636"/>
                  </a:lnTo>
                  <a:cubicBezTo>
                    <a:pt x="625" y="1613"/>
                    <a:pt x="596" y="1600"/>
                    <a:pt x="567" y="1600"/>
                  </a:cubicBezTo>
                  <a:lnTo>
                    <a:pt x="300" y="1600"/>
                  </a:lnTo>
                  <a:cubicBezTo>
                    <a:pt x="245" y="1600"/>
                    <a:pt x="200" y="1555"/>
                    <a:pt x="200" y="15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2700" y="200"/>
                  </a:lnTo>
                  <a:cubicBezTo>
                    <a:pt x="2755" y="200"/>
                    <a:pt x="2800" y="245"/>
                    <a:pt x="2800" y="300"/>
                  </a:cubicBezTo>
                  <a:lnTo>
                    <a:pt x="2800" y="1500"/>
                  </a:lnTo>
                  <a:cubicBezTo>
                    <a:pt x="2800" y="1555"/>
                    <a:pt x="2755" y="1600"/>
                    <a:pt x="2700" y="1600"/>
                  </a:cubicBezTo>
                  <a:lnTo>
                    <a:pt x="1233" y="1600"/>
                  </a:lnTo>
                  <a:close/>
                  <a:moveTo>
                    <a:pt x="4100" y="2200"/>
                  </a:moveTo>
                  <a:cubicBezTo>
                    <a:pt x="4100" y="2255"/>
                    <a:pt x="4055" y="2300"/>
                    <a:pt x="4000" y="2300"/>
                  </a:cubicBezTo>
                  <a:lnTo>
                    <a:pt x="3333" y="2300"/>
                  </a:lnTo>
                  <a:cubicBezTo>
                    <a:pt x="3304" y="2300"/>
                    <a:pt x="3275" y="2313"/>
                    <a:pt x="3257" y="2336"/>
                  </a:cubicBezTo>
                  <a:lnTo>
                    <a:pt x="3000" y="2644"/>
                  </a:lnTo>
                  <a:lnTo>
                    <a:pt x="2744" y="2336"/>
                  </a:lnTo>
                  <a:cubicBezTo>
                    <a:pt x="2725" y="2313"/>
                    <a:pt x="2696" y="2300"/>
                    <a:pt x="2667" y="2300"/>
                  </a:cubicBezTo>
                  <a:lnTo>
                    <a:pt x="2000" y="2300"/>
                  </a:lnTo>
                  <a:cubicBezTo>
                    <a:pt x="1945" y="2300"/>
                    <a:pt x="1900" y="2255"/>
                    <a:pt x="1900" y="2200"/>
                  </a:cubicBezTo>
                  <a:lnTo>
                    <a:pt x="1900" y="1800"/>
                  </a:lnTo>
                  <a:lnTo>
                    <a:pt x="2700" y="1800"/>
                  </a:lnTo>
                  <a:cubicBezTo>
                    <a:pt x="2866" y="1800"/>
                    <a:pt x="3000" y="1666"/>
                    <a:pt x="3000" y="1500"/>
                  </a:cubicBezTo>
                  <a:lnTo>
                    <a:pt x="3000" y="1300"/>
                  </a:lnTo>
                  <a:lnTo>
                    <a:pt x="4000" y="1300"/>
                  </a:lnTo>
                  <a:cubicBezTo>
                    <a:pt x="4055" y="1300"/>
                    <a:pt x="4100" y="1345"/>
                    <a:pt x="4100" y="1400"/>
                  </a:cubicBezTo>
                  <a:lnTo>
                    <a:pt x="4100" y="2200"/>
                  </a:lnTo>
                  <a:close/>
                  <a:moveTo>
                    <a:pt x="5800" y="1800"/>
                  </a:moveTo>
                  <a:cubicBezTo>
                    <a:pt x="5800" y="1855"/>
                    <a:pt x="5755" y="1900"/>
                    <a:pt x="5700" y="1900"/>
                  </a:cubicBezTo>
                  <a:lnTo>
                    <a:pt x="5533" y="1900"/>
                  </a:lnTo>
                  <a:cubicBezTo>
                    <a:pt x="5504" y="1900"/>
                    <a:pt x="5475" y="1913"/>
                    <a:pt x="5457" y="1936"/>
                  </a:cubicBezTo>
                  <a:lnTo>
                    <a:pt x="5200" y="2244"/>
                  </a:lnTo>
                  <a:lnTo>
                    <a:pt x="4944" y="1936"/>
                  </a:lnTo>
                  <a:cubicBezTo>
                    <a:pt x="4925" y="1913"/>
                    <a:pt x="4896" y="1900"/>
                    <a:pt x="4867" y="1900"/>
                  </a:cubicBezTo>
                  <a:lnTo>
                    <a:pt x="4300" y="1900"/>
                  </a:lnTo>
                  <a:lnTo>
                    <a:pt x="4300" y="1400"/>
                  </a:lnTo>
                  <a:cubicBezTo>
                    <a:pt x="4300" y="1234"/>
                    <a:pt x="4166" y="1100"/>
                    <a:pt x="4000" y="1100"/>
                  </a:cubicBezTo>
                  <a:lnTo>
                    <a:pt x="4000" y="1000"/>
                  </a:lnTo>
                  <a:cubicBezTo>
                    <a:pt x="4000" y="945"/>
                    <a:pt x="4045" y="900"/>
                    <a:pt x="4100" y="900"/>
                  </a:cubicBezTo>
                  <a:lnTo>
                    <a:pt x="5700" y="900"/>
                  </a:lnTo>
                  <a:cubicBezTo>
                    <a:pt x="5755" y="900"/>
                    <a:pt x="5800" y="945"/>
                    <a:pt x="5800" y="1000"/>
                  </a:cubicBezTo>
                  <a:lnTo>
                    <a:pt x="5800" y="18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4" name="Rectangle 437">
              <a:extLst>
                <a:ext uri="{FF2B5EF4-FFF2-40B4-BE49-F238E27FC236}">
                  <a16:creationId xmlns:a16="http://schemas.microsoft.com/office/drawing/2014/main" id="{D9EB6B52-D9D6-41ED-9E99-8E2D3F618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" y="3764"/>
              <a:ext cx="5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5" name="Rectangle 438">
              <a:extLst>
                <a:ext uri="{FF2B5EF4-FFF2-40B4-BE49-F238E27FC236}">
                  <a16:creationId xmlns:a16="http://schemas.microsoft.com/office/drawing/2014/main" id="{D5522799-6C6C-4E98-A57D-41DECA26A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6" y="3764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6" name="Rectangle 439">
              <a:extLst>
                <a:ext uri="{FF2B5EF4-FFF2-40B4-BE49-F238E27FC236}">
                  <a16:creationId xmlns:a16="http://schemas.microsoft.com/office/drawing/2014/main" id="{24CC8A39-FABC-4617-8C60-62939979E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8" y="3764"/>
              <a:ext cx="5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7" name="Rectangle 440">
              <a:extLst>
                <a:ext uri="{FF2B5EF4-FFF2-40B4-BE49-F238E27FC236}">
                  <a16:creationId xmlns:a16="http://schemas.microsoft.com/office/drawing/2014/main" id="{E09C5521-B0E5-462D-B494-78CFCFBC0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" y="3796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8" name="Rectangle 441">
              <a:extLst>
                <a:ext uri="{FF2B5EF4-FFF2-40B4-BE49-F238E27FC236}">
                  <a16:creationId xmlns:a16="http://schemas.microsoft.com/office/drawing/2014/main" id="{14C89914-C529-4463-B216-F9CCAFD5B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7" y="3796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9" name="Rectangle 442">
              <a:extLst>
                <a:ext uri="{FF2B5EF4-FFF2-40B4-BE49-F238E27FC236}">
                  <a16:creationId xmlns:a16="http://schemas.microsoft.com/office/drawing/2014/main" id="{373D5DC4-4A19-4422-9FC6-39AAA381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6" y="3784"/>
              <a:ext cx="5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0" name="Rectangle 443">
              <a:extLst>
                <a:ext uri="{FF2B5EF4-FFF2-40B4-BE49-F238E27FC236}">
                  <a16:creationId xmlns:a16="http://schemas.microsoft.com/office/drawing/2014/main" id="{D26EB5AF-163B-46CE-A798-83F7082FC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7" y="3784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1" name="Rectangle 444">
              <a:extLst>
                <a:ext uri="{FF2B5EF4-FFF2-40B4-BE49-F238E27FC236}">
                  <a16:creationId xmlns:a16="http://schemas.microsoft.com/office/drawing/2014/main" id="{5323AA3F-C827-4238-92BE-4A8A47FD8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9" y="3784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2" name="Freeform 445">
              <a:extLst>
                <a:ext uri="{FF2B5EF4-FFF2-40B4-BE49-F238E27FC236}">
                  <a16:creationId xmlns:a16="http://schemas.microsoft.com/office/drawing/2014/main" id="{AFFDD2B2-244F-45E0-84EE-7BFBA6EA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" y="3744"/>
              <a:ext cx="23" cy="23"/>
            </a:xfrm>
            <a:custGeom>
              <a:avLst/>
              <a:gdLst>
                <a:gd name="T0" fmla="*/ 0 w 800"/>
                <a:gd name="T1" fmla="*/ 0 h 800"/>
                <a:gd name="T2" fmla="*/ 0 w 800"/>
                <a:gd name="T3" fmla="*/ 200 h 800"/>
                <a:gd name="T4" fmla="*/ 600 w 800"/>
                <a:gd name="T5" fmla="*/ 800 h 800"/>
                <a:gd name="T6" fmla="*/ 800 w 800"/>
                <a:gd name="T7" fmla="*/ 800 h 800"/>
                <a:gd name="T8" fmla="*/ 0 w 800"/>
                <a:gd name="T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0" h="800">
                  <a:moveTo>
                    <a:pt x="0" y="0"/>
                  </a:moveTo>
                  <a:lnTo>
                    <a:pt x="0" y="200"/>
                  </a:lnTo>
                  <a:cubicBezTo>
                    <a:pt x="331" y="200"/>
                    <a:pt x="600" y="469"/>
                    <a:pt x="600" y="800"/>
                  </a:cubicBezTo>
                  <a:lnTo>
                    <a:pt x="800" y="800"/>
                  </a:lnTo>
                  <a:cubicBezTo>
                    <a:pt x="800" y="358"/>
                    <a:pt x="442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3" name="Freeform 446">
              <a:extLst>
                <a:ext uri="{FF2B5EF4-FFF2-40B4-BE49-F238E27FC236}">
                  <a16:creationId xmlns:a16="http://schemas.microsoft.com/office/drawing/2014/main" id="{9684D6EF-EA99-43A6-BBA1-006ED9D1F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8" y="3819"/>
              <a:ext cx="23" cy="23"/>
            </a:xfrm>
            <a:custGeom>
              <a:avLst/>
              <a:gdLst>
                <a:gd name="T0" fmla="*/ 200 w 800"/>
                <a:gd name="T1" fmla="*/ 0 h 800"/>
                <a:gd name="T2" fmla="*/ 0 w 800"/>
                <a:gd name="T3" fmla="*/ 0 h 800"/>
                <a:gd name="T4" fmla="*/ 800 w 800"/>
                <a:gd name="T5" fmla="*/ 800 h 800"/>
                <a:gd name="T6" fmla="*/ 800 w 800"/>
                <a:gd name="T7" fmla="*/ 600 h 800"/>
                <a:gd name="T8" fmla="*/ 200 w 800"/>
                <a:gd name="T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0" h="800">
                  <a:moveTo>
                    <a:pt x="200" y="0"/>
                  </a:moveTo>
                  <a:lnTo>
                    <a:pt x="0" y="0"/>
                  </a:lnTo>
                  <a:cubicBezTo>
                    <a:pt x="1" y="442"/>
                    <a:pt x="358" y="799"/>
                    <a:pt x="800" y="800"/>
                  </a:cubicBezTo>
                  <a:lnTo>
                    <a:pt x="800" y="600"/>
                  </a:lnTo>
                  <a:cubicBezTo>
                    <a:pt x="469" y="600"/>
                    <a:pt x="200" y="331"/>
                    <a:pt x="2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65548" name="Freeform 6">
            <a:extLst>
              <a:ext uri="{FF2B5EF4-FFF2-40B4-BE49-F238E27FC236}">
                <a16:creationId xmlns:a16="http://schemas.microsoft.com/office/drawing/2014/main" id="{03038858-0A79-414C-8B5D-F9FFCED4432C}"/>
              </a:ext>
            </a:extLst>
          </p:cNvPr>
          <p:cNvSpPr>
            <a:spLocks/>
          </p:cNvSpPr>
          <p:nvPr/>
        </p:nvSpPr>
        <p:spPr bwMode="auto">
          <a:xfrm>
            <a:off x="0" y="3876675"/>
            <a:ext cx="7356475" cy="2995613"/>
          </a:xfrm>
          <a:custGeom>
            <a:avLst/>
            <a:gdLst>
              <a:gd name="T0" fmla="*/ 0 w 6176"/>
              <a:gd name="T1" fmla="*/ 2147483647 h 1679"/>
              <a:gd name="T2" fmla="*/ 2147483647 w 6176"/>
              <a:gd name="T3" fmla="*/ 2147483647 h 1679"/>
              <a:gd name="T4" fmla="*/ 2147483647 w 6176"/>
              <a:gd name="T5" fmla="*/ 2147483647 h 1679"/>
              <a:gd name="T6" fmla="*/ 2147483647 w 6176"/>
              <a:gd name="T7" fmla="*/ 2147483647 h 1679"/>
              <a:gd name="T8" fmla="*/ 2147483647 w 6176"/>
              <a:gd name="T9" fmla="*/ 2147483647 h 1679"/>
              <a:gd name="T10" fmla="*/ 2147483647 w 6176"/>
              <a:gd name="T11" fmla="*/ 2147483647 h 1679"/>
              <a:gd name="T12" fmla="*/ 0 w 6176"/>
              <a:gd name="T13" fmla="*/ 2147483647 h 1679"/>
              <a:gd name="T14" fmla="*/ 0 w 6176"/>
              <a:gd name="T15" fmla="*/ 2147483647 h 16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176"/>
              <a:gd name="T25" fmla="*/ 0 h 1679"/>
              <a:gd name="T26" fmla="*/ 6176 w 6176"/>
              <a:gd name="T27" fmla="*/ 1679 h 16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176" h="1679">
                <a:moveTo>
                  <a:pt x="0" y="1679"/>
                </a:moveTo>
                <a:cubicBezTo>
                  <a:pt x="2059" y="1679"/>
                  <a:pt x="4117" y="1679"/>
                  <a:pt x="6176" y="1679"/>
                </a:cubicBezTo>
                <a:cubicBezTo>
                  <a:pt x="6121" y="1441"/>
                  <a:pt x="5990" y="1124"/>
                  <a:pt x="5641" y="907"/>
                </a:cubicBezTo>
                <a:cubicBezTo>
                  <a:pt x="5342" y="721"/>
                  <a:pt x="5027" y="698"/>
                  <a:pt x="4652" y="641"/>
                </a:cubicBezTo>
                <a:cubicBezTo>
                  <a:pt x="3613" y="482"/>
                  <a:pt x="3762" y="229"/>
                  <a:pt x="2743" y="134"/>
                </a:cubicBezTo>
                <a:cubicBezTo>
                  <a:pt x="2032" y="67"/>
                  <a:pt x="638" y="0"/>
                  <a:pt x="98" y="302"/>
                </a:cubicBezTo>
                <a:cubicBezTo>
                  <a:pt x="64" y="321"/>
                  <a:pt x="32" y="341"/>
                  <a:pt x="0" y="361"/>
                </a:cubicBezTo>
                <a:lnTo>
                  <a:pt x="0" y="1679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9" name="Rectangle 124">
            <a:extLst>
              <a:ext uri="{FF2B5EF4-FFF2-40B4-BE49-F238E27FC236}">
                <a16:creationId xmlns:a16="http://schemas.microsoft.com/office/drawing/2014/main" id="{EB71F57F-2F8B-41E1-9528-C64F718EA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349750"/>
            <a:ext cx="4373562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Расмийлаштирилмаган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расмийлаштирилган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ижтим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ий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умидларга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шунингд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улар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қўлланиладиган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лларга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мис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ллар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лтиринг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b="1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Сиз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ғлиқ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ижтим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ий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лларни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сананг</a:t>
            </a:r>
            <a:r>
              <a:rPr lang="en-US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en-US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уларни</a:t>
            </a:r>
            <a:r>
              <a:rPr lang="en-US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млари</a:t>
            </a:r>
            <a:r>
              <a:rPr lang="en-US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en-US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кўрсатинг</a:t>
            </a:r>
            <a:r>
              <a:rPr lang="tr-TR" altLang="en-US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4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FC42B81-00D5-43B3-ADCF-EBC76DCD0A21}"/>
              </a:ext>
            </a:extLst>
          </p:cNvPr>
          <p:cNvSpPr/>
          <p:nvPr/>
        </p:nvSpPr>
        <p:spPr>
          <a:xfrm>
            <a:off x="315448" y="4209134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01</a:t>
            </a:r>
            <a:endParaRPr lang="en-US" sz="6000" spc="-244" dirty="0">
              <a:solidFill>
                <a:schemeClr val="bg1">
                  <a:alpha val="50000"/>
                </a:schemeClr>
              </a:solidFill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4918957-8CFE-46AE-8C04-9F27E1934D40}"/>
              </a:ext>
            </a:extLst>
          </p:cNvPr>
          <p:cNvSpPr/>
          <p:nvPr/>
        </p:nvSpPr>
        <p:spPr>
          <a:xfrm>
            <a:off x="315448" y="5692670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02</a:t>
            </a:r>
            <a:endParaRPr lang="en-US" sz="6000" spc="-244" dirty="0">
              <a:solidFill>
                <a:schemeClr val="bg1">
                  <a:alpha val="50000"/>
                </a:schemeClr>
              </a:solidFill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FB061C5-9384-4AC0-AD97-CD19BE28C9A5}"/>
              </a:ext>
            </a:extLst>
          </p:cNvPr>
          <p:cNvSpPr txBox="1"/>
          <p:nvPr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Placeholder 1">
            <a:extLst>
              <a:ext uri="{FF2B5EF4-FFF2-40B4-BE49-F238E27FC236}">
                <a16:creationId xmlns:a16="http://schemas.microsoft.com/office/drawing/2014/main" id="{C63DAEBE-45F9-438E-8E28-5B6C1DC1AC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en-US" sz="3200"/>
              <a:t>Ша</a:t>
            </a:r>
            <a:r>
              <a:rPr lang="tr-TR" altLang="en-US" sz="3200"/>
              <a:t>x</a:t>
            </a:r>
            <a:r>
              <a:rPr lang="ru-RU" altLang="en-US" sz="3200"/>
              <a:t>снинг</a:t>
            </a:r>
            <a:r>
              <a:rPr lang="tr-TR" altLang="en-US" sz="3200"/>
              <a:t> </a:t>
            </a:r>
            <a:r>
              <a:rPr lang="ru-RU" altLang="en-US" sz="3200"/>
              <a:t>ижтим</a:t>
            </a:r>
            <a:r>
              <a:rPr lang="tr-TR" altLang="en-US" sz="3200"/>
              <a:t>o</a:t>
            </a:r>
            <a:r>
              <a:rPr lang="ru-RU" altLang="en-US" sz="3200"/>
              <a:t>ий</a:t>
            </a:r>
            <a:r>
              <a:rPr lang="tr-TR" altLang="en-US" sz="3200"/>
              <a:t> </a:t>
            </a:r>
            <a:r>
              <a:rPr lang="ru-RU" altLang="en-US" sz="3200"/>
              <a:t>р</a:t>
            </a:r>
            <a:r>
              <a:rPr lang="tr-TR" altLang="en-US" sz="3200"/>
              <a:t>o</a:t>
            </a:r>
            <a:r>
              <a:rPr lang="ru-RU" altLang="en-US" sz="3200"/>
              <a:t>ллари</a:t>
            </a:r>
            <a:r>
              <a:rPr lang="tr-TR" altLang="en-US" sz="3200"/>
              <a:t> </a:t>
            </a:r>
            <a:r>
              <a:rPr lang="ru-RU" altLang="en-US" sz="3200"/>
              <a:t>ўртасида</a:t>
            </a:r>
            <a:r>
              <a:rPr lang="tr-TR" altLang="en-US" sz="3200"/>
              <a:t> </a:t>
            </a:r>
            <a:r>
              <a:rPr lang="ru-RU" altLang="en-US" sz="3200"/>
              <a:t>зиддият</a:t>
            </a:r>
            <a:r>
              <a:rPr lang="tr-TR" altLang="en-US" sz="3200"/>
              <a:t> </a:t>
            </a:r>
            <a:r>
              <a:rPr lang="ru-RU" altLang="en-US" sz="3200"/>
              <a:t>юзага</a:t>
            </a:r>
            <a:r>
              <a:rPr lang="tr-TR" altLang="en-US" sz="3200"/>
              <a:t> </a:t>
            </a:r>
            <a:r>
              <a:rPr lang="ru-RU" altLang="en-US" sz="3200"/>
              <a:t>к</a:t>
            </a:r>
            <a:r>
              <a:rPr lang="tr-TR" altLang="en-US" sz="3200"/>
              <a:t>e</a:t>
            </a:r>
            <a:r>
              <a:rPr lang="ru-RU" altLang="en-US" sz="3200"/>
              <a:t>лганда</a:t>
            </a:r>
            <a:r>
              <a:rPr lang="tr-TR" altLang="en-US" sz="3200"/>
              <a:t> </a:t>
            </a:r>
            <a:r>
              <a:rPr lang="ru-RU" altLang="en-US" sz="3200"/>
              <a:t>нима</a:t>
            </a:r>
            <a:r>
              <a:rPr lang="tr-TR" altLang="en-US" sz="3200"/>
              <a:t> </a:t>
            </a:r>
            <a:r>
              <a:rPr lang="ru-RU" altLang="en-US" sz="3200"/>
              <a:t>с</a:t>
            </a:r>
            <a:r>
              <a:rPr lang="tr-TR" altLang="en-US" sz="3200"/>
              <a:t>o</a:t>
            </a:r>
            <a:r>
              <a:rPr lang="ru-RU" altLang="en-US" sz="3200"/>
              <a:t>дир</a:t>
            </a:r>
            <a:r>
              <a:rPr lang="tr-TR" altLang="en-US" sz="3200"/>
              <a:t> </a:t>
            </a:r>
            <a:r>
              <a:rPr lang="ru-RU" altLang="en-US" sz="3200"/>
              <a:t>бўлади</a:t>
            </a:r>
            <a:r>
              <a:rPr lang="tr-TR" altLang="en-US" sz="3200"/>
              <a:t>?</a:t>
            </a:r>
            <a:endParaRPr lang="ru-RU" altLang="en-US"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C48AE-9B96-4BF9-87B1-6DAB6B87D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2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5B64-C531-48DB-B150-B0D123EC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8712200" cy="43497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Ша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снинг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ижтим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ий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ллари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ўртасида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зиддият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юзага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лганда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дир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бўлади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DD5B14-0039-4575-984F-291F37F6C41A}"/>
              </a:ext>
            </a:extLst>
          </p:cNvPr>
          <p:cNvSpPr/>
          <p:nvPr/>
        </p:nvSpPr>
        <p:spPr>
          <a:xfrm>
            <a:off x="0" y="1282700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7588" name="TextBox 13">
            <a:extLst>
              <a:ext uri="{FF2B5EF4-FFF2-40B4-BE49-F238E27FC236}">
                <a16:creationId xmlns:a16="http://schemas.microsoft.com/office/drawing/2014/main" id="{DD5B329F-FE08-4F78-B66E-4E4A0634D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38275"/>
            <a:ext cx="66198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>
                <a:solidFill>
                  <a:schemeClr val="bg1"/>
                </a:solidFill>
              </a:rPr>
              <a:t>Баъзида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инс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ижтим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ий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ллари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ўртасида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зиддият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юзага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</a:t>
            </a:r>
            <a:r>
              <a:rPr lang="en-US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лади</a:t>
            </a:r>
            <a:r>
              <a:rPr lang="tr-TR" altLang="en-US" sz="1600">
                <a:solidFill>
                  <a:schemeClr val="bg1"/>
                </a:solidFill>
              </a:rPr>
              <a:t>. </a:t>
            </a:r>
            <a:r>
              <a:rPr lang="ru-RU" altLang="en-US" sz="1600">
                <a:solidFill>
                  <a:schemeClr val="bg1"/>
                </a:solidFill>
              </a:rPr>
              <a:t>бундай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қарама</a:t>
            </a:r>
            <a:r>
              <a:rPr lang="tr-TR" altLang="en-US" sz="1600">
                <a:solidFill>
                  <a:schemeClr val="bg1"/>
                </a:solidFill>
              </a:rPr>
              <a:t>-</a:t>
            </a:r>
            <a:r>
              <a:rPr lang="ru-RU" altLang="en-US" sz="1600">
                <a:solidFill>
                  <a:schemeClr val="bg1"/>
                </a:solidFill>
              </a:rPr>
              <a:t>қаршилик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ҳ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ллари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ҳар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д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им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ҳам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с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нликча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ҳал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uz-Cyrl-UZ" altLang="en-US" sz="1600">
                <a:solidFill>
                  <a:schemeClr val="bg1"/>
                </a:solidFill>
              </a:rPr>
              <a:t>э</a:t>
            </a:r>
            <a:r>
              <a:rPr lang="ru-RU" altLang="en-US" sz="1600">
                <a:solidFill>
                  <a:schemeClr val="bg1"/>
                </a:solidFill>
              </a:rPr>
              <a:t>тилмайди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чунки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ижтим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ий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ҳ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ч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бири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шқасидан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муҳимр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қ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uz-Cyrl-UZ" altLang="en-US" sz="1600">
                <a:solidFill>
                  <a:schemeClr val="bg1"/>
                </a:solidFill>
              </a:rPr>
              <a:t>э</a:t>
            </a:r>
            <a:r>
              <a:rPr lang="ru-RU" altLang="en-US" sz="1600">
                <a:solidFill>
                  <a:schemeClr val="bg1"/>
                </a:solidFill>
              </a:rPr>
              <a:t>мас</a:t>
            </a:r>
            <a:r>
              <a:rPr lang="tr-TR" altLang="en-US" sz="1600">
                <a:solidFill>
                  <a:schemeClr val="bg1"/>
                </a:solidFill>
              </a:rPr>
              <a:t>. </a:t>
            </a:r>
            <a:r>
              <a:rPr lang="ru-RU" altLang="en-US" sz="1600">
                <a:solidFill>
                  <a:schemeClr val="bg1"/>
                </a:solidFill>
              </a:rPr>
              <a:t>Бир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қ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бир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ижтим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ий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д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ирасидаги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ша</a:t>
            </a:r>
            <a:r>
              <a:rPr lang="tr-TR" altLang="en-US" sz="1600">
                <a:solidFill>
                  <a:schemeClr val="bg1"/>
                </a:solidFill>
              </a:rPr>
              <a:t>x</a:t>
            </a:r>
            <a:r>
              <a:rPr lang="ru-RU" altLang="en-US" sz="1600">
                <a:solidFill>
                  <a:schemeClr val="bg1"/>
                </a:solidFill>
              </a:rPr>
              <a:t>снинг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ҳуқуқ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мажбуриятлари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нун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билан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қатъий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лгиланган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бўлса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иккинчи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бир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ижтим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ий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жамиятнинг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бир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қат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н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расмий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умидлари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кутишларини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ўз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ичига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лган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бўлади</a:t>
            </a:r>
            <a:r>
              <a:rPr lang="tr-TR" altLang="en-US" sz="1600">
                <a:solidFill>
                  <a:schemeClr val="bg1"/>
                </a:solidFill>
              </a:rPr>
              <a:t>.</a:t>
            </a:r>
            <a:endParaRPr lang="ru-RU" altLang="en-US" sz="1600">
              <a:solidFill>
                <a:schemeClr val="bg1"/>
              </a:solidFill>
            </a:endParaRPr>
          </a:p>
        </p:txBody>
      </p:sp>
      <p:grpSp>
        <p:nvGrpSpPr>
          <p:cNvPr id="67589" name="Group 14">
            <a:extLst>
              <a:ext uri="{FF2B5EF4-FFF2-40B4-BE49-F238E27FC236}">
                <a16:creationId xmlns:a16="http://schemas.microsoft.com/office/drawing/2014/main" id="{AD53BC31-3627-4A15-82E7-2F4EE78EC11D}"/>
              </a:ext>
            </a:extLst>
          </p:cNvPr>
          <p:cNvGrpSpPr>
            <a:grpSpLocks/>
          </p:cNvGrpSpPr>
          <p:nvPr/>
        </p:nvGrpSpPr>
        <p:grpSpPr bwMode="auto">
          <a:xfrm>
            <a:off x="8220075" y="1217613"/>
            <a:ext cx="2625725" cy="1163637"/>
            <a:chOff x="9071603" y="2199264"/>
            <a:chExt cx="2626527" cy="1163069"/>
          </a:xfrm>
        </p:grpSpPr>
        <p:grpSp>
          <p:nvGrpSpPr>
            <p:cNvPr id="67654" name="Group 15">
              <a:extLst>
                <a:ext uri="{FF2B5EF4-FFF2-40B4-BE49-F238E27FC236}">
                  <a16:creationId xmlns:a16="http://schemas.microsoft.com/office/drawing/2014/main" id="{36C78CC3-3CCB-42BC-A293-B80AC0F41D86}"/>
                </a:ext>
              </a:extLst>
            </p:cNvPr>
            <p:cNvGrpSpPr>
              <a:grpSpLocks/>
            </p:cNvGrpSpPr>
            <p:nvPr/>
          </p:nvGrpSpPr>
          <p:grpSpPr bwMode="auto">
            <a:xfrm rot="-5063784">
              <a:off x="9803332" y="1467535"/>
              <a:ext cx="1163069" cy="2626527"/>
              <a:chOff x="1791624" y="8737566"/>
              <a:chExt cx="2410489" cy="2928972"/>
            </a:xfrm>
          </p:grpSpPr>
          <p:sp>
            <p:nvSpPr>
              <p:cNvPr id="67656" name="Freeform 308">
                <a:extLst>
                  <a:ext uri="{FF2B5EF4-FFF2-40B4-BE49-F238E27FC236}">
                    <a16:creationId xmlns:a16="http://schemas.microsoft.com/office/drawing/2014/main" id="{2A429987-D787-4322-9DF7-77C131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1624" y="8737566"/>
                <a:ext cx="2393950" cy="2919413"/>
              </a:xfrm>
              <a:custGeom>
                <a:avLst/>
                <a:gdLst>
                  <a:gd name="T0" fmla="*/ 2147483647 w 753"/>
                  <a:gd name="T1" fmla="*/ 2147483647 h 918"/>
                  <a:gd name="T2" fmla="*/ 2147483647 w 753"/>
                  <a:gd name="T3" fmla="*/ 2147483647 h 918"/>
                  <a:gd name="T4" fmla="*/ 2147483647 w 753"/>
                  <a:gd name="T5" fmla="*/ 2147483647 h 918"/>
                  <a:gd name="T6" fmla="*/ 2147483647 w 753"/>
                  <a:gd name="T7" fmla="*/ 2147483647 h 918"/>
                  <a:gd name="T8" fmla="*/ 2147483647 w 753"/>
                  <a:gd name="T9" fmla="*/ 2147483647 h 918"/>
                  <a:gd name="T10" fmla="*/ 2147483647 w 753"/>
                  <a:gd name="T11" fmla="*/ 2147483647 h 918"/>
                  <a:gd name="T12" fmla="*/ 2147483647 w 753"/>
                  <a:gd name="T13" fmla="*/ 2147483647 h 918"/>
                  <a:gd name="T14" fmla="*/ 2147483647 w 753"/>
                  <a:gd name="T15" fmla="*/ 2147483647 h 918"/>
                  <a:gd name="T16" fmla="*/ 2147483647 w 753"/>
                  <a:gd name="T17" fmla="*/ 2147483647 h 918"/>
                  <a:gd name="T18" fmla="*/ 2147483647 w 753"/>
                  <a:gd name="T19" fmla="*/ 2147483647 h 918"/>
                  <a:gd name="T20" fmla="*/ 2147483647 w 753"/>
                  <a:gd name="T21" fmla="*/ 2147483647 h 918"/>
                  <a:gd name="T22" fmla="*/ 2147483647 w 753"/>
                  <a:gd name="T23" fmla="*/ 2147483647 h 918"/>
                  <a:gd name="T24" fmla="*/ 2147483647 w 753"/>
                  <a:gd name="T25" fmla="*/ 2147483647 h 918"/>
                  <a:gd name="T26" fmla="*/ 2147483647 w 753"/>
                  <a:gd name="T27" fmla="*/ 2147483647 h 918"/>
                  <a:gd name="T28" fmla="*/ 2147483647 w 753"/>
                  <a:gd name="T29" fmla="*/ 2147483647 h 918"/>
                  <a:gd name="T30" fmla="*/ 2147483647 w 753"/>
                  <a:gd name="T31" fmla="*/ 2147483647 h 918"/>
                  <a:gd name="T32" fmla="*/ 2147483647 w 753"/>
                  <a:gd name="T33" fmla="*/ 2147483647 h 9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3"/>
                  <a:gd name="T52" fmla="*/ 0 h 918"/>
                  <a:gd name="T53" fmla="*/ 753 w 753"/>
                  <a:gd name="T54" fmla="*/ 918 h 9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3" h="918">
                    <a:moveTo>
                      <a:pt x="536" y="70"/>
                    </a:moveTo>
                    <a:cubicBezTo>
                      <a:pt x="550" y="88"/>
                      <a:pt x="561" y="109"/>
                      <a:pt x="564" y="129"/>
                    </a:cubicBezTo>
                    <a:cubicBezTo>
                      <a:pt x="568" y="153"/>
                      <a:pt x="565" y="177"/>
                      <a:pt x="571" y="201"/>
                    </a:cubicBezTo>
                    <a:cubicBezTo>
                      <a:pt x="579" y="231"/>
                      <a:pt x="598" y="254"/>
                      <a:pt x="620" y="275"/>
                    </a:cubicBezTo>
                    <a:cubicBezTo>
                      <a:pt x="663" y="313"/>
                      <a:pt x="724" y="346"/>
                      <a:pt x="738" y="406"/>
                    </a:cubicBezTo>
                    <a:cubicBezTo>
                      <a:pt x="753" y="470"/>
                      <a:pt x="703" y="531"/>
                      <a:pt x="692" y="596"/>
                    </a:cubicBezTo>
                    <a:cubicBezTo>
                      <a:pt x="685" y="636"/>
                      <a:pt x="692" y="678"/>
                      <a:pt x="686" y="718"/>
                    </a:cubicBezTo>
                    <a:cubicBezTo>
                      <a:pt x="675" y="796"/>
                      <a:pt x="613" y="860"/>
                      <a:pt x="540" y="889"/>
                    </a:cubicBezTo>
                    <a:cubicBezTo>
                      <a:pt x="466" y="918"/>
                      <a:pt x="384" y="915"/>
                      <a:pt x="307" y="898"/>
                    </a:cubicBezTo>
                    <a:cubicBezTo>
                      <a:pt x="264" y="889"/>
                      <a:pt x="221" y="875"/>
                      <a:pt x="184" y="850"/>
                    </a:cubicBezTo>
                    <a:cubicBezTo>
                      <a:pt x="147" y="825"/>
                      <a:pt x="117" y="789"/>
                      <a:pt x="106" y="746"/>
                    </a:cubicBezTo>
                    <a:cubicBezTo>
                      <a:pt x="87" y="669"/>
                      <a:pt x="129" y="591"/>
                      <a:pt x="115" y="513"/>
                    </a:cubicBezTo>
                    <a:cubicBezTo>
                      <a:pt x="102" y="442"/>
                      <a:pt x="49" y="386"/>
                      <a:pt x="21" y="320"/>
                    </a:cubicBezTo>
                    <a:cubicBezTo>
                      <a:pt x="8" y="288"/>
                      <a:pt x="0" y="253"/>
                      <a:pt x="7" y="220"/>
                    </a:cubicBezTo>
                    <a:cubicBezTo>
                      <a:pt x="20" y="158"/>
                      <a:pt x="80" y="116"/>
                      <a:pt x="131" y="85"/>
                    </a:cubicBezTo>
                    <a:cubicBezTo>
                      <a:pt x="191" y="49"/>
                      <a:pt x="257" y="25"/>
                      <a:pt x="325" y="13"/>
                    </a:cubicBezTo>
                    <a:cubicBezTo>
                      <a:pt x="402" y="0"/>
                      <a:pt x="484" y="5"/>
                      <a:pt x="536" y="70"/>
                    </a:cubicBezTo>
                    <a:close/>
                  </a:path>
                </a:pathLst>
              </a:custGeom>
              <a:solidFill>
                <a:srgbClr val="F994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7" name="Freeform 309">
                <a:extLst>
                  <a:ext uri="{FF2B5EF4-FFF2-40B4-BE49-F238E27FC236}">
                    <a16:creationId xmlns:a16="http://schemas.microsoft.com/office/drawing/2014/main" id="{9755F353-050D-4793-83DC-BD6E060A0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538" y="8743950"/>
                <a:ext cx="2314575" cy="2922588"/>
              </a:xfrm>
              <a:custGeom>
                <a:avLst/>
                <a:gdLst>
                  <a:gd name="T0" fmla="*/ 2147483647 w 728"/>
                  <a:gd name="T1" fmla="*/ 2147483647 h 919"/>
                  <a:gd name="T2" fmla="*/ 2147483647 w 728"/>
                  <a:gd name="T3" fmla="*/ 2147483647 h 919"/>
                  <a:gd name="T4" fmla="*/ 2147483647 w 728"/>
                  <a:gd name="T5" fmla="*/ 2147483647 h 919"/>
                  <a:gd name="T6" fmla="*/ 2147483647 w 728"/>
                  <a:gd name="T7" fmla="*/ 2147483647 h 919"/>
                  <a:gd name="T8" fmla="*/ 2147483647 w 728"/>
                  <a:gd name="T9" fmla="*/ 2147483647 h 919"/>
                  <a:gd name="T10" fmla="*/ 2147483647 w 728"/>
                  <a:gd name="T11" fmla="*/ 2147483647 h 919"/>
                  <a:gd name="T12" fmla="*/ 2147483647 w 728"/>
                  <a:gd name="T13" fmla="*/ 2147483647 h 919"/>
                  <a:gd name="T14" fmla="*/ 2147483647 w 728"/>
                  <a:gd name="T15" fmla="*/ 2147483647 h 919"/>
                  <a:gd name="T16" fmla="*/ 2147483647 w 728"/>
                  <a:gd name="T17" fmla="*/ 2147483647 h 919"/>
                  <a:gd name="T18" fmla="*/ 2147483647 w 728"/>
                  <a:gd name="T19" fmla="*/ 2147483647 h 919"/>
                  <a:gd name="T20" fmla="*/ 2147483647 w 728"/>
                  <a:gd name="T21" fmla="*/ 2147483647 h 919"/>
                  <a:gd name="T22" fmla="*/ 2147483647 w 728"/>
                  <a:gd name="T23" fmla="*/ 2147483647 h 919"/>
                  <a:gd name="T24" fmla="*/ 2147483647 w 728"/>
                  <a:gd name="T25" fmla="*/ 2147483647 h 919"/>
                  <a:gd name="T26" fmla="*/ 2147483647 w 728"/>
                  <a:gd name="T27" fmla="*/ 2147483647 h 919"/>
                  <a:gd name="T28" fmla="*/ 2147483647 w 728"/>
                  <a:gd name="T29" fmla="*/ 2147483647 h 919"/>
                  <a:gd name="T30" fmla="*/ 2147483647 w 728"/>
                  <a:gd name="T31" fmla="*/ 2147483647 h 919"/>
                  <a:gd name="T32" fmla="*/ 2147483647 w 728"/>
                  <a:gd name="T33" fmla="*/ 2147483647 h 9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8"/>
                  <a:gd name="T52" fmla="*/ 0 h 919"/>
                  <a:gd name="T53" fmla="*/ 728 w 728"/>
                  <a:gd name="T54" fmla="*/ 919 h 9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8" h="919">
                    <a:moveTo>
                      <a:pt x="550" y="82"/>
                    </a:moveTo>
                    <a:cubicBezTo>
                      <a:pt x="563" y="102"/>
                      <a:pt x="572" y="123"/>
                      <a:pt x="573" y="143"/>
                    </a:cubicBezTo>
                    <a:cubicBezTo>
                      <a:pt x="575" y="167"/>
                      <a:pt x="569" y="192"/>
                      <a:pt x="573" y="216"/>
                    </a:cubicBezTo>
                    <a:cubicBezTo>
                      <a:pt x="578" y="246"/>
                      <a:pt x="595" y="272"/>
                      <a:pt x="615" y="294"/>
                    </a:cubicBezTo>
                    <a:cubicBezTo>
                      <a:pt x="653" y="337"/>
                      <a:pt x="711" y="375"/>
                      <a:pt x="719" y="436"/>
                    </a:cubicBezTo>
                    <a:cubicBezTo>
                      <a:pt x="728" y="501"/>
                      <a:pt x="673" y="557"/>
                      <a:pt x="655" y="621"/>
                    </a:cubicBezTo>
                    <a:cubicBezTo>
                      <a:pt x="645" y="660"/>
                      <a:pt x="648" y="702"/>
                      <a:pt x="639" y="742"/>
                    </a:cubicBezTo>
                    <a:cubicBezTo>
                      <a:pt x="620" y="818"/>
                      <a:pt x="552" y="876"/>
                      <a:pt x="476" y="898"/>
                    </a:cubicBezTo>
                    <a:cubicBezTo>
                      <a:pt x="401" y="919"/>
                      <a:pt x="319" y="909"/>
                      <a:pt x="244" y="885"/>
                    </a:cubicBezTo>
                    <a:cubicBezTo>
                      <a:pt x="202" y="872"/>
                      <a:pt x="160" y="854"/>
                      <a:pt x="126" y="825"/>
                    </a:cubicBezTo>
                    <a:cubicBezTo>
                      <a:pt x="92" y="797"/>
                      <a:pt x="65" y="758"/>
                      <a:pt x="59" y="714"/>
                    </a:cubicBezTo>
                    <a:cubicBezTo>
                      <a:pt x="47" y="636"/>
                      <a:pt x="96" y="562"/>
                      <a:pt x="90" y="483"/>
                    </a:cubicBezTo>
                    <a:cubicBezTo>
                      <a:pt x="84" y="411"/>
                      <a:pt x="35" y="351"/>
                      <a:pt x="14" y="282"/>
                    </a:cubicBezTo>
                    <a:cubicBezTo>
                      <a:pt x="4" y="249"/>
                      <a:pt x="0" y="214"/>
                      <a:pt x="10" y="181"/>
                    </a:cubicBezTo>
                    <a:cubicBezTo>
                      <a:pt x="28" y="121"/>
                      <a:pt x="92" y="85"/>
                      <a:pt x="146" y="59"/>
                    </a:cubicBezTo>
                    <a:cubicBezTo>
                      <a:pt x="209" y="28"/>
                      <a:pt x="277" y="11"/>
                      <a:pt x="346" y="5"/>
                    </a:cubicBezTo>
                    <a:cubicBezTo>
                      <a:pt x="423" y="0"/>
                      <a:pt x="505" y="13"/>
                      <a:pt x="550" y="82"/>
                    </a:cubicBezTo>
                    <a:close/>
                  </a:path>
                </a:pathLst>
              </a:cu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718D0D94-3B02-40E3-9BB9-2DC023F28A27}"/>
                </a:ext>
              </a:extLst>
            </p:cNvPr>
            <p:cNvSpPr txBox="1">
              <a:spLocks/>
            </p:cNvSpPr>
            <p:nvPr/>
          </p:nvSpPr>
          <p:spPr>
            <a:xfrm>
              <a:off x="9800489" y="2689562"/>
              <a:ext cx="1702320" cy="390334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1800" b="1" dirty="0" err="1">
                  <a:latin typeface="+mn-lt"/>
                </a:rPr>
                <a:t>Масалан</a:t>
              </a:r>
              <a:r>
                <a:rPr lang="ru-RU" sz="1800" b="1" dirty="0">
                  <a:latin typeface="+mn-lt"/>
                </a:rPr>
                <a:t>: 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74CD4628-5F19-42AB-9281-F399D2DCB026}"/>
              </a:ext>
            </a:extLst>
          </p:cNvPr>
          <p:cNvSpPr txBox="1">
            <a:spLocks/>
          </p:cNvSpPr>
          <p:nvPr/>
        </p:nvSpPr>
        <p:spPr>
          <a:xfrm>
            <a:off x="8915400" y="2479675"/>
            <a:ext cx="2844800" cy="7905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i="1" dirty="0" err="1">
                <a:latin typeface="+mn-lt"/>
              </a:rPr>
              <a:t>Масалан</a:t>
            </a:r>
            <a:r>
              <a:rPr lang="tr-TR" sz="1400" i="1" dirty="0">
                <a:latin typeface="+mn-lt"/>
              </a:rPr>
              <a:t>, </a:t>
            </a:r>
            <a:r>
              <a:rPr lang="ru-RU" sz="1400" i="1" dirty="0" err="1">
                <a:latin typeface="+mn-lt"/>
              </a:rPr>
              <a:t>ижтим</a:t>
            </a:r>
            <a:r>
              <a:rPr lang="en-US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ий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бир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р</a:t>
            </a:r>
            <a:r>
              <a:rPr lang="tr-TR" sz="1400" i="1" dirty="0">
                <a:latin typeface="+mn-lt"/>
              </a:rPr>
              <a:t>o</a:t>
            </a:r>
            <a:r>
              <a:rPr lang="ru-RU" sz="1400" i="1" dirty="0">
                <a:latin typeface="+mn-lt"/>
              </a:rPr>
              <a:t>л</a:t>
            </a:r>
            <a:r>
              <a:rPr lang="tr-TR" sz="1400" i="1" dirty="0">
                <a:latin typeface="+mn-lt"/>
              </a:rPr>
              <a:t> - </a:t>
            </a:r>
            <a:r>
              <a:rPr lang="ru-RU" sz="1400" i="1" dirty="0" err="1">
                <a:latin typeface="+mn-lt"/>
              </a:rPr>
              <a:t>ҳуқуқ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ва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мажбуриятлари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қ</a:t>
            </a:r>
            <a:r>
              <a:rPr lang="tr-TR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нунда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тўлиқ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мустаҳкамланган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мансабд</a:t>
            </a:r>
            <a:r>
              <a:rPr lang="tr-TR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р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>
                <a:latin typeface="+mn-lt"/>
              </a:rPr>
              <a:t>ша</a:t>
            </a:r>
            <a:r>
              <a:rPr lang="tr-TR" sz="1400" i="1" dirty="0">
                <a:latin typeface="+mn-lt"/>
              </a:rPr>
              <a:t>x</a:t>
            </a:r>
            <a:r>
              <a:rPr lang="ru-RU" sz="1400" i="1" dirty="0">
                <a:latin typeface="+mn-lt"/>
              </a:rPr>
              <a:t>с</a:t>
            </a:r>
            <a:r>
              <a:rPr lang="tr-TR" sz="1400" i="1" dirty="0">
                <a:latin typeface="+mn-lt"/>
              </a:rPr>
              <a:t>, </a:t>
            </a:r>
            <a:r>
              <a:rPr lang="ru-RU" sz="1400" i="1" dirty="0" err="1">
                <a:latin typeface="+mn-lt"/>
              </a:rPr>
              <a:t>иккинчиси</a:t>
            </a:r>
            <a:r>
              <a:rPr lang="tr-TR" sz="1400" i="1" dirty="0">
                <a:latin typeface="+mn-lt"/>
              </a:rPr>
              <a:t> </a:t>
            </a:r>
            <a:r>
              <a:rPr lang="uz-Cyrl-UZ" sz="1400" i="1" dirty="0">
                <a:latin typeface="+mn-lt"/>
              </a:rPr>
              <a:t>э</a:t>
            </a:r>
            <a:r>
              <a:rPr lang="ru-RU" sz="1400" i="1" dirty="0" err="1">
                <a:latin typeface="+mn-lt"/>
              </a:rPr>
              <a:t>са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расмий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талабларни</a:t>
            </a:r>
            <a:r>
              <a:rPr lang="tr-TR" sz="1400" i="1" dirty="0">
                <a:latin typeface="+mn-lt"/>
              </a:rPr>
              <a:t> (</a:t>
            </a:r>
            <a:r>
              <a:rPr lang="ru-RU" sz="1400" i="1" dirty="0" err="1">
                <a:latin typeface="+mn-lt"/>
              </a:rPr>
              <a:t>қ</a:t>
            </a:r>
            <a:r>
              <a:rPr lang="tr-TR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нунларга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кўра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масалан</a:t>
            </a:r>
            <a:r>
              <a:rPr lang="tr-TR" sz="1400" i="1" dirty="0">
                <a:latin typeface="+mn-lt"/>
              </a:rPr>
              <a:t>, </a:t>
            </a:r>
            <a:r>
              <a:rPr lang="ru-RU" sz="1400" i="1" dirty="0" err="1">
                <a:latin typeface="+mn-lt"/>
              </a:rPr>
              <a:t>таълим</a:t>
            </a:r>
            <a:r>
              <a:rPr lang="tr-TR" sz="1400" i="1" dirty="0">
                <a:latin typeface="+mn-lt"/>
              </a:rPr>
              <a:t> </a:t>
            </a:r>
            <a:r>
              <a:rPr lang="en-US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лиш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ҳуқуқи</a:t>
            </a:r>
            <a:r>
              <a:rPr lang="tr-TR" sz="1400" i="1" dirty="0">
                <a:latin typeface="+mn-lt"/>
              </a:rPr>
              <a:t>) </a:t>
            </a:r>
            <a:r>
              <a:rPr lang="ru-RU" sz="1400" i="1" dirty="0" err="1">
                <a:latin typeface="+mn-lt"/>
              </a:rPr>
              <a:t>ва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шу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билан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биргаликда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н</a:t>
            </a:r>
            <a:r>
              <a:rPr lang="tr-TR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расмий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талабларни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ўз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зиммасига</a:t>
            </a:r>
            <a:r>
              <a:rPr lang="tr-TR" sz="1400" i="1" dirty="0">
                <a:latin typeface="+mn-lt"/>
              </a:rPr>
              <a:t> o</a:t>
            </a:r>
            <a:r>
              <a:rPr lang="ru-RU" sz="1400" i="1" dirty="0" err="1">
                <a:latin typeface="+mn-lt"/>
              </a:rPr>
              <a:t>лган</a:t>
            </a:r>
            <a:r>
              <a:rPr lang="tr-TR" sz="1400" i="1" dirty="0">
                <a:latin typeface="+mn-lt"/>
              </a:rPr>
              <a:t> o</a:t>
            </a:r>
            <a:r>
              <a:rPr lang="ru-RU" sz="1400" i="1" dirty="0" err="1">
                <a:latin typeface="+mn-lt"/>
              </a:rPr>
              <a:t>тадир</a:t>
            </a:r>
            <a:r>
              <a:rPr lang="tr-TR" sz="1400" i="1" dirty="0">
                <a:latin typeface="+mn-lt"/>
              </a:rPr>
              <a:t> (</a:t>
            </a:r>
            <a:r>
              <a:rPr lang="ru-RU" sz="1400" i="1" dirty="0" err="1">
                <a:latin typeface="+mn-lt"/>
              </a:rPr>
              <a:t>масалан</a:t>
            </a:r>
            <a:r>
              <a:rPr lang="tr-TR" sz="1400" i="1" dirty="0">
                <a:latin typeface="+mn-lt"/>
              </a:rPr>
              <a:t>, </a:t>
            </a:r>
            <a:r>
              <a:rPr lang="en-US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таларнинг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ўз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ўғиллари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билан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биргаликда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иш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>
                <a:latin typeface="+mn-lt"/>
              </a:rPr>
              <a:t>фа</a:t>
            </a:r>
            <a:r>
              <a:rPr lang="tr-TR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лиятини</a:t>
            </a:r>
            <a:r>
              <a:rPr lang="en-US" sz="1400" i="1" dirty="0">
                <a:latin typeface="+mn-lt"/>
              </a:rPr>
              <a:t> o</a:t>
            </a:r>
            <a:r>
              <a:rPr lang="ru-RU" sz="1400" i="1" dirty="0" err="1">
                <a:latin typeface="+mn-lt"/>
              </a:rPr>
              <a:t>либ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>
                <a:latin typeface="+mn-lt"/>
              </a:rPr>
              <a:t>б</a:t>
            </a:r>
            <a:r>
              <a:rPr lang="en-US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риши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кабилар</a:t>
            </a:r>
            <a:r>
              <a:rPr lang="tr-TR" sz="1400" i="1" dirty="0">
                <a:latin typeface="+mn-lt"/>
              </a:rPr>
              <a:t>).</a:t>
            </a:r>
            <a:endParaRPr lang="en-US" sz="1400" i="1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i="1" dirty="0" err="1">
                <a:latin typeface="+mn-lt"/>
              </a:rPr>
              <a:t>Шу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билан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бирга</a:t>
            </a:r>
            <a:r>
              <a:rPr lang="tr-TR" sz="1400" i="1" dirty="0">
                <a:latin typeface="+mn-lt"/>
              </a:rPr>
              <a:t>, </a:t>
            </a:r>
            <a:r>
              <a:rPr lang="ru-RU" sz="1400" i="1" dirty="0" err="1">
                <a:latin typeface="+mn-lt"/>
              </a:rPr>
              <a:t>қ</a:t>
            </a:r>
            <a:r>
              <a:rPr lang="en-US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нунлар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ва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>
                <a:latin typeface="+mn-lt"/>
              </a:rPr>
              <a:t>а</a:t>
            </a:r>
            <a:r>
              <a:rPr lang="en-US" sz="1400" i="1" dirty="0">
                <a:latin typeface="+mn-lt"/>
              </a:rPr>
              <a:t>x</a:t>
            </a:r>
            <a:r>
              <a:rPr lang="ru-RU" sz="1400" i="1" dirty="0">
                <a:latin typeface="+mn-lt"/>
              </a:rPr>
              <a:t>л</a:t>
            </a:r>
            <a:r>
              <a:rPr lang="en-US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қий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қ</a:t>
            </a:r>
            <a:r>
              <a:rPr lang="en-US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идаларга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кўра</a:t>
            </a:r>
            <a:r>
              <a:rPr lang="en-US" sz="1400" i="1" dirty="0">
                <a:latin typeface="+mn-lt"/>
              </a:rPr>
              <a:t> </a:t>
            </a:r>
            <a:r>
              <a:rPr lang="tr-TR" sz="1400" i="1" dirty="0">
                <a:latin typeface="+mn-lt"/>
              </a:rPr>
              <a:t>o</a:t>
            </a:r>
            <a:r>
              <a:rPr lang="ru-RU" sz="1400" i="1" dirty="0">
                <a:latin typeface="+mn-lt"/>
              </a:rPr>
              <a:t>та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ҳам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мансабд</a:t>
            </a:r>
            <a:r>
              <a:rPr lang="tr-TR" sz="1400" i="1" dirty="0">
                <a:latin typeface="+mn-lt"/>
              </a:rPr>
              <a:t>o</a:t>
            </a:r>
            <a:r>
              <a:rPr lang="ru-RU" sz="1400" i="1" dirty="0" err="1">
                <a:latin typeface="+mn-lt"/>
              </a:rPr>
              <a:t>р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>
                <a:latin typeface="+mn-lt"/>
              </a:rPr>
              <a:t>ша</a:t>
            </a:r>
            <a:r>
              <a:rPr lang="tr-TR" sz="1400" i="1" dirty="0">
                <a:latin typeface="+mn-lt"/>
              </a:rPr>
              <a:t>x</a:t>
            </a:r>
            <a:r>
              <a:rPr lang="ru-RU" sz="1400" i="1" dirty="0">
                <a:latin typeface="+mn-lt"/>
              </a:rPr>
              <a:t>с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ва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>
                <a:latin typeface="+mn-lt"/>
              </a:rPr>
              <a:t>у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ўз</a:t>
            </a:r>
            <a:r>
              <a:rPr lang="tr-TR" sz="1400" i="1" dirty="0">
                <a:latin typeface="+mn-lt"/>
              </a:rPr>
              <a:t> x</a:t>
            </a:r>
            <a:r>
              <a:rPr lang="ru-RU" sz="1400" i="1" dirty="0" err="1">
                <a:latin typeface="+mn-lt"/>
              </a:rPr>
              <a:t>измат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вазифаларини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бажариш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пайтида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ўз</a:t>
            </a:r>
            <a:r>
              <a:rPr lang="en-US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ўғилларига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 err="1">
                <a:latin typeface="+mn-lt"/>
              </a:rPr>
              <a:t>устунлик</a:t>
            </a:r>
            <a:r>
              <a:rPr lang="tr-TR" sz="1400" i="1" dirty="0">
                <a:latin typeface="+mn-lt"/>
              </a:rPr>
              <a:t> </a:t>
            </a:r>
            <a:r>
              <a:rPr lang="ru-RU" sz="1400" i="1" dirty="0">
                <a:latin typeface="+mn-lt"/>
              </a:rPr>
              <a:t>б</a:t>
            </a:r>
            <a:r>
              <a:rPr lang="tr-TR" sz="1400" i="1" dirty="0">
                <a:latin typeface="+mn-lt"/>
              </a:rPr>
              <a:t>e</a:t>
            </a:r>
            <a:r>
              <a:rPr lang="ru-RU" sz="1400" i="1" dirty="0" err="1">
                <a:latin typeface="+mn-lt"/>
              </a:rPr>
              <a:t>ра</a:t>
            </a:r>
            <a:r>
              <a:rPr lang="tr-TR" sz="1400" i="1" dirty="0">
                <a:latin typeface="+mn-lt"/>
              </a:rPr>
              <a:t> o</a:t>
            </a:r>
            <a:r>
              <a:rPr lang="ru-RU" sz="1400" i="1" dirty="0" err="1">
                <a:latin typeface="+mn-lt"/>
              </a:rPr>
              <a:t>лмайди</a:t>
            </a:r>
            <a:r>
              <a:rPr lang="en-US" sz="1400" i="1" dirty="0">
                <a:latin typeface="+mn-lt"/>
              </a:rPr>
              <a:t>.</a:t>
            </a:r>
            <a:endParaRPr lang="ru-RU" sz="1400" i="1" dirty="0">
              <a:latin typeface="+mn-lt"/>
            </a:endParaRPr>
          </a:p>
        </p:txBody>
      </p:sp>
      <p:grpSp>
        <p:nvGrpSpPr>
          <p:cNvPr id="67591" name="Group 20">
            <a:extLst>
              <a:ext uri="{FF2B5EF4-FFF2-40B4-BE49-F238E27FC236}">
                <a16:creationId xmlns:a16="http://schemas.microsoft.com/office/drawing/2014/main" id="{AD6BC134-2502-445A-9A58-B08005706B4C}"/>
              </a:ext>
            </a:extLst>
          </p:cNvPr>
          <p:cNvGrpSpPr>
            <a:grpSpLocks/>
          </p:cNvGrpSpPr>
          <p:nvPr/>
        </p:nvGrpSpPr>
        <p:grpSpPr bwMode="auto">
          <a:xfrm>
            <a:off x="10547350" y="974725"/>
            <a:ext cx="1200150" cy="1358900"/>
            <a:chOff x="2816686" y="2674930"/>
            <a:chExt cx="2327744" cy="2636524"/>
          </a:xfrm>
        </p:grpSpPr>
        <p:sp>
          <p:nvSpPr>
            <p:cNvPr id="22" name="Freeform 210">
              <a:extLst>
                <a:ext uri="{FF2B5EF4-FFF2-40B4-BE49-F238E27FC236}">
                  <a16:creationId xmlns:a16="http://schemas.microsoft.com/office/drawing/2014/main" id="{2C0C953C-37DE-49D4-B438-F65BD33E6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805" y="5268333"/>
              <a:ext cx="483406" cy="18480"/>
            </a:xfrm>
            <a:custGeom>
              <a:avLst/>
              <a:gdLst>
                <a:gd name="T0" fmla="*/ 53 w 109"/>
                <a:gd name="T1" fmla="*/ 0 h 4"/>
                <a:gd name="T2" fmla="*/ 0 w 109"/>
                <a:gd name="T3" fmla="*/ 4 h 4"/>
                <a:gd name="T4" fmla="*/ 109 w 109"/>
                <a:gd name="T5" fmla="*/ 4 h 4"/>
                <a:gd name="T6" fmla="*/ 53 w 10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4">
                  <a:moveTo>
                    <a:pt x="53" y="0"/>
                  </a:moveTo>
                  <a:cubicBezTo>
                    <a:pt x="33" y="0"/>
                    <a:pt x="15" y="1"/>
                    <a:pt x="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89" y="1"/>
                    <a:pt x="71" y="0"/>
                    <a:pt x="53" y="0"/>
                  </a:cubicBezTo>
                </a:path>
              </a:pathLst>
            </a:custGeom>
            <a:solidFill>
              <a:srgbClr val="E9E8E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295">
              <a:extLst>
                <a:ext uri="{FF2B5EF4-FFF2-40B4-BE49-F238E27FC236}">
                  <a16:creationId xmlns:a16="http://schemas.microsoft.com/office/drawing/2014/main" id="{2609BD00-FBA5-4471-9A86-C2F7975EC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686" y="2674930"/>
              <a:ext cx="1819706" cy="2045154"/>
            </a:xfrm>
            <a:custGeom>
              <a:avLst/>
              <a:gdLst>
                <a:gd name="T0" fmla="*/ 409 w 409"/>
                <a:gd name="T1" fmla="*/ 14 h 459"/>
                <a:gd name="T2" fmla="*/ 395 w 409"/>
                <a:gd name="T3" fmla="*/ 0 h 459"/>
                <a:gd name="T4" fmla="*/ 15 w 409"/>
                <a:gd name="T5" fmla="*/ 0 h 459"/>
                <a:gd name="T6" fmla="*/ 0 w 409"/>
                <a:gd name="T7" fmla="*/ 14 h 459"/>
                <a:gd name="T8" fmla="*/ 0 w 409"/>
                <a:gd name="T9" fmla="*/ 445 h 459"/>
                <a:gd name="T10" fmla="*/ 15 w 409"/>
                <a:gd name="T11" fmla="*/ 459 h 459"/>
                <a:gd name="T12" fmla="*/ 395 w 409"/>
                <a:gd name="T13" fmla="*/ 459 h 459"/>
                <a:gd name="T14" fmla="*/ 409 w 409"/>
                <a:gd name="T15" fmla="*/ 445 h 459"/>
                <a:gd name="T16" fmla="*/ 409 w 409"/>
                <a:gd name="T17" fmla="*/ 1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59">
                  <a:moveTo>
                    <a:pt x="409" y="14"/>
                  </a:moveTo>
                  <a:cubicBezTo>
                    <a:pt x="409" y="6"/>
                    <a:pt x="403" y="0"/>
                    <a:pt x="39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53"/>
                    <a:pt x="7" y="459"/>
                    <a:pt x="15" y="459"/>
                  </a:cubicBezTo>
                  <a:cubicBezTo>
                    <a:pt x="395" y="459"/>
                    <a:pt x="395" y="459"/>
                    <a:pt x="395" y="459"/>
                  </a:cubicBezTo>
                  <a:cubicBezTo>
                    <a:pt x="403" y="459"/>
                    <a:pt x="409" y="453"/>
                    <a:pt x="409" y="445"/>
                  </a:cubicBezTo>
                  <a:cubicBezTo>
                    <a:pt x="409" y="14"/>
                    <a:pt x="409" y="14"/>
                    <a:pt x="409" y="14"/>
                  </a:cubicBezTo>
                </a:path>
              </a:pathLst>
            </a:custGeom>
            <a:solidFill>
              <a:srgbClr val="1BBFBB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296">
              <a:extLst>
                <a:ext uri="{FF2B5EF4-FFF2-40B4-BE49-F238E27FC236}">
                  <a16:creationId xmlns:a16="http://schemas.microsoft.com/office/drawing/2014/main" id="{CA59DF3A-115F-42D1-98F5-B57DFDF20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714" y="2758092"/>
              <a:ext cx="1742729" cy="2094435"/>
            </a:xfrm>
            <a:custGeom>
              <a:avLst/>
              <a:gdLst>
                <a:gd name="T0" fmla="*/ 391 w 391"/>
                <a:gd name="T1" fmla="*/ 14 h 470"/>
                <a:gd name="T2" fmla="*/ 377 w 391"/>
                <a:gd name="T3" fmla="*/ 0 h 470"/>
                <a:gd name="T4" fmla="*/ 15 w 391"/>
                <a:gd name="T5" fmla="*/ 0 h 470"/>
                <a:gd name="T6" fmla="*/ 0 w 391"/>
                <a:gd name="T7" fmla="*/ 14 h 470"/>
                <a:gd name="T8" fmla="*/ 0 w 391"/>
                <a:gd name="T9" fmla="*/ 456 h 470"/>
                <a:gd name="T10" fmla="*/ 15 w 391"/>
                <a:gd name="T11" fmla="*/ 470 h 470"/>
                <a:gd name="T12" fmla="*/ 377 w 391"/>
                <a:gd name="T13" fmla="*/ 470 h 470"/>
                <a:gd name="T14" fmla="*/ 391 w 391"/>
                <a:gd name="T15" fmla="*/ 456 h 470"/>
                <a:gd name="T16" fmla="*/ 391 w 391"/>
                <a:gd name="T17" fmla="*/ 1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470">
                  <a:moveTo>
                    <a:pt x="391" y="14"/>
                  </a:moveTo>
                  <a:cubicBezTo>
                    <a:pt x="391" y="6"/>
                    <a:pt x="385" y="0"/>
                    <a:pt x="37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63"/>
                    <a:pt x="7" y="470"/>
                    <a:pt x="15" y="470"/>
                  </a:cubicBezTo>
                  <a:cubicBezTo>
                    <a:pt x="377" y="470"/>
                    <a:pt x="377" y="470"/>
                    <a:pt x="377" y="470"/>
                  </a:cubicBezTo>
                  <a:cubicBezTo>
                    <a:pt x="385" y="470"/>
                    <a:pt x="391" y="463"/>
                    <a:pt x="391" y="456"/>
                  </a:cubicBezTo>
                  <a:cubicBezTo>
                    <a:pt x="391" y="14"/>
                    <a:pt x="391" y="14"/>
                    <a:pt x="391" y="14"/>
                  </a:cubicBezTo>
                </a:path>
              </a:pathLst>
            </a:custGeom>
            <a:solidFill>
              <a:srgbClr val="E5E3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297">
              <a:extLst>
                <a:ext uri="{FF2B5EF4-FFF2-40B4-BE49-F238E27FC236}">
                  <a16:creationId xmlns:a16="http://schemas.microsoft.com/office/drawing/2014/main" id="{7BF394BE-6996-4088-AE5A-A6272E53A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686" y="2838174"/>
              <a:ext cx="1742729" cy="2094435"/>
            </a:xfrm>
            <a:custGeom>
              <a:avLst/>
              <a:gdLst>
                <a:gd name="T0" fmla="*/ 391 w 391"/>
                <a:gd name="T1" fmla="*/ 14 h 470"/>
                <a:gd name="T2" fmla="*/ 377 w 391"/>
                <a:gd name="T3" fmla="*/ 0 h 470"/>
                <a:gd name="T4" fmla="*/ 15 w 391"/>
                <a:gd name="T5" fmla="*/ 0 h 470"/>
                <a:gd name="T6" fmla="*/ 0 w 391"/>
                <a:gd name="T7" fmla="*/ 14 h 470"/>
                <a:gd name="T8" fmla="*/ 0 w 391"/>
                <a:gd name="T9" fmla="*/ 455 h 470"/>
                <a:gd name="T10" fmla="*/ 15 w 391"/>
                <a:gd name="T11" fmla="*/ 470 h 470"/>
                <a:gd name="T12" fmla="*/ 377 w 391"/>
                <a:gd name="T13" fmla="*/ 470 h 470"/>
                <a:gd name="T14" fmla="*/ 391 w 391"/>
                <a:gd name="T15" fmla="*/ 455 h 470"/>
                <a:gd name="T16" fmla="*/ 391 w 391"/>
                <a:gd name="T17" fmla="*/ 14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470">
                  <a:moveTo>
                    <a:pt x="391" y="14"/>
                  </a:moveTo>
                  <a:cubicBezTo>
                    <a:pt x="391" y="6"/>
                    <a:pt x="385" y="0"/>
                    <a:pt x="37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455"/>
                    <a:pt x="0" y="455"/>
                    <a:pt x="0" y="455"/>
                  </a:cubicBezTo>
                  <a:cubicBezTo>
                    <a:pt x="0" y="463"/>
                    <a:pt x="7" y="470"/>
                    <a:pt x="15" y="470"/>
                  </a:cubicBezTo>
                  <a:cubicBezTo>
                    <a:pt x="377" y="470"/>
                    <a:pt x="377" y="470"/>
                    <a:pt x="377" y="470"/>
                  </a:cubicBezTo>
                  <a:cubicBezTo>
                    <a:pt x="385" y="470"/>
                    <a:pt x="391" y="463"/>
                    <a:pt x="391" y="455"/>
                  </a:cubicBezTo>
                  <a:cubicBezTo>
                    <a:pt x="391" y="14"/>
                    <a:pt x="391" y="14"/>
                    <a:pt x="391" y="14"/>
                  </a:cubicBezTo>
                </a:path>
              </a:pathLst>
            </a:custGeom>
            <a:solidFill>
              <a:srgbClr val="9190F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298">
              <a:extLst>
                <a:ext uri="{FF2B5EF4-FFF2-40B4-BE49-F238E27FC236}">
                  <a16:creationId xmlns:a16="http://schemas.microsoft.com/office/drawing/2014/main" id="{D9D6EA76-1624-4280-B06D-55A4B6CA6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686" y="2711891"/>
              <a:ext cx="252480" cy="2220718"/>
            </a:xfrm>
            <a:custGeom>
              <a:avLst/>
              <a:gdLst>
                <a:gd name="T0" fmla="*/ 17 w 57"/>
                <a:gd name="T1" fmla="*/ 28 h 498"/>
                <a:gd name="T2" fmla="*/ 17 w 57"/>
                <a:gd name="T3" fmla="*/ 0 h 498"/>
                <a:gd name="T4" fmla="*/ 0 w 57"/>
                <a:gd name="T5" fmla="*/ 0 h 498"/>
                <a:gd name="T6" fmla="*/ 0 w 57"/>
                <a:gd name="T7" fmla="*/ 32 h 498"/>
                <a:gd name="T8" fmla="*/ 0 w 57"/>
                <a:gd name="T9" fmla="*/ 59 h 498"/>
                <a:gd name="T10" fmla="*/ 0 w 57"/>
                <a:gd name="T11" fmla="*/ 483 h 498"/>
                <a:gd name="T12" fmla="*/ 15 w 57"/>
                <a:gd name="T13" fmla="*/ 498 h 498"/>
                <a:gd name="T14" fmla="*/ 57 w 57"/>
                <a:gd name="T15" fmla="*/ 498 h 498"/>
                <a:gd name="T16" fmla="*/ 57 w 57"/>
                <a:gd name="T17" fmla="*/ 28 h 498"/>
                <a:gd name="T18" fmla="*/ 17 w 57"/>
                <a:gd name="T19" fmla="*/ 2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98">
                  <a:moveTo>
                    <a:pt x="17" y="28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83"/>
                    <a:pt x="0" y="483"/>
                    <a:pt x="0" y="483"/>
                  </a:cubicBezTo>
                  <a:cubicBezTo>
                    <a:pt x="0" y="491"/>
                    <a:pt x="7" y="498"/>
                    <a:pt x="15" y="498"/>
                  </a:cubicBezTo>
                  <a:cubicBezTo>
                    <a:pt x="57" y="498"/>
                    <a:pt x="57" y="498"/>
                    <a:pt x="57" y="49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17" y="28"/>
                    <a:pt x="17" y="28"/>
                    <a:pt x="17" y="28"/>
                  </a:cubicBezTo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299">
              <a:extLst>
                <a:ext uri="{FF2B5EF4-FFF2-40B4-BE49-F238E27FC236}">
                  <a16:creationId xmlns:a16="http://schemas.microsoft.com/office/drawing/2014/main" id="{044BF937-62FC-46F0-B581-98BD67E16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166" y="2838174"/>
              <a:ext cx="1490249" cy="1429144"/>
            </a:xfrm>
            <a:custGeom>
              <a:avLst/>
              <a:gdLst>
                <a:gd name="T0" fmla="*/ 320 w 334"/>
                <a:gd name="T1" fmla="*/ 0 h 321"/>
                <a:gd name="T2" fmla="*/ 0 w 334"/>
                <a:gd name="T3" fmla="*/ 0 h 321"/>
                <a:gd name="T4" fmla="*/ 0 w 334"/>
                <a:gd name="T5" fmla="*/ 321 h 321"/>
                <a:gd name="T6" fmla="*/ 50 w 334"/>
                <a:gd name="T7" fmla="*/ 281 h 321"/>
                <a:gd name="T8" fmla="*/ 50 w 334"/>
                <a:gd name="T9" fmla="*/ 64 h 321"/>
                <a:gd name="T10" fmla="*/ 50 w 334"/>
                <a:gd name="T11" fmla="*/ 64 h 321"/>
                <a:gd name="T12" fmla="*/ 50 w 334"/>
                <a:gd name="T13" fmla="*/ 64 h 321"/>
                <a:gd name="T14" fmla="*/ 50 w 334"/>
                <a:gd name="T15" fmla="*/ 58 h 321"/>
                <a:gd name="T16" fmla="*/ 51 w 334"/>
                <a:gd name="T17" fmla="*/ 58 h 321"/>
                <a:gd name="T18" fmla="*/ 64 w 334"/>
                <a:gd name="T19" fmla="*/ 49 h 321"/>
                <a:gd name="T20" fmla="*/ 126 w 334"/>
                <a:gd name="T21" fmla="*/ 49 h 321"/>
                <a:gd name="T22" fmla="*/ 334 w 334"/>
                <a:gd name="T23" fmla="*/ 49 h 321"/>
                <a:gd name="T24" fmla="*/ 334 w 334"/>
                <a:gd name="T25" fmla="*/ 49 h 321"/>
                <a:gd name="T26" fmla="*/ 334 w 334"/>
                <a:gd name="T27" fmla="*/ 14 h 321"/>
                <a:gd name="T28" fmla="*/ 320 w 334"/>
                <a:gd name="T2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4" h="321">
                  <a:moveTo>
                    <a:pt x="3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50" y="281"/>
                    <a:pt x="50" y="281"/>
                    <a:pt x="50" y="281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4" y="53"/>
                    <a:pt x="59" y="49"/>
                    <a:pt x="64" y="49"/>
                  </a:cubicBezTo>
                  <a:cubicBezTo>
                    <a:pt x="126" y="49"/>
                    <a:pt x="126" y="49"/>
                    <a:pt x="126" y="49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14"/>
                    <a:pt x="334" y="14"/>
                    <a:pt x="334" y="14"/>
                  </a:cubicBezTo>
                  <a:cubicBezTo>
                    <a:pt x="334" y="6"/>
                    <a:pt x="328" y="0"/>
                    <a:pt x="320" y="0"/>
                  </a:cubicBezTo>
                </a:path>
              </a:pathLst>
            </a:custGeom>
            <a:solidFill>
              <a:srgbClr val="9190F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300">
              <a:extLst>
                <a:ext uri="{FF2B5EF4-FFF2-40B4-BE49-F238E27FC236}">
                  <a16:creationId xmlns:a16="http://schemas.microsoft.com/office/drawing/2014/main" id="{0C60E1DE-7B86-4EF1-B5D8-FA54AFFCA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686" y="2838174"/>
              <a:ext cx="252480" cy="1638587"/>
            </a:xfrm>
            <a:custGeom>
              <a:avLst/>
              <a:gdLst>
                <a:gd name="T0" fmla="*/ 57 w 57"/>
                <a:gd name="T1" fmla="*/ 0 h 368"/>
                <a:gd name="T2" fmla="*/ 17 w 57"/>
                <a:gd name="T3" fmla="*/ 0 h 368"/>
                <a:gd name="T4" fmla="*/ 15 w 57"/>
                <a:gd name="T5" fmla="*/ 0 h 368"/>
                <a:gd name="T6" fmla="*/ 0 w 57"/>
                <a:gd name="T7" fmla="*/ 14 h 368"/>
                <a:gd name="T8" fmla="*/ 0 w 57"/>
                <a:gd name="T9" fmla="*/ 368 h 368"/>
                <a:gd name="T10" fmla="*/ 57 w 57"/>
                <a:gd name="T11" fmla="*/ 321 h 368"/>
                <a:gd name="T12" fmla="*/ 57 w 57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68">
                  <a:moveTo>
                    <a:pt x="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57" y="0"/>
                    <a:pt x="57" y="0"/>
                    <a:pt x="57" y="0"/>
                  </a:cubicBezTo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301">
              <a:extLst>
                <a:ext uri="{FF2B5EF4-FFF2-40B4-BE49-F238E27FC236}">
                  <a16:creationId xmlns:a16="http://schemas.microsoft.com/office/drawing/2014/main" id="{7B12B413-664E-44CD-B068-80652B6B5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053777"/>
              <a:ext cx="1825864" cy="2048233"/>
            </a:xfrm>
            <a:custGeom>
              <a:avLst/>
              <a:gdLst>
                <a:gd name="T0" fmla="*/ 409 w 409"/>
                <a:gd name="T1" fmla="*/ 15 h 459"/>
                <a:gd name="T2" fmla="*/ 395 w 409"/>
                <a:gd name="T3" fmla="*/ 0 h 459"/>
                <a:gd name="T4" fmla="*/ 14 w 409"/>
                <a:gd name="T5" fmla="*/ 0 h 459"/>
                <a:gd name="T6" fmla="*/ 0 w 409"/>
                <a:gd name="T7" fmla="*/ 15 h 459"/>
                <a:gd name="T8" fmla="*/ 0 w 409"/>
                <a:gd name="T9" fmla="*/ 445 h 459"/>
                <a:gd name="T10" fmla="*/ 14 w 409"/>
                <a:gd name="T11" fmla="*/ 459 h 459"/>
                <a:gd name="T12" fmla="*/ 395 w 409"/>
                <a:gd name="T13" fmla="*/ 459 h 459"/>
                <a:gd name="T14" fmla="*/ 409 w 409"/>
                <a:gd name="T15" fmla="*/ 445 h 459"/>
                <a:gd name="T16" fmla="*/ 409 w 409"/>
                <a:gd name="T17" fmla="*/ 15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59">
                  <a:moveTo>
                    <a:pt x="409" y="15"/>
                  </a:moveTo>
                  <a:cubicBezTo>
                    <a:pt x="409" y="7"/>
                    <a:pt x="402" y="0"/>
                    <a:pt x="39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53"/>
                    <a:pt x="6" y="459"/>
                    <a:pt x="14" y="459"/>
                  </a:cubicBezTo>
                  <a:cubicBezTo>
                    <a:pt x="395" y="459"/>
                    <a:pt x="395" y="459"/>
                    <a:pt x="395" y="459"/>
                  </a:cubicBezTo>
                  <a:cubicBezTo>
                    <a:pt x="402" y="459"/>
                    <a:pt x="409" y="453"/>
                    <a:pt x="409" y="445"/>
                  </a:cubicBezTo>
                  <a:cubicBezTo>
                    <a:pt x="409" y="15"/>
                    <a:pt x="409" y="15"/>
                    <a:pt x="409" y="15"/>
                  </a:cubicBezTo>
                </a:path>
              </a:pathLst>
            </a:custGeom>
            <a:solidFill>
              <a:srgbClr val="6263C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302">
              <a:extLst>
                <a:ext uri="{FF2B5EF4-FFF2-40B4-BE49-F238E27FC236}">
                  <a16:creationId xmlns:a16="http://schemas.microsoft.com/office/drawing/2014/main" id="{D1B07E6B-91B8-47C8-A2E5-D24872FBB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053777"/>
              <a:ext cx="341773" cy="1041057"/>
            </a:xfrm>
            <a:custGeom>
              <a:avLst/>
              <a:gdLst>
                <a:gd name="T0" fmla="*/ 76 w 76"/>
                <a:gd name="T1" fmla="*/ 234 h 234"/>
                <a:gd name="T2" fmla="*/ 76 w 76"/>
                <a:gd name="T3" fmla="*/ 0 h 234"/>
                <a:gd name="T4" fmla="*/ 14 w 76"/>
                <a:gd name="T5" fmla="*/ 0 h 234"/>
                <a:gd name="T6" fmla="*/ 0 w 76"/>
                <a:gd name="T7" fmla="*/ 15 h 234"/>
                <a:gd name="T8" fmla="*/ 0 w 76"/>
                <a:gd name="T9" fmla="*/ 234 h 234"/>
                <a:gd name="T10" fmla="*/ 76 w 76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34">
                  <a:moveTo>
                    <a:pt x="76" y="234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76" y="234"/>
                    <a:pt x="76" y="234"/>
                    <a:pt x="76" y="234"/>
                  </a:cubicBezTo>
                </a:path>
              </a:pathLst>
            </a:custGeom>
            <a:solidFill>
              <a:srgbClr val="161B1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303">
              <a:extLst>
                <a:ext uri="{FF2B5EF4-FFF2-40B4-BE49-F238E27FC236}">
                  <a16:creationId xmlns:a16="http://schemas.microsoft.com/office/drawing/2014/main" id="{C91019FD-7348-4924-AE49-965CFCD35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884" y="3133859"/>
              <a:ext cx="1742729" cy="2094435"/>
            </a:xfrm>
            <a:custGeom>
              <a:avLst/>
              <a:gdLst>
                <a:gd name="T0" fmla="*/ 391 w 391"/>
                <a:gd name="T1" fmla="*/ 15 h 470"/>
                <a:gd name="T2" fmla="*/ 377 w 391"/>
                <a:gd name="T3" fmla="*/ 0 h 470"/>
                <a:gd name="T4" fmla="*/ 14 w 391"/>
                <a:gd name="T5" fmla="*/ 0 h 470"/>
                <a:gd name="T6" fmla="*/ 0 w 391"/>
                <a:gd name="T7" fmla="*/ 15 h 470"/>
                <a:gd name="T8" fmla="*/ 0 w 391"/>
                <a:gd name="T9" fmla="*/ 456 h 470"/>
                <a:gd name="T10" fmla="*/ 14 w 391"/>
                <a:gd name="T11" fmla="*/ 470 h 470"/>
                <a:gd name="T12" fmla="*/ 377 w 391"/>
                <a:gd name="T13" fmla="*/ 470 h 470"/>
                <a:gd name="T14" fmla="*/ 391 w 391"/>
                <a:gd name="T15" fmla="*/ 456 h 470"/>
                <a:gd name="T16" fmla="*/ 391 w 391"/>
                <a:gd name="T17" fmla="*/ 1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470">
                  <a:moveTo>
                    <a:pt x="391" y="15"/>
                  </a:moveTo>
                  <a:cubicBezTo>
                    <a:pt x="391" y="7"/>
                    <a:pt x="385" y="0"/>
                    <a:pt x="37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64"/>
                    <a:pt x="6" y="470"/>
                    <a:pt x="14" y="470"/>
                  </a:cubicBezTo>
                  <a:cubicBezTo>
                    <a:pt x="377" y="470"/>
                    <a:pt x="377" y="470"/>
                    <a:pt x="377" y="470"/>
                  </a:cubicBezTo>
                  <a:cubicBezTo>
                    <a:pt x="385" y="470"/>
                    <a:pt x="391" y="464"/>
                    <a:pt x="391" y="456"/>
                  </a:cubicBezTo>
                  <a:cubicBezTo>
                    <a:pt x="391" y="15"/>
                    <a:pt x="391" y="15"/>
                    <a:pt x="391" y="15"/>
                  </a:cubicBezTo>
                </a:path>
              </a:pathLst>
            </a:custGeom>
            <a:solidFill>
              <a:srgbClr val="E5E3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2" name="Rectangle 304">
              <a:extLst>
                <a:ext uri="{FF2B5EF4-FFF2-40B4-BE49-F238E27FC236}">
                  <a16:creationId xmlns:a16="http://schemas.microsoft.com/office/drawing/2014/main" id="{F036A265-B9CB-436A-96AF-44EF6FD39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52" y="3411063"/>
              <a:ext cx="190900" cy="267964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Rectangle 305">
              <a:extLst>
                <a:ext uri="{FF2B5EF4-FFF2-40B4-BE49-F238E27FC236}">
                  <a16:creationId xmlns:a16="http://schemas.microsoft.com/office/drawing/2014/main" id="{608AED47-38B7-4C7C-85E2-DE80107F6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52" y="3411063"/>
              <a:ext cx="190900" cy="267964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4" name="Rectangle 306">
              <a:extLst>
                <a:ext uri="{FF2B5EF4-FFF2-40B4-BE49-F238E27FC236}">
                  <a16:creationId xmlns:a16="http://schemas.microsoft.com/office/drawing/2014/main" id="{8E738EA9-B0BB-4DC2-8EDE-FBC7D8A19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52" y="3734468"/>
              <a:ext cx="193978" cy="267965"/>
            </a:xfrm>
            <a:prstGeom prst="rect">
              <a:avLst/>
            </a:prstGeom>
            <a:solidFill>
              <a:srgbClr val="FFB631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5" name="Rectangle 307">
              <a:extLst>
                <a:ext uri="{FF2B5EF4-FFF2-40B4-BE49-F238E27FC236}">
                  <a16:creationId xmlns:a16="http://schemas.microsoft.com/office/drawing/2014/main" id="{AD62D104-20BA-4AE7-A966-9AE93C460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0452" y="4060953"/>
              <a:ext cx="181662" cy="264884"/>
            </a:xfrm>
            <a:prstGeom prst="rect">
              <a:avLst/>
            </a:prstGeom>
            <a:solidFill>
              <a:srgbClr val="FE8A9B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308">
              <a:extLst>
                <a:ext uri="{FF2B5EF4-FFF2-40B4-BE49-F238E27FC236}">
                  <a16:creationId xmlns:a16="http://schemas.microsoft.com/office/drawing/2014/main" id="{D0E6E381-2928-464F-BC9C-3F1BA846F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217019"/>
              <a:ext cx="1742729" cy="2094435"/>
            </a:xfrm>
            <a:custGeom>
              <a:avLst/>
              <a:gdLst>
                <a:gd name="T0" fmla="*/ 391 w 391"/>
                <a:gd name="T1" fmla="*/ 15 h 470"/>
                <a:gd name="T2" fmla="*/ 377 w 391"/>
                <a:gd name="T3" fmla="*/ 0 h 470"/>
                <a:gd name="T4" fmla="*/ 14 w 391"/>
                <a:gd name="T5" fmla="*/ 0 h 470"/>
                <a:gd name="T6" fmla="*/ 0 w 391"/>
                <a:gd name="T7" fmla="*/ 15 h 470"/>
                <a:gd name="T8" fmla="*/ 0 w 391"/>
                <a:gd name="T9" fmla="*/ 456 h 470"/>
                <a:gd name="T10" fmla="*/ 14 w 391"/>
                <a:gd name="T11" fmla="*/ 470 h 470"/>
                <a:gd name="T12" fmla="*/ 377 w 391"/>
                <a:gd name="T13" fmla="*/ 470 h 470"/>
                <a:gd name="T14" fmla="*/ 391 w 391"/>
                <a:gd name="T15" fmla="*/ 456 h 470"/>
                <a:gd name="T16" fmla="*/ 391 w 391"/>
                <a:gd name="T17" fmla="*/ 1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470">
                  <a:moveTo>
                    <a:pt x="391" y="15"/>
                  </a:moveTo>
                  <a:cubicBezTo>
                    <a:pt x="391" y="7"/>
                    <a:pt x="385" y="0"/>
                    <a:pt x="37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0" y="464"/>
                    <a:pt x="6" y="470"/>
                    <a:pt x="14" y="470"/>
                  </a:cubicBezTo>
                  <a:cubicBezTo>
                    <a:pt x="377" y="470"/>
                    <a:pt x="377" y="470"/>
                    <a:pt x="377" y="470"/>
                  </a:cubicBezTo>
                  <a:cubicBezTo>
                    <a:pt x="385" y="470"/>
                    <a:pt x="391" y="464"/>
                    <a:pt x="391" y="456"/>
                  </a:cubicBezTo>
                  <a:cubicBezTo>
                    <a:pt x="391" y="15"/>
                    <a:pt x="391" y="15"/>
                    <a:pt x="391" y="15"/>
                  </a:cubicBezTo>
                </a:path>
              </a:pathLst>
            </a:custGeom>
            <a:solidFill>
              <a:srgbClr val="9190F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7" name="Freeform 309">
              <a:extLst>
                <a:ext uri="{FF2B5EF4-FFF2-40B4-BE49-F238E27FC236}">
                  <a16:creationId xmlns:a16="http://schemas.microsoft.com/office/drawing/2014/main" id="{34FEDEE0-ED06-4F9E-B9C4-8973BA085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093817"/>
              <a:ext cx="255560" cy="2217637"/>
            </a:xfrm>
            <a:custGeom>
              <a:avLst/>
              <a:gdLst>
                <a:gd name="T0" fmla="*/ 17 w 57"/>
                <a:gd name="T1" fmla="*/ 27 h 497"/>
                <a:gd name="T2" fmla="*/ 17 w 57"/>
                <a:gd name="T3" fmla="*/ 0 h 497"/>
                <a:gd name="T4" fmla="*/ 0 w 57"/>
                <a:gd name="T5" fmla="*/ 0 h 497"/>
                <a:gd name="T6" fmla="*/ 0 w 57"/>
                <a:gd name="T7" fmla="*/ 31 h 497"/>
                <a:gd name="T8" fmla="*/ 0 w 57"/>
                <a:gd name="T9" fmla="*/ 59 h 497"/>
                <a:gd name="T10" fmla="*/ 0 w 57"/>
                <a:gd name="T11" fmla="*/ 483 h 497"/>
                <a:gd name="T12" fmla="*/ 14 w 57"/>
                <a:gd name="T13" fmla="*/ 497 h 497"/>
                <a:gd name="T14" fmla="*/ 57 w 57"/>
                <a:gd name="T15" fmla="*/ 497 h 497"/>
                <a:gd name="T16" fmla="*/ 57 w 57"/>
                <a:gd name="T17" fmla="*/ 27 h 497"/>
                <a:gd name="T18" fmla="*/ 17 w 57"/>
                <a:gd name="T19" fmla="*/ 2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97">
                  <a:moveTo>
                    <a:pt x="17" y="27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83"/>
                    <a:pt x="0" y="483"/>
                    <a:pt x="0" y="483"/>
                  </a:cubicBezTo>
                  <a:cubicBezTo>
                    <a:pt x="0" y="491"/>
                    <a:pt x="6" y="497"/>
                    <a:pt x="14" y="497"/>
                  </a:cubicBezTo>
                  <a:cubicBezTo>
                    <a:pt x="57" y="497"/>
                    <a:pt x="57" y="497"/>
                    <a:pt x="57" y="49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17" y="27"/>
                    <a:pt x="17" y="27"/>
                    <a:pt x="17" y="27"/>
                  </a:cubicBezTo>
                </a:path>
              </a:pathLst>
            </a:custGeom>
            <a:solidFill>
              <a:srgbClr val="161B1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8" name="Rectangle 310">
              <a:extLst>
                <a:ext uri="{FF2B5EF4-FFF2-40B4-BE49-F238E27FC236}">
                  <a16:creationId xmlns:a16="http://schemas.microsoft.com/office/drawing/2014/main" id="{6752CBF9-0322-4C45-96B8-076B55F26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213" y="3454184"/>
              <a:ext cx="825179" cy="44352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39" name="Rectangle 311">
              <a:extLst>
                <a:ext uri="{FF2B5EF4-FFF2-40B4-BE49-F238E27FC236}">
                  <a16:creationId xmlns:a16="http://schemas.microsoft.com/office/drawing/2014/main" id="{1264121D-1781-4412-845D-D9948EDC3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213" y="3454184"/>
              <a:ext cx="825179" cy="443527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312">
              <a:extLst>
                <a:ext uri="{FF2B5EF4-FFF2-40B4-BE49-F238E27FC236}">
                  <a16:creationId xmlns:a16="http://schemas.microsoft.com/office/drawing/2014/main" id="{35D2911F-C7DB-4C38-BE78-0F12ABE17C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9658" y="3438783"/>
              <a:ext cx="868285" cy="474328"/>
            </a:xfrm>
            <a:custGeom>
              <a:avLst/>
              <a:gdLst>
                <a:gd name="T0" fmla="*/ 219 w 219"/>
                <a:gd name="T1" fmla="*/ 120 h 120"/>
                <a:gd name="T2" fmla="*/ 0 w 219"/>
                <a:gd name="T3" fmla="*/ 120 h 120"/>
                <a:gd name="T4" fmla="*/ 0 w 219"/>
                <a:gd name="T5" fmla="*/ 0 h 120"/>
                <a:gd name="T6" fmla="*/ 219 w 219"/>
                <a:gd name="T7" fmla="*/ 0 h 120"/>
                <a:gd name="T8" fmla="*/ 219 w 219"/>
                <a:gd name="T9" fmla="*/ 120 h 120"/>
                <a:gd name="T10" fmla="*/ 9 w 219"/>
                <a:gd name="T11" fmla="*/ 111 h 120"/>
                <a:gd name="T12" fmla="*/ 210 w 219"/>
                <a:gd name="T13" fmla="*/ 111 h 120"/>
                <a:gd name="T14" fmla="*/ 210 w 219"/>
                <a:gd name="T15" fmla="*/ 9 h 120"/>
                <a:gd name="T16" fmla="*/ 9 w 219"/>
                <a:gd name="T17" fmla="*/ 9 h 120"/>
                <a:gd name="T18" fmla="*/ 9 w 219"/>
                <a:gd name="T1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120">
                  <a:moveTo>
                    <a:pt x="219" y="120"/>
                  </a:moveTo>
                  <a:lnTo>
                    <a:pt x="0" y="120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0"/>
                  </a:lnTo>
                  <a:close/>
                  <a:moveTo>
                    <a:pt x="9" y="111"/>
                  </a:moveTo>
                  <a:lnTo>
                    <a:pt x="210" y="111"/>
                  </a:lnTo>
                  <a:lnTo>
                    <a:pt x="210" y="9"/>
                  </a:lnTo>
                  <a:lnTo>
                    <a:pt x="9" y="9"/>
                  </a:lnTo>
                  <a:lnTo>
                    <a:pt x="9" y="111"/>
                  </a:lnTo>
                  <a:close/>
                </a:path>
              </a:pathLst>
            </a:custGeom>
            <a:solidFill>
              <a:srgbClr val="F7F7F2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1" name="Freeform 313">
              <a:extLst>
                <a:ext uri="{FF2B5EF4-FFF2-40B4-BE49-F238E27FC236}">
                  <a16:creationId xmlns:a16="http://schemas.microsoft.com/office/drawing/2014/main" id="{23B83035-C9ED-40E2-A26D-45F08DF46E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9658" y="3438783"/>
              <a:ext cx="868285" cy="474328"/>
            </a:xfrm>
            <a:custGeom>
              <a:avLst/>
              <a:gdLst>
                <a:gd name="T0" fmla="*/ 219 w 219"/>
                <a:gd name="T1" fmla="*/ 120 h 120"/>
                <a:gd name="T2" fmla="*/ 0 w 219"/>
                <a:gd name="T3" fmla="*/ 120 h 120"/>
                <a:gd name="T4" fmla="*/ 0 w 219"/>
                <a:gd name="T5" fmla="*/ 0 h 120"/>
                <a:gd name="T6" fmla="*/ 219 w 219"/>
                <a:gd name="T7" fmla="*/ 0 h 120"/>
                <a:gd name="T8" fmla="*/ 219 w 219"/>
                <a:gd name="T9" fmla="*/ 120 h 120"/>
                <a:gd name="T10" fmla="*/ 9 w 219"/>
                <a:gd name="T11" fmla="*/ 111 h 120"/>
                <a:gd name="T12" fmla="*/ 210 w 219"/>
                <a:gd name="T13" fmla="*/ 111 h 120"/>
                <a:gd name="T14" fmla="*/ 210 w 219"/>
                <a:gd name="T15" fmla="*/ 9 h 120"/>
                <a:gd name="T16" fmla="*/ 9 w 219"/>
                <a:gd name="T17" fmla="*/ 9 h 120"/>
                <a:gd name="T18" fmla="*/ 9 w 219"/>
                <a:gd name="T1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9" h="120">
                  <a:moveTo>
                    <a:pt x="219" y="120"/>
                  </a:moveTo>
                  <a:lnTo>
                    <a:pt x="0" y="120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19" y="120"/>
                  </a:lnTo>
                  <a:moveTo>
                    <a:pt x="9" y="111"/>
                  </a:moveTo>
                  <a:lnTo>
                    <a:pt x="210" y="111"/>
                  </a:lnTo>
                  <a:lnTo>
                    <a:pt x="210" y="9"/>
                  </a:lnTo>
                  <a:lnTo>
                    <a:pt x="9" y="9"/>
                  </a:lnTo>
                  <a:lnTo>
                    <a:pt x="9" y="111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2" name="Rectangle 314">
              <a:extLst>
                <a:ext uri="{FF2B5EF4-FFF2-40B4-BE49-F238E27FC236}">
                  <a16:creationId xmlns:a16="http://schemas.microsoft.com/office/drawing/2014/main" id="{27139801-BFEA-45F9-99BB-8450E7CB9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546586"/>
              <a:ext cx="634279" cy="462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3" name="Rectangle 315">
              <a:extLst>
                <a:ext uri="{FF2B5EF4-FFF2-40B4-BE49-F238E27FC236}">
                  <a16:creationId xmlns:a16="http://schemas.microsoft.com/office/drawing/2014/main" id="{DB56A0FC-EA1D-423E-A639-332ECE820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546586"/>
              <a:ext cx="634279" cy="4620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4" name="Rectangle 316">
              <a:extLst>
                <a:ext uri="{FF2B5EF4-FFF2-40B4-BE49-F238E27FC236}">
                  <a16:creationId xmlns:a16="http://schemas.microsoft.com/office/drawing/2014/main" id="{AB4BC9BA-6874-4434-8AA1-A20D52D72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651307"/>
              <a:ext cx="634279" cy="4928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5" name="Rectangle 317">
              <a:extLst>
                <a:ext uri="{FF2B5EF4-FFF2-40B4-BE49-F238E27FC236}">
                  <a16:creationId xmlns:a16="http://schemas.microsoft.com/office/drawing/2014/main" id="{16504F13-593D-4961-A922-B09808DAC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651307"/>
              <a:ext cx="634279" cy="49281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6" name="Rectangle 318">
              <a:extLst>
                <a:ext uri="{FF2B5EF4-FFF2-40B4-BE49-F238E27FC236}">
                  <a16:creationId xmlns:a16="http://schemas.microsoft.com/office/drawing/2014/main" id="{D7400EEA-0A9B-472F-9947-F97A3E1BC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762189"/>
              <a:ext cx="634279" cy="4928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7" name="Rectangle 319">
              <a:extLst>
                <a:ext uri="{FF2B5EF4-FFF2-40B4-BE49-F238E27FC236}">
                  <a16:creationId xmlns:a16="http://schemas.microsoft.com/office/drawing/2014/main" id="{5FC44F92-8AFB-43F6-A0D9-C26F67C2B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762189"/>
              <a:ext cx="634279" cy="49281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8" name="Freeform 320">
              <a:extLst>
                <a:ext uri="{FF2B5EF4-FFF2-40B4-BE49-F238E27FC236}">
                  <a16:creationId xmlns:a16="http://schemas.microsoft.com/office/drawing/2014/main" id="{2EC70052-6FA4-4775-BD57-9A21D7D19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16" y="3217019"/>
              <a:ext cx="1487169" cy="1432225"/>
            </a:xfrm>
            <a:custGeom>
              <a:avLst/>
              <a:gdLst>
                <a:gd name="T0" fmla="*/ 320 w 334"/>
                <a:gd name="T1" fmla="*/ 0 h 322"/>
                <a:gd name="T2" fmla="*/ 0 w 334"/>
                <a:gd name="T3" fmla="*/ 0 h 322"/>
                <a:gd name="T4" fmla="*/ 0 w 334"/>
                <a:gd name="T5" fmla="*/ 322 h 322"/>
                <a:gd name="T6" fmla="*/ 202 w 334"/>
                <a:gd name="T7" fmla="*/ 157 h 322"/>
                <a:gd name="T8" fmla="*/ 55 w 334"/>
                <a:gd name="T9" fmla="*/ 157 h 322"/>
                <a:gd name="T10" fmla="*/ 55 w 334"/>
                <a:gd name="T11" fmla="*/ 50 h 322"/>
                <a:gd name="T12" fmla="*/ 249 w 334"/>
                <a:gd name="T13" fmla="*/ 50 h 322"/>
                <a:gd name="T14" fmla="*/ 249 w 334"/>
                <a:gd name="T15" fmla="*/ 118 h 322"/>
                <a:gd name="T16" fmla="*/ 334 w 334"/>
                <a:gd name="T17" fmla="*/ 49 h 322"/>
                <a:gd name="T18" fmla="*/ 334 w 334"/>
                <a:gd name="T19" fmla="*/ 44 h 322"/>
                <a:gd name="T20" fmla="*/ 334 w 334"/>
                <a:gd name="T21" fmla="*/ 15 h 322"/>
                <a:gd name="T22" fmla="*/ 320 w 334"/>
                <a:gd name="T2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4" h="322">
                  <a:moveTo>
                    <a:pt x="32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249" y="50"/>
                    <a:pt x="249" y="50"/>
                    <a:pt x="249" y="50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334" y="49"/>
                    <a:pt x="334" y="49"/>
                    <a:pt x="334" y="49"/>
                  </a:cubicBezTo>
                  <a:cubicBezTo>
                    <a:pt x="334" y="44"/>
                    <a:pt x="334" y="44"/>
                    <a:pt x="334" y="44"/>
                  </a:cubicBezTo>
                  <a:cubicBezTo>
                    <a:pt x="334" y="15"/>
                    <a:pt x="334" y="15"/>
                    <a:pt x="334" y="15"/>
                  </a:cubicBezTo>
                  <a:cubicBezTo>
                    <a:pt x="334" y="7"/>
                    <a:pt x="328" y="0"/>
                    <a:pt x="320" y="0"/>
                  </a:cubicBezTo>
                </a:path>
              </a:pathLst>
            </a:custGeom>
            <a:solidFill>
              <a:srgbClr val="6263C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9" name="Freeform 321">
              <a:extLst>
                <a:ext uri="{FF2B5EF4-FFF2-40B4-BE49-F238E27FC236}">
                  <a16:creationId xmlns:a16="http://schemas.microsoft.com/office/drawing/2014/main" id="{E95AB9F1-CA49-420A-B716-26D9B0127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856" y="3217019"/>
              <a:ext cx="255560" cy="1638587"/>
            </a:xfrm>
            <a:custGeom>
              <a:avLst/>
              <a:gdLst>
                <a:gd name="T0" fmla="*/ 57 w 57"/>
                <a:gd name="T1" fmla="*/ 0 h 368"/>
                <a:gd name="T2" fmla="*/ 17 w 57"/>
                <a:gd name="T3" fmla="*/ 0 h 368"/>
                <a:gd name="T4" fmla="*/ 14 w 57"/>
                <a:gd name="T5" fmla="*/ 0 h 368"/>
                <a:gd name="T6" fmla="*/ 0 w 57"/>
                <a:gd name="T7" fmla="*/ 15 h 368"/>
                <a:gd name="T8" fmla="*/ 0 w 57"/>
                <a:gd name="T9" fmla="*/ 368 h 368"/>
                <a:gd name="T10" fmla="*/ 57 w 57"/>
                <a:gd name="T11" fmla="*/ 322 h 368"/>
                <a:gd name="T12" fmla="*/ 57 w 57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68">
                  <a:moveTo>
                    <a:pt x="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57" y="322"/>
                    <a:pt x="57" y="322"/>
                    <a:pt x="57" y="322"/>
                  </a:cubicBezTo>
                  <a:cubicBezTo>
                    <a:pt x="57" y="0"/>
                    <a:pt x="57" y="0"/>
                    <a:pt x="57" y="0"/>
                  </a:cubicBezTo>
                </a:path>
              </a:pathLst>
            </a:custGeom>
            <a:solidFill>
              <a:srgbClr val="393D40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0" name="Freeform 322">
              <a:extLst>
                <a:ext uri="{FF2B5EF4-FFF2-40B4-BE49-F238E27FC236}">
                  <a16:creationId xmlns:a16="http://schemas.microsoft.com/office/drawing/2014/main" id="{58C2C226-E2EE-4F21-BCB3-4F308A824A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6607" y="3475743"/>
              <a:ext cx="794389" cy="403488"/>
            </a:xfrm>
            <a:custGeom>
              <a:avLst/>
              <a:gdLst>
                <a:gd name="T0" fmla="*/ 23 w 201"/>
                <a:gd name="T1" fmla="*/ 85 h 102"/>
                <a:gd name="T2" fmla="*/ 23 w 201"/>
                <a:gd name="T3" fmla="*/ 73 h 102"/>
                <a:gd name="T4" fmla="*/ 183 w 201"/>
                <a:gd name="T5" fmla="*/ 73 h 102"/>
                <a:gd name="T6" fmla="*/ 183 w 201"/>
                <a:gd name="T7" fmla="*/ 85 h 102"/>
                <a:gd name="T8" fmla="*/ 23 w 201"/>
                <a:gd name="T9" fmla="*/ 85 h 102"/>
                <a:gd name="T10" fmla="*/ 23 w 201"/>
                <a:gd name="T11" fmla="*/ 57 h 102"/>
                <a:gd name="T12" fmla="*/ 23 w 201"/>
                <a:gd name="T13" fmla="*/ 45 h 102"/>
                <a:gd name="T14" fmla="*/ 183 w 201"/>
                <a:gd name="T15" fmla="*/ 45 h 102"/>
                <a:gd name="T16" fmla="*/ 183 w 201"/>
                <a:gd name="T17" fmla="*/ 57 h 102"/>
                <a:gd name="T18" fmla="*/ 23 w 201"/>
                <a:gd name="T19" fmla="*/ 57 h 102"/>
                <a:gd name="T20" fmla="*/ 23 w 201"/>
                <a:gd name="T21" fmla="*/ 30 h 102"/>
                <a:gd name="T22" fmla="*/ 23 w 201"/>
                <a:gd name="T23" fmla="*/ 18 h 102"/>
                <a:gd name="T24" fmla="*/ 183 w 201"/>
                <a:gd name="T25" fmla="*/ 18 h 102"/>
                <a:gd name="T26" fmla="*/ 183 w 201"/>
                <a:gd name="T27" fmla="*/ 30 h 102"/>
                <a:gd name="T28" fmla="*/ 23 w 201"/>
                <a:gd name="T29" fmla="*/ 30 h 102"/>
                <a:gd name="T30" fmla="*/ 201 w 201"/>
                <a:gd name="T31" fmla="*/ 0 h 102"/>
                <a:gd name="T32" fmla="*/ 0 w 201"/>
                <a:gd name="T33" fmla="*/ 0 h 102"/>
                <a:gd name="T34" fmla="*/ 0 w 201"/>
                <a:gd name="T35" fmla="*/ 102 h 102"/>
                <a:gd name="T36" fmla="*/ 168 w 201"/>
                <a:gd name="T37" fmla="*/ 102 h 102"/>
                <a:gd name="T38" fmla="*/ 201 w 201"/>
                <a:gd name="T39" fmla="*/ 75 h 102"/>
                <a:gd name="T40" fmla="*/ 201 w 201"/>
                <a:gd name="T4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102">
                  <a:moveTo>
                    <a:pt x="23" y="85"/>
                  </a:moveTo>
                  <a:lnTo>
                    <a:pt x="23" y="73"/>
                  </a:lnTo>
                  <a:lnTo>
                    <a:pt x="183" y="73"/>
                  </a:lnTo>
                  <a:lnTo>
                    <a:pt x="183" y="85"/>
                  </a:lnTo>
                  <a:lnTo>
                    <a:pt x="23" y="85"/>
                  </a:lnTo>
                  <a:close/>
                  <a:moveTo>
                    <a:pt x="23" y="57"/>
                  </a:moveTo>
                  <a:lnTo>
                    <a:pt x="23" y="45"/>
                  </a:lnTo>
                  <a:lnTo>
                    <a:pt x="183" y="45"/>
                  </a:lnTo>
                  <a:lnTo>
                    <a:pt x="183" y="57"/>
                  </a:lnTo>
                  <a:lnTo>
                    <a:pt x="23" y="57"/>
                  </a:lnTo>
                  <a:close/>
                  <a:moveTo>
                    <a:pt x="23" y="30"/>
                  </a:moveTo>
                  <a:lnTo>
                    <a:pt x="23" y="18"/>
                  </a:lnTo>
                  <a:lnTo>
                    <a:pt x="183" y="18"/>
                  </a:lnTo>
                  <a:lnTo>
                    <a:pt x="183" y="30"/>
                  </a:lnTo>
                  <a:lnTo>
                    <a:pt x="23" y="30"/>
                  </a:lnTo>
                  <a:close/>
                  <a:moveTo>
                    <a:pt x="201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168" y="102"/>
                  </a:lnTo>
                  <a:lnTo>
                    <a:pt x="201" y="7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1" name="Freeform 323">
              <a:extLst>
                <a:ext uri="{FF2B5EF4-FFF2-40B4-BE49-F238E27FC236}">
                  <a16:creationId xmlns:a16="http://schemas.microsoft.com/office/drawing/2014/main" id="{DE1CC1F6-863C-42BE-8AA1-087025AFBC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6607" y="3475743"/>
              <a:ext cx="794389" cy="403488"/>
            </a:xfrm>
            <a:custGeom>
              <a:avLst/>
              <a:gdLst>
                <a:gd name="T0" fmla="*/ 23 w 201"/>
                <a:gd name="T1" fmla="*/ 85 h 102"/>
                <a:gd name="T2" fmla="*/ 23 w 201"/>
                <a:gd name="T3" fmla="*/ 73 h 102"/>
                <a:gd name="T4" fmla="*/ 183 w 201"/>
                <a:gd name="T5" fmla="*/ 73 h 102"/>
                <a:gd name="T6" fmla="*/ 183 w 201"/>
                <a:gd name="T7" fmla="*/ 85 h 102"/>
                <a:gd name="T8" fmla="*/ 23 w 201"/>
                <a:gd name="T9" fmla="*/ 85 h 102"/>
                <a:gd name="T10" fmla="*/ 23 w 201"/>
                <a:gd name="T11" fmla="*/ 57 h 102"/>
                <a:gd name="T12" fmla="*/ 23 w 201"/>
                <a:gd name="T13" fmla="*/ 45 h 102"/>
                <a:gd name="T14" fmla="*/ 183 w 201"/>
                <a:gd name="T15" fmla="*/ 45 h 102"/>
                <a:gd name="T16" fmla="*/ 183 w 201"/>
                <a:gd name="T17" fmla="*/ 57 h 102"/>
                <a:gd name="T18" fmla="*/ 23 w 201"/>
                <a:gd name="T19" fmla="*/ 57 h 102"/>
                <a:gd name="T20" fmla="*/ 23 w 201"/>
                <a:gd name="T21" fmla="*/ 30 h 102"/>
                <a:gd name="T22" fmla="*/ 23 w 201"/>
                <a:gd name="T23" fmla="*/ 18 h 102"/>
                <a:gd name="T24" fmla="*/ 183 w 201"/>
                <a:gd name="T25" fmla="*/ 18 h 102"/>
                <a:gd name="T26" fmla="*/ 183 w 201"/>
                <a:gd name="T27" fmla="*/ 30 h 102"/>
                <a:gd name="T28" fmla="*/ 23 w 201"/>
                <a:gd name="T29" fmla="*/ 30 h 102"/>
                <a:gd name="T30" fmla="*/ 201 w 201"/>
                <a:gd name="T31" fmla="*/ 0 h 102"/>
                <a:gd name="T32" fmla="*/ 0 w 201"/>
                <a:gd name="T33" fmla="*/ 0 h 102"/>
                <a:gd name="T34" fmla="*/ 0 w 201"/>
                <a:gd name="T35" fmla="*/ 102 h 102"/>
                <a:gd name="T36" fmla="*/ 168 w 201"/>
                <a:gd name="T37" fmla="*/ 102 h 102"/>
                <a:gd name="T38" fmla="*/ 201 w 201"/>
                <a:gd name="T39" fmla="*/ 75 h 102"/>
                <a:gd name="T40" fmla="*/ 201 w 201"/>
                <a:gd name="T4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1" h="102">
                  <a:moveTo>
                    <a:pt x="23" y="85"/>
                  </a:moveTo>
                  <a:lnTo>
                    <a:pt x="23" y="73"/>
                  </a:lnTo>
                  <a:lnTo>
                    <a:pt x="183" y="73"/>
                  </a:lnTo>
                  <a:lnTo>
                    <a:pt x="183" y="85"/>
                  </a:lnTo>
                  <a:lnTo>
                    <a:pt x="23" y="85"/>
                  </a:lnTo>
                  <a:moveTo>
                    <a:pt x="23" y="57"/>
                  </a:moveTo>
                  <a:lnTo>
                    <a:pt x="23" y="45"/>
                  </a:lnTo>
                  <a:lnTo>
                    <a:pt x="183" y="45"/>
                  </a:lnTo>
                  <a:lnTo>
                    <a:pt x="183" y="57"/>
                  </a:lnTo>
                  <a:lnTo>
                    <a:pt x="23" y="57"/>
                  </a:lnTo>
                  <a:moveTo>
                    <a:pt x="23" y="30"/>
                  </a:moveTo>
                  <a:lnTo>
                    <a:pt x="23" y="18"/>
                  </a:lnTo>
                  <a:lnTo>
                    <a:pt x="183" y="18"/>
                  </a:lnTo>
                  <a:lnTo>
                    <a:pt x="183" y="30"/>
                  </a:lnTo>
                  <a:lnTo>
                    <a:pt x="23" y="30"/>
                  </a:lnTo>
                  <a:moveTo>
                    <a:pt x="201" y="0"/>
                  </a:moveTo>
                  <a:lnTo>
                    <a:pt x="0" y="0"/>
                  </a:lnTo>
                  <a:lnTo>
                    <a:pt x="0" y="102"/>
                  </a:lnTo>
                  <a:lnTo>
                    <a:pt x="168" y="102"/>
                  </a:lnTo>
                  <a:lnTo>
                    <a:pt x="201" y="75"/>
                  </a:lnTo>
                  <a:lnTo>
                    <a:pt x="20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324">
              <a:extLst>
                <a:ext uri="{FF2B5EF4-FFF2-40B4-BE49-F238E27FC236}">
                  <a16:creationId xmlns:a16="http://schemas.microsoft.com/office/drawing/2014/main" id="{8FE679A6-CDB0-482B-A937-9D7FBFC0A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658" y="3438783"/>
              <a:ext cx="868285" cy="474328"/>
            </a:xfrm>
            <a:custGeom>
              <a:avLst/>
              <a:gdLst>
                <a:gd name="T0" fmla="*/ 219 w 219"/>
                <a:gd name="T1" fmla="*/ 0 h 120"/>
                <a:gd name="T2" fmla="*/ 0 w 219"/>
                <a:gd name="T3" fmla="*/ 0 h 120"/>
                <a:gd name="T4" fmla="*/ 0 w 219"/>
                <a:gd name="T5" fmla="*/ 120 h 120"/>
                <a:gd name="T6" fmla="*/ 166 w 219"/>
                <a:gd name="T7" fmla="*/ 120 h 120"/>
                <a:gd name="T8" fmla="*/ 177 w 219"/>
                <a:gd name="T9" fmla="*/ 111 h 120"/>
                <a:gd name="T10" fmla="*/ 9 w 219"/>
                <a:gd name="T11" fmla="*/ 111 h 120"/>
                <a:gd name="T12" fmla="*/ 9 w 219"/>
                <a:gd name="T13" fmla="*/ 9 h 120"/>
                <a:gd name="T14" fmla="*/ 210 w 219"/>
                <a:gd name="T15" fmla="*/ 9 h 120"/>
                <a:gd name="T16" fmla="*/ 210 w 219"/>
                <a:gd name="T17" fmla="*/ 84 h 120"/>
                <a:gd name="T18" fmla="*/ 219 w 219"/>
                <a:gd name="T19" fmla="*/ 76 h 120"/>
                <a:gd name="T20" fmla="*/ 219 w 219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20">
                  <a:moveTo>
                    <a:pt x="21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66" y="120"/>
                  </a:lnTo>
                  <a:lnTo>
                    <a:pt x="177" y="111"/>
                  </a:lnTo>
                  <a:lnTo>
                    <a:pt x="9" y="111"/>
                  </a:lnTo>
                  <a:lnTo>
                    <a:pt x="9" y="9"/>
                  </a:lnTo>
                  <a:lnTo>
                    <a:pt x="210" y="9"/>
                  </a:lnTo>
                  <a:lnTo>
                    <a:pt x="210" y="84"/>
                  </a:lnTo>
                  <a:lnTo>
                    <a:pt x="219" y="76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8F8F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325">
              <a:extLst>
                <a:ext uri="{FF2B5EF4-FFF2-40B4-BE49-F238E27FC236}">
                  <a16:creationId xmlns:a16="http://schemas.microsoft.com/office/drawing/2014/main" id="{EDB46E7C-F15C-4772-B9C7-45992385F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658" y="3438783"/>
              <a:ext cx="868285" cy="474328"/>
            </a:xfrm>
            <a:custGeom>
              <a:avLst/>
              <a:gdLst>
                <a:gd name="T0" fmla="*/ 219 w 219"/>
                <a:gd name="T1" fmla="*/ 0 h 120"/>
                <a:gd name="T2" fmla="*/ 0 w 219"/>
                <a:gd name="T3" fmla="*/ 0 h 120"/>
                <a:gd name="T4" fmla="*/ 0 w 219"/>
                <a:gd name="T5" fmla="*/ 120 h 120"/>
                <a:gd name="T6" fmla="*/ 166 w 219"/>
                <a:gd name="T7" fmla="*/ 120 h 120"/>
                <a:gd name="T8" fmla="*/ 177 w 219"/>
                <a:gd name="T9" fmla="*/ 111 h 120"/>
                <a:gd name="T10" fmla="*/ 9 w 219"/>
                <a:gd name="T11" fmla="*/ 111 h 120"/>
                <a:gd name="T12" fmla="*/ 9 w 219"/>
                <a:gd name="T13" fmla="*/ 9 h 120"/>
                <a:gd name="T14" fmla="*/ 210 w 219"/>
                <a:gd name="T15" fmla="*/ 9 h 120"/>
                <a:gd name="T16" fmla="*/ 210 w 219"/>
                <a:gd name="T17" fmla="*/ 84 h 120"/>
                <a:gd name="T18" fmla="*/ 219 w 219"/>
                <a:gd name="T19" fmla="*/ 76 h 120"/>
                <a:gd name="T20" fmla="*/ 219 w 219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20">
                  <a:moveTo>
                    <a:pt x="219" y="0"/>
                  </a:moveTo>
                  <a:lnTo>
                    <a:pt x="0" y="0"/>
                  </a:lnTo>
                  <a:lnTo>
                    <a:pt x="0" y="120"/>
                  </a:lnTo>
                  <a:lnTo>
                    <a:pt x="166" y="120"/>
                  </a:lnTo>
                  <a:lnTo>
                    <a:pt x="177" y="111"/>
                  </a:lnTo>
                  <a:lnTo>
                    <a:pt x="9" y="111"/>
                  </a:lnTo>
                  <a:lnTo>
                    <a:pt x="9" y="9"/>
                  </a:lnTo>
                  <a:lnTo>
                    <a:pt x="210" y="9"/>
                  </a:lnTo>
                  <a:lnTo>
                    <a:pt x="210" y="84"/>
                  </a:lnTo>
                  <a:lnTo>
                    <a:pt x="219" y="76"/>
                  </a:lnTo>
                  <a:lnTo>
                    <a:pt x="219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4" name="Rectangle 326">
              <a:extLst>
                <a:ext uri="{FF2B5EF4-FFF2-40B4-BE49-F238E27FC236}">
                  <a16:creationId xmlns:a16="http://schemas.microsoft.com/office/drawing/2014/main" id="{D381D84B-7B8E-4556-9E07-94F225060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546586"/>
              <a:ext cx="634279" cy="46200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5" name="Rectangle 327">
              <a:extLst>
                <a:ext uri="{FF2B5EF4-FFF2-40B4-BE49-F238E27FC236}">
                  <a16:creationId xmlns:a16="http://schemas.microsoft.com/office/drawing/2014/main" id="{4E938A6C-7187-4D06-9647-34C0856E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546586"/>
              <a:ext cx="634279" cy="4620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6" name="Rectangle 328">
              <a:extLst>
                <a:ext uri="{FF2B5EF4-FFF2-40B4-BE49-F238E27FC236}">
                  <a16:creationId xmlns:a16="http://schemas.microsoft.com/office/drawing/2014/main" id="{702314CA-4B69-4885-A23E-1309ACCF1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651307"/>
              <a:ext cx="634279" cy="4928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7" name="Rectangle 329">
              <a:extLst>
                <a:ext uri="{FF2B5EF4-FFF2-40B4-BE49-F238E27FC236}">
                  <a16:creationId xmlns:a16="http://schemas.microsoft.com/office/drawing/2014/main" id="{3B5318A5-4158-4076-873B-6C608576F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651307"/>
              <a:ext cx="634279" cy="49281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Rectangle 330">
              <a:extLst>
                <a:ext uri="{FF2B5EF4-FFF2-40B4-BE49-F238E27FC236}">
                  <a16:creationId xmlns:a16="http://schemas.microsoft.com/office/drawing/2014/main" id="{7D6D7AB9-7955-4A64-AA3C-FE22BA60F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762189"/>
              <a:ext cx="634279" cy="49281"/>
            </a:xfrm>
            <a:prstGeom prst="rect">
              <a:avLst/>
            </a:prstGeom>
            <a:solidFill>
              <a:srgbClr val="D4D4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59" name="Rectangle 331">
              <a:extLst>
                <a:ext uri="{FF2B5EF4-FFF2-40B4-BE49-F238E27FC236}">
                  <a16:creationId xmlns:a16="http://schemas.microsoft.com/office/drawing/2014/main" id="{3C0BC1BE-E880-414B-AC53-5A1103B07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5899" y="3762189"/>
              <a:ext cx="634279" cy="49281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67592" name="Group 59">
            <a:extLst>
              <a:ext uri="{FF2B5EF4-FFF2-40B4-BE49-F238E27FC236}">
                <a16:creationId xmlns:a16="http://schemas.microsoft.com/office/drawing/2014/main" id="{FF4A0397-7838-4D10-BD83-64F48816622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675438" y="3921125"/>
            <a:ext cx="1968500" cy="2936875"/>
            <a:chOff x="8746490" y="7680725"/>
            <a:chExt cx="919163" cy="1371600"/>
          </a:xfrm>
        </p:grpSpPr>
        <p:sp>
          <p:nvSpPr>
            <p:cNvPr id="67594" name="Freeform 1114">
              <a:extLst>
                <a:ext uri="{FF2B5EF4-FFF2-40B4-BE49-F238E27FC236}">
                  <a16:creationId xmlns:a16="http://schemas.microsoft.com/office/drawing/2014/main" id="{3C14D5B1-A6B3-4F00-84F4-723E5660D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1465" y="8041087"/>
              <a:ext cx="220663" cy="781050"/>
            </a:xfrm>
            <a:custGeom>
              <a:avLst/>
              <a:gdLst>
                <a:gd name="T0" fmla="*/ 2147483647 w 139"/>
                <a:gd name="T1" fmla="*/ 2147483647 h 492"/>
                <a:gd name="T2" fmla="*/ 0 w 139"/>
                <a:gd name="T3" fmla="*/ 2147483647 h 492"/>
                <a:gd name="T4" fmla="*/ 2147483647 w 139"/>
                <a:gd name="T5" fmla="*/ 2147483647 h 492"/>
                <a:gd name="T6" fmla="*/ 2147483647 w 139"/>
                <a:gd name="T7" fmla="*/ 0 h 492"/>
                <a:gd name="T8" fmla="*/ 2147483647 w 139"/>
                <a:gd name="T9" fmla="*/ 2147483647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"/>
                <a:gd name="T16" fmla="*/ 0 h 492"/>
                <a:gd name="T17" fmla="*/ 139 w 139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" h="492">
                  <a:moveTo>
                    <a:pt x="28" y="8"/>
                  </a:moveTo>
                  <a:lnTo>
                    <a:pt x="0" y="492"/>
                  </a:lnTo>
                  <a:lnTo>
                    <a:pt x="139" y="480"/>
                  </a:lnTo>
                  <a:lnTo>
                    <a:pt x="106" y="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5" name="Freeform 1115">
              <a:extLst>
                <a:ext uri="{FF2B5EF4-FFF2-40B4-BE49-F238E27FC236}">
                  <a16:creationId xmlns:a16="http://schemas.microsoft.com/office/drawing/2014/main" id="{A348D04E-CD29-4F6E-945F-43BB7CE7C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940" y="8682437"/>
              <a:ext cx="547688" cy="369888"/>
            </a:xfrm>
            <a:custGeom>
              <a:avLst/>
              <a:gdLst>
                <a:gd name="T0" fmla="*/ 2147483647 w 345"/>
                <a:gd name="T1" fmla="*/ 2147483647 h 233"/>
                <a:gd name="T2" fmla="*/ 2147483647 w 345"/>
                <a:gd name="T3" fmla="*/ 2147483647 h 233"/>
                <a:gd name="T4" fmla="*/ 2147483647 w 345"/>
                <a:gd name="T5" fmla="*/ 2147483647 h 233"/>
                <a:gd name="T6" fmla="*/ 2147483647 w 345"/>
                <a:gd name="T7" fmla="*/ 2147483647 h 233"/>
                <a:gd name="T8" fmla="*/ 0 w 345"/>
                <a:gd name="T9" fmla="*/ 2147483647 h 233"/>
                <a:gd name="T10" fmla="*/ 2147483647 w 345"/>
                <a:gd name="T11" fmla="*/ 2147483647 h 233"/>
                <a:gd name="T12" fmla="*/ 2147483647 w 345"/>
                <a:gd name="T13" fmla="*/ 0 h 233"/>
                <a:gd name="T14" fmla="*/ 2147483647 w 345"/>
                <a:gd name="T15" fmla="*/ 0 h 233"/>
                <a:gd name="T16" fmla="*/ 2147483647 w 345"/>
                <a:gd name="T17" fmla="*/ 2147483647 h 233"/>
                <a:gd name="T18" fmla="*/ 2147483647 w 345"/>
                <a:gd name="T19" fmla="*/ 2147483647 h 2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5"/>
                <a:gd name="T31" fmla="*/ 0 h 233"/>
                <a:gd name="T32" fmla="*/ 345 w 345"/>
                <a:gd name="T33" fmla="*/ 233 h 2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5" h="233">
                  <a:moveTo>
                    <a:pt x="345" y="233"/>
                  </a:moveTo>
                  <a:lnTo>
                    <a:pt x="164" y="233"/>
                  </a:lnTo>
                  <a:lnTo>
                    <a:pt x="156" y="202"/>
                  </a:lnTo>
                  <a:lnTo>
                    <a:pt x="150" y="233"/>
                  </a:lnTo>
                  <a:lnTo>
                    <a:pt x="0" y="233"/>
                  </a:lnTo>
                  <a:lnTo>
                    <a:pt x="14" y="128"/>
                  </a:lnTo>
                  <a:lnTo>
                    <a:pt x="32" y="0"/>
                  </a:lnTo>
                  <a:lnTo>
                    <a:pt x="299" y="0"/>
                  </a:lnTo>
                  <a:lnTo>
                    <a:pt x="319" y="104"/>
                  </a:lnTo>
                  <a:lnTo>
                    <a:pt x="345" y="233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6" name="Freeform 1116">
              <a:extLst>
                <a:ext uri="{FF2B5EF4-FFF2-40B4-BE49-F238E27FC236}">
                  <a16:creationId xmlns:a16="http://schemas.microsoft.com/office/drawing/2014/main" id="{B97B1354-2266-4B7C-9201-0CE8292FD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6490" y="8002987"/>
              <a:ext cx="165100" cy="174625"/>
            </a:xfrm>
            <a:custGeom>
              <a:avLst/>
              <a:gdLst>
                <a:gd name="T0" fmla="*/ 2147483647 w 52"/>
                <a:gd name="T1" fmla="*/ 2147483647 h 55"/>
                <a:gd name="T2" fmla="*/ 2147483647 w 52"/>
                <a:gd name="T3" fmla="*/ 2147483647 h 55"/>
                <a:gd name="T4" fmla="*/ 2147483647 w 52"/>
                <a:gd name="T5" fmla="*/ 2147483647 h 55"/>
                <a:gd name="T6" fmla="*/ 2147483647 w 52"/>
                <a:gd name="T7" fmla="*/ 2147483647 h 55"/>
                <a:gd name="T8" fmla="*/ 2147483647 w 52"/>
                <a:gd name="T9" fmla="*/ 2147483647 h 55"/>
                <a:gd name="T10" fmla="*/ 2147483647 w 52"/>
                <a:gd name="T11" fmla="*/ 2147483647 h 55"/>
                <a:gd name="T12" fmla="*/ 2147483647 w 52"/>
                <a:gd name="T13" fmla="*/ 0 h 55"/>
                <a:gd name="T14" fmla="*/ 2147483647 w 52"/>
                <a:gd name="T15" fmla="*/ 2147483647 h 55"/>
                <a:gd name="T16" fmla="*/ 2147483647 w 52"/>
                <a:gd name="T17" fmla="*/ 2147483647 h 55"/>
                <a:gd name="T18" fmla="*/ 2147483647 w 52"/>
                <a:gd name="T19" fmla="*/ 2147483647 h 55"/>
                <a:gd name="T20" fmla="*/ 2147483647 w 52"/>
                <a:gd name="T21" fmla="*/ 2147483647 h 55"/>
                <a:gd name="T22" fmla="*/ 2147483647 w 52"/>
                <a:gd name="T23" fmla="*/ 2147483647 h 55"/>
                <a:gd name="T24" fmla="*/ 2147483647 w 52"/>
                <a:gd name="T25" fmla="*/ 2147483647 h 55"/>
                <a:gd name="T26" fmla="*/ 2147483647 w 52"/>
                <a:gd name="T27" fmla="*/ 2147483647 h 55"/>
                <a:gd name="T28" fmla="*/ 2147483647 w 52"/>
                <a:gd name="T29" fmla="*/ 2147483647 h 55"/>
                <a:gd name="T30" fmla="*/ 2147483647 w 52"/>
                <a:gd name="T31" fmla="*/ 2147483647 h 55"/>
                <a:gd name="T32" fmla="*/ 2147483647 w 52"/>
                <a:gd name="T33" fmla="*/ 2147483647 h 55"/>
                <a:gd name="T34" fmla="*/ 2147483647 w 52"/>
                <a:gd name="T35" fmla="*/ 2147483647 h 55"/>
                <a:gd name="T36" fmla="*/ 2147483647 w 52"/>
                <a:gd name="T37" fmla="*/ 2147483647 h 55"/>
                <a:gd name="T38" fmla="*/ 2147483647 w 52"/>
                <a:gd name="T39" fmla="*/ 2147483647 h 55"/>
                <a:gd name="T40" fmla="*/ 2147483647 w 52"/>
                <a:gd name="T41" fmla="*/ 2147483647 h 55"/>
                <a:gd name="T42" fmla="*/ 2147483647 w 52"/>
                <a:gd name="T43" fmla="*/ 2147483647 h 55"/>
                <a:gd name="T44" fmla="*/ 0 w 52"/>
                <a:gd name="T45" fmla="*/ 2147483647 h 55"/>
                <a:gd name="T46" fmla="*/ 2147483647 w 52"/>
                <a:gd name="T47" fmla="*/ 2147483647 h 55"/>
                <a:gd name="T48" fmla="*/ 2147483647 w 52"/>
                <a:gd name="T49" fmla="*/ 2147483647 h 55"/>
                <a:gd name="T50" fmla="*/ 2147483647 w 52"/>
                <a:gd name="T51" fmla="*/ 2147483647 h 55"/>
                <a:gd name="T52" fmla="*/ 2147483647 w 52"/>
                <a:gd name="T53" fmla="*/ 2147483647 h 55"/>
                <a:gd name="T54" fmla="*/ 2147483647 w 52"/>
                <a:gd name="T55" fmla="*/ 2147483647 h 55"/>
                <a:gd name="T56" fmla="*/ 2147483647 w 52"/>
                <a:gd name="T57" fmla="*/ 2147483647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"/>
                <a:gd name="T88" fmla="*/ 0 h 55"/>
                <a:gd name="T89" fmla="*/ 52 w 52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" h="55">
                  <a:moveTo>
                    <a:pt x="46" y="20"/>
                  </a:moveTo>
                  <a:cubicBezTo>
                    <a:pt x="45" y="15"/>
                    <a:pt x="45" y="11"/>
                    <a:pt x="45" y="6"/>
                  </a:cubicBezTo>
                  <a:cubicBezTo>
                    <a:pt x="45" y="5"/>
                    <a:pt x="44" y="4"/>
                    <a:pt x="43" y="4"/>
                  </a:cubicBezTo>
                  <a:cubicBezTo>
                    <a:pt x="42" y="3"/>
                    <a:pt x="41" y="5"/>
                    <a:pt x="40" y="6"/>
                  </a:cubicBezTo>
                  <a:cubicBezTo>
                    <a:pt x="38" y="11"/>
                    <a:pt x="37" y="17"/>
                    <a:pt x="38" y="22"/>
                  </a:cubicBezTo>
                  <a:cubicBezTo>
                    <a:pt x="34" y="15"/>
                    <a:pt x="30" y="8"/>
                    <a:pt x="27" y="1"/>
                  </a:cubicBezTo>
                  <a:cubicBezTo>
                    <a:pt x="26" y="1"/>
                    <a:pt x="26" y="0"/>
                    <a:pt x="25" y="0"/>
                  </a:cubicBezTo>
                  <a:cubicBezTo>
                    <a:pt x="24" y="0"/>
                    <a:pt x="24" y="1"/>
                    <a:pt x="24" y="2"/>
                  </a:cubicBezTo>
                  <a:cubicBezTo>
                    <a:pt x="22" y="7"/>
                    <a:pt x="24" y="12"/>
                    <a:pt x="26" y="17"/>
                  </a:cubicBezTo>
                  <a:cubicBezTo>
                    <a:pt x="27" y="19"/>
                    <a:pt x="29" y="22"/>
                    <a:pt x="30" y="25"/>
                  </a:cubicBezTo>
                  <a:cubicBezTo>
                    <a:pt x="26" y="20"/>
                    <a:pt x="22" y="16"/>
                    <a:pt x="18" y="11"/>
                  </a:cubicBezTo>
                  <a:cubicBezTo>
                    <a:pt x="17" y="10"/>
                    <a:pt x="16" y="9"/>
                    <a:pt x="14" y="10"/>
                  </a:cubicBezTo>
                  <a:cubicBezTo>
                    <a:pt x="14" y="10"/>
                    <a:pt x="13" y="11"/>
                    <a:pt x="13" y="12"/>
                  </a:cubicBezTo>
                  <a:cubicBezTo>
                    <a:pt x="13" y="13"/>
                    <a:pt x="14" y="14"/>
                    <a:pt x="14" y="15"/>
                  </a:cubicBezTo>
                  <a:cubicBezTo>
                    <a:pt x="17" y="20"/>
                    <a:pt x="20" y="26"/>
                    <a:pt x="24" y="31"/>
                  </a:cubicBezTo>
                  <a:cubicBezTo>
                    <a:pt x="19" y="26"/>
                    <a:pt x="15" y="21"/>
                    <a:pt x="10" y="17"/>
                  </a:cubicBezTo>
                  <a:cubicBezTo>
                    <a:pt x="9" y="16"/>
                    <a:pt x="8" y="16"/>
                    <a:pt x="8" y="16"/>
                  </a:cubicBezTo>
                  <a:cubicBezTo>
                    <a:pt x="7" y="16"/>
                    <a:pt x="7" y="17"/>
                    <a:pt x="7" y="18"/>
                  </a:cubicBezTo>
                  <a:cubicBezTo>
                    <a:pt x="6" y="23"/>
                    <a:pt x="10" y="28"/>
                    <a:pt x="13" y="31"/>
                  </a:cubicBezTo>
                  <a:cubicBezTo>
                    <a:pt x="16" y="34"/>
                    <a:pt x="18" y="36"/>
                    <a:pt x="20" y="38"/>
                  </a:cubicBezTo>
                  <a:cubicBezTo>
                    <a:pt x="15" y="35"/>
                    <a:pt x="10" y="32"/>
                    <a:pt x="4" y="29"/>
                  </a:cubicBezTo>
                  <a:cubicBezTo>
                    <a:pt x="3" y="28"/>
                    <a:pt x="2" y="28"/>
                    <a:pt x="1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8" y="40"/>
                    <a:pt x="15" y="45"/>
                    <a:pt x="22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5" y="52"/>
                    <a:pt x="28" y="53"/>
                    <a:pt x="31" y="55"/>
                  </a:cubicBezTo>
                  <a:cubicBezTo>
                    <a:pt x="38" y="48"/>
                    <a:pt x="45" y="43"/>
                    <a:pt x="52" y="36"/>
                  </a:cubicBezTo>
                  <a:cubicBezTo>
                    <a:pt x="50" y="31"/>
                    <a:pt x="47" y="26"/>
                    <a:pt x="46" y="2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7" name="Freeform 1117">
              <a:extLst>
                <a:ext uri="{FF2B5EF4-FFF2-40B4-BE49-F238E27FC236}">
                  <a16:creationId xmlns:a16="http://schemas.microsoft.com/office/drawing/2014/main" id="{8ACEF5A0-DB0B-46E1-8D37-56B373840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215" y="8104587"/>
              <a:ext cx="104775" cy="101600"/>
            </a:xfrm>
            <a:custGeom>
              <a:avLst/>
              <a:gdLst>
                <a:gd name="T0" fmla="*/ 2147483647 w 66"/>
                <a:gd name="T1" fmla="*/ 2147483647 h 64"/>
                <a:gd name="T2" fmla="*/ 2147483647 w 66"/>
                <a:gd name="T3" fmla="*/ 0 h 64"/>
                <a:gd name="T4" fmla="*/ 0 w 66"/>
                <a:gd name="T5" fmla="*/ 2147483647 h 64"/>
                <a:gd name="T6" fmla="*/ 2147483647 w 66"/>
                <a:gd name="T7" fmla="*/ 2147483647 h 64"/>
                <a:gd name="T8" fmla="*/ 2147483647 w 66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64"/>
                <a:gd name="T17" fmla="*/ 66 w 6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64">
                  <a:moveTo>
                    <a:pt x="66" y="16"/>
                  </a:moveTo>
                  <a:lnTo>
                    <a:pt x="58" y="0"/>
                  </a:lnTo>
                  <a:lnTo>
                    <a:pt x="0" y="50"/>
                  </a:lnTo>
                  <a:lnTo>
                    <a:pt x="12" y="64"/>
                  </a:lnTo>
                  <a:lnTo>
                    <a:pt x="66" y="16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598" name="Oval 1118">
              <a:extLst>
                <a:ext uri="{FF2B5EF4-FFF2-40B4-BE49-F238E27FC236}">
                  <a16:creationId xmlns:a16="http://schemas.microsoft.com/office/drawing/2014/main" id="{8AAF1F4E-ED12-46A0-8512-CDBC4E2B4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2565" y="7826775"/>
              <a:ext cx="114300" cy="117475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7599" name="Oval 1119">
              <a:extLst>
                <a:ext uri="{FF2B5EF4-FFF2-40B4-BE49-F238E27FC236}">
                  <a16:creationId xmlns:a16="http://schemas.microsoft.com/office/drawing/2014/main" id="{053C7DCE-05AE-48D4-AE76-778D4CFE3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1615" y="7680725"/>
              <a:ext cx="212725" cy="212725"/>
            </a:xfrm>
            <a:prstGeom prst="ellipse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7600" name="Oval 1120">
              <a:extLst>
                <a:ext uri="{FF2B5EF4-FFF2-40B4-BE49-F238E27FC236}">
                  <a16:creationId xmlns:a16="http://schemas.microsoft.com/office/drawing/2014/main" id="{E1C0A459-3C1C-4DE7-9F14-1E9BD93AA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2740" y="7750575"/>
              <a:ext cx="214313" cy="212725"/>
            </a:xfrm>
            <a:prstGeom prst="ellipse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7601" name="Freeform 1121">
              <a:extLst>
                <a:ext uri="{FF2B5EF4-FFF2-40B4-BE49-F238E27FC236}">
                  <a16:creationId xmlns:a16="http://schemas.microsoft.com/office/drawing/2014/main" id="{920E32BB-D4C5-4905-A7D7-DC22CFA99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6540" y="7814075"/>
              <a:ext cx="187325" cy="265113"/>
            </a:xfrm>
            <a:custGeom>
              <a:avLst/>
              <a:gdLst>
                <a:gd name="T0" fmla="*/ 2147483647 w 59"/>
                <a:gd name="T1" fmla="*/ 0 h 83"/>
                <a:gd name="T2" fmla="*/ 0 w 59"/>
                <a:gd name="T3" fmla="*/ 2147483647 h 83"/>
                <a:gd name="T4" fmla="*/ 2147483647 w 59"/>
                <a:gd name="T5" fmla="*/ 2147483647 h 83"/>
                <a:gd name="T6" fmla="*/ 2147483647 w 59"/>
                <a:gd name="T7" fmla="*/ 2147483647 h 83"/>
                <a:gd name="T8" fmla="*/ 2147483647 w 59"/>
                <a:gd name="T9" fmla="*/ 2147483647 h 83"/>
                <a:gd name="T10" fmla="*/ 2147483647 w 59"/>
                <a:gd name="T11" fmla="*/ 2147483647 h 83"/>
                <a:gd name="T12" fmla="*/ 2147483647 w 59"/>
                <a:gd name="T13" fmla="*/ 0 h 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83"/>
                <a:gd name="T23" fmla="*/ 59 w 59"/>
                <a:gd name="T24" fmla="*/ 83 h 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83">
                  <a:moveTo>
                    <a:pt x="18" y="0"/>
                  </a:moveTo>
                  <a:cubicBezTo>
                    <a:pt x="18" y="0"/>
                    <a:pt x="0" y="1"/>
                    <a:pt x="0" y="34"/>
                  </a:cubicBezTo>
                  <a:cubicBezTo>
                    <a:pt x="0" y="64"/>
                    <a:pt x="25" y="65"/>
                    <a:pt x="25" y="65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5" y="81"/>
                    <a:pt x="51" y="83"/>
                    <a:pt x="59" y="72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59" y="41"/>
                    <a:pt x="19" y="23"/>
                    <a:pt x="18" y="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1122">
              <a:extLst>
                <a:ext uri="{FF2B5EF4-FFF2-40B4-BE49-F238E27FC236}">
                  <a16:creationId xmlns:a16="http://schemas.microsoft.com/office/drawing/2014/main" id="{7EB2DED8-D89C-4F0C-A31F-F556806BF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590" y="7890275"/>
              <a:ext cx="15875" cy="15875"/>
            </a:xfrm>
            <a:custGeom>
              <a:avLst/>
              <a:gdLst>
                <a:gd name="T0" fmla="*/ 2147483647 w 5"/>
                <a:gd name="T1" fmla="*/ 2147483647 h 5"/>
                <a:gd name="T2" fmla="*/ 2147483647 w 5"/>
                <a:gd name="T3" fmla="*/ 2147483647 h 5"/>
                <a:gd name="T4" fmla="*/ 0 w 5"/>
                <a:gd name="T5" fmla="*/ 2147483647 h 5"/>
                <a:gd name="T6" fmla="*/ 2147483647 w 5"/>
                <a:gd name="T7" fmla="*/ 0 h 5"/>
                <a:gd name="T8" fmla="*/ 2147483647 w 5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3" name="Freeform 1123">
              <a:extLst>
                <a:ext uri="{FF2B5EF4-FFF2-40B4-BE49-F238E27FC236}">
                  <a16:creationId xmlns:a16="http://schemas.microsoft.com/office/drawing/2014/main" id="{50396101-74C1-459E-85A2-CEDC7957E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6390" y="7890275"/>
              <a:ext cx="19050" cy="19050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6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Freeform 1124">
              <a:extLst>
                <a:ext uri="{FF2B5EF4-FFF2-40B4-BE49-F238E27FC236}">
                  <a16:creationId xmlns:a16="http://schemas.microsoft.com/office/drawing/2014/main" id="{E570B5CA-EC66-4878-B4E0-4C669E69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290" y="7899800"/>
              <a:ext cx="28575" cy="44450"/>
            </a:xfrm>
            <a:custGeom>
              <a:avLst/>
              <a:gdLst>
                <a:gd name="T0" fmla="*/ 2147483647 w 9"/>
                <a:gd name="T1" fmla="*/ 2147483647 h 14"/>
                <a:gd name="T2" fmla="*/ 2147483647 w 9"/>
                <a:gd name="T3" fmla="*/ 2147483647 h 14"/>
                <a:gd name="T4" fmla="*/ 2147483647 w 9"/>
                <a:gd name="T5" fmla="*/ 2147483647 h 14"/>
                <a:gd name="T6" fmla="*/ 2147483647 w 9"/>
                <a:gd name="T7" fmla="*/ 0 h 14"/>
                <a:gd name="T8" fmla="*/ 2147483647 w 9"/>
                <a:gd name="T9" fmla="*/ 2147483647 h 14"/>
                <a:gd name="T10" fmla="*/ 2147483647 w 9"/>
                <a:gd name="T11" fmla="*/ 2147483647 h 14"/>
                <a:gd name="T12" fmla="*/ 2147483647 w 9"/>
                <a:gd name="T13" fmla="*/ 2147483647 h 14"/>
                <a:gd name="T14" fmla="*/ 2147483647 w 9"/>
                <a:gd name="T15" fmla="*/ 2147483647 h 14"/>
                <a:gd name="T16" fmla="*/ 2147483647 w 9"/>
                <a:gd name="T17" fmla="*/ 2147483647 h 14"/>
                <a:gd name="T18" fmla="*/ 2147483647 w 9"/>
                <a:gd name="T19" fmla="*/ 2147483647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4"/>
                <a:gd name="T32" fmla="*/ 9 w 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4">
                  <a:moveTo>
                    <a:pt x="4" y="14"/>
                  </a:moveTo>
                  <a:cubicBezTo>
                    <a:pt x="3" y="13"/>
                    <a:pt x="1" y="13"/>
                    <a:pt x="1" y="12"/>
                  </a:cubicBezTo>
                  <a:cubicBezTo>
                    <a:pt x="0" y="10"/>
                    <a:pt x="4" y="2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5"/>
                    <a:pt x="1" y="10"/>
                    <a:pt x="2" y="11"/>
                  </a:cubicBezTo>
                  <a:cubicBezTo>
                    <a:pt x="3" y="13"/>
                    <a:pt x="6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6" y="14"/>
                    <a:pt x="4" y="14"/>
                  </a:cubicBezTo>
                  <a:close/>
                </a:path>
              </a:pathLst>
            </a:custGeom>
            <a:solidFill>
              <a:srgbClr val="AD5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Freeform 1125">
              <a:extLst>
                <a:ext uri="{FF2B5EF4-FFF2-40B4-BE49-F238E27FC236}">
                  <a16:creationId xmlns:a16="http://schemas.microsoft.com/office/drawing/2014/main" id="{DE48E90B-449D-4B8F-BE36-DE6557949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4165" y="7956950"/>
              <a:ext cx="41275" cy="22225"/>
            </a:xfrm>
            <a:custGeom>
              <a:avLst/>
              <a:gdLst>
                <a:gd name="T0" fmla="*/ 2147483647 w 13"/>
                <a:gd name="T1" fmla="*/ 2147483647 h 7"/>
                <a:gd name="T2" fmla="*/ 0 w 13"/>
                <a:gd name="T3" fmla="*/ 2147483647 h 7"/>
                <a:gd name="T4" fmla="*/ 0 w 13"/>
                <a:gd name="T5" fmla="*/ 2147483647 h 7"/>
                <a:gd name="T6" fmla="*/ 2147483647 w 13"/>
                <a:gd name="T7" fmla="*/ 2147483647 h 7"/>
                <a:gd name="T8" fmla="*/ 2147483647 w 13"/>
                <a:gd name="T9" fmla="*/ 2147483647 h 7"/>
                <a:gd name="T10" fmla="*/ 2147483647 w 13"/>
                <a:gd name="T11" fmla="*/ 0 h 7"/>
                <a:gd name="T12" fmla="*/ 2147483647 w 13"/>
                <a:gd name="T13" fmla="*/ 0 h 7"/>
                <a:gd name="T14" fmla="*/ 2147483647 w 13"/>
                <a:gd name="T15" fmla="*/ 2147483647 h 7"/>
                <a:gd name="T16" fmla="*/ 2147483647 w 13"/>
                <a:gd name="T17" fmla="*/ 2147483647 h 7"/>
                <a:gd name="T18" fmla="*/ 2147483647 w 13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7"/>
                <a:gd name="T32" fmla="*/ 13 w 1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7">
                  <a:moveTo>
                    <a:pt x="3" y="7"/>
                  </a:moveTo>
                  <a:cubicBezTo>
                    <a:pt x="2" y="7"/>
                    <a:pt x="1" y="6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5" y="6"/>
                    <a:pt x="7" y="5"/>
                  </a:cubicBezTo>
                  <a:cubicBezTo>
                    <a:pt x="9" y="4"/>
                    <a:pt x="10" y="3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9" y="5"/>
                    <a:pt x="7" y="6"/>
                  </a:cubicBezTo>
                  <a:cubicBezTo>
                    <a:pt x="6" y="7"/>
                    <a:pt x="5" y="7"/>
                    <a:pt x="3" y="7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6" name="Freeform 1126">
              <a:extLst>
                <a:ext uri="{FF2B5EF4-FFF2-40B4-BE49-F238E27FC236}">
                  <a16:creationId xmlns:a16="http://schemas.microsoft.com/office/drawing/2014/main" id="{3124D1D4-F9B7-4DA4-8058-9304BC7E8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040" y="8050612"/>
              <a:ext cx="400050" cy="838200"/>
            </a:xfrm>
            <a:custGeom>
              <a:avLst/>
              <a:gdLst>
                <a:gd name="T0" fmla="*/ 2147483647 w 126"/>
                <a:gd name="T1" fmla="*/ 0 h 264"/>
                <a:gd name="T2" fmla="*/ 2147483647 w 126"/>
                <a:gd name="T3" fmla="*/ 2147483647 h 264"/>
                <a:gd name="T4" fmla="*/ 2147483647 w 126"/>
                <a:gd name="T5" fmla="*/ 2147483647 h 264"/>
                <a:gd name="T6" fmla="*/ 0 w 126"/>
                <a:gd name="T7" fmla="*/ 2147483647 h 264"/>
                <a:gd name="T8" fmla="*/ 2147483647 w 126"/>
                <a:gd name="T9" fmla="*/ 2147483647 h 264"/>
                <a:gd name="T10" fmla="*/ 2147483647 w 126"/>
                <a:gd name="T11" fmla="*/ 2147483647 h 264"/>
                <a:gd name="T12" fmla="*/ 2147483647 w 126"/>
                <a:gd name="T13" fmla="*/ 2147483647 h 264"/>
                <a:gd name="T14" fmla="*/ 2147483647 w 126"/>
                <a:gd name="T15" fmla="*/ 2147483647 h 264"/>
                <a:gd name="T16" fmla="*/ 2147483647 w 126"/>
                <a:gd name="T17" fmla="*/ 2147483647 h 264"/>
                <a:gd name="T18" fmla="*/ 2147483647 w 126"/>
                <a:gd name="T19" fmla="*/ 0 h 2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264"/>
                <a:gd name="T32" fmla="*/ 126 w 126"/>
                <a:gd name="T33" fmla="*/ 264 h 26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264">
                  <a:moveTo>
                    <a:pt x="126" y="0"/>
                  </a:moveTo>
                  <a:cubicBezTo>
                    <a:pt x="63" y="58"/>
                    <a:pt x="63" y="58"/>
                    <a:pt x="63" y="5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43" y="115"/>
                    <a:pt x="62" y="118"/>
                    <a:pt x="75" y="108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64" y="264"/>
                    <a:pt x="64" y="264"/>
                    <a:pt x="64" y="264"/>
                  </a:cubicBezTo>
                  <a:cubicBezTo>
                    <a:pt x="121" y="260"/>
                    <a:pt x="121" y="260"/>
                    <a:pt x="121" y="260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7" name="Freeform 1127">
              <a:extLst>
                <a:ext uri="{FF2B5EF4-FFF2-40B4-BE49-F238E27FC236}">
                  <a16:creationId xmlns:a16="http://schemas.microsoft.com/office/drawing/2014/main" id="{A238AA1D-048A-46A5-AA14-3AADF9A5F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65" y="8028387"/>
              <a:ext cx="331788" cy="831850"/>
            </a:xfrm>
            <a:custGeom>
              <a:avLst/>
              <a:gdLst>
                <a:gd name="T0" fmla="*/ 0 w 209"/>
                <a:gd name="T1" fmla="*/ 0 h 524"/>
                <a:gd name="T2" fmla="*/ 2147483647 w 209"/>
                <a:gd name="T3" fmla="*/ 2147483647 h 524"/>
                <a:gd name="T4" fmla="*/ 2147483647 w 209"/>
                <a:gd name="T5" fmla="*/ 2147483647 h 524"/>
                <a:gd name="T6" fmla="*/ 2147483647 w 209"/>
                <a:gd name="T7" fmla="*/ 2147483647 h 524"/>
                <a:gd name="T8" fmla="*/ 2147483647 w 209"/>
                <a:gd name="T9" fmla="*/ 2147483647 h 524"/>
                <a:gd name="T10" fmla="*/ 2147483647 w 209"/>
                <a:gd name="T11" fmla="*/ 2147483647 h 524"/>
                <a:gd name="T12" fmla="*/ 0 w 209"/>
                <a:gd name="T13" fmla="*/ 0 h 5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9"/>
                <a:gd name="T22" fmla="*/ 0 h 524"/>
                <a:gd name="T23" fmla="*/ 209 w 209"/>
                <a:gd name="T24" fmla="*/ 524 h 5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9" h="524">
                  <a:moveTo>
                    <a:pt x="0" y="0"/>
                  </a:moveTo>
                  <a:lnTo>
                    <a:pt x="8" y="524"/>
                  </a:lnTo>
                  <a:lnTo>
                    <a:pt x="191" y="512"/>
                  </a:lnTo>
                  <a:lnTo>
                    <a:pt x="151" y="332"/>
                  </a:lnTo>
                  <a:lnTo>
                    <a:pt x="209" y="304"/>
                  </a:lnTo>
                  <a:lnTo>
                    <a:pt x="109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8" name="Freeform 1128">
              <a:extLst>
                <a:ext uri="{FF2B5EF4-FFF2-40B4-BE49-F238E27FC236}">
                  <a16:creationId xmlns:a16="http://schemas.microsoft.com/office/drawing/2014/main" id="{3BA725F1-D772-465C-9BA3-F1E19F765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290" y="8533212"/>
              <a:ext cx="174625" cy="158750"/>
            </a:xfrm>
            <a:custGeom>
              <a:avLst/>
              <a:gdLst>
                <a:gd name="T0" fmla="*/ 2147483647 w 55"/>
                <a:gd name="T1" fmla="*/ 2147483647 h 50"/>
                <a:gd name="T2" fmla="*/ 2147483647 w 55"/>
                <a:gd name="T3" fmla="*/ 2147483647 h 50"/>
                <a:gd name="T4" fmla="*/ 2147483647 w 55"/>
                <a:gd name="T5" fmla="*/ 2147483647 h 50"/>
                <a:gd name="T6" fmla="*/ 2147483647 w 55"/>
                <a:gd name="T7" fmla="*/ 2147483647 h 50"/>
                <a:gd name="T8" fmla="*/ 2147483647 w 55"/>
                <a:gd name="T9" fmla="*/ 2147483647 h 50"/>
                <a:gd name="T10" fmla="*/ 2147483647 w 55"/>
                <a:gd name="T11" fmla="*/ 2147483647 h 50"/>
                <a:gd name="T12" fmla="*/ 0 w 55"/>
                <a:gd name="T13" fmla="*/ 2147483647 h 50"/>
                <a:gd name="T14" fmla="*/ 2147483647 w 55"/>
                <a:gd name="T15" fmla="*/ 2147483647 h 50"/>
                <a:gd name="T16" fmla="*/ 2147483647 w 55"/>
                <a:gd name="T17" fmla="*/ 2147483647 h 50"/>
                <a:gd name="T18" fmla="*/ 2147483647 w 55"/>
                <a:gd name="T19" fmla="*/ 2147483647 h 50"/>
                <a:gd name="T20" fmla="*/ 2147483647 w 55"/>
                <a:gd name="T21" fmla="*/ 2147483647 h 50"/>
                <a:gd name="T22" fmla="*/ 2147483647 w 55"/>
                <a:gd name="T23" fmla="*/ 2147483647 h 50"/>
                <a:gd name="T24" fmla="*/ 2147483647 w 55"/>
                <a:gd name="T25" fmla="*/ 2147483647 h 50"/>
                <a:gd name="T26" fmla="*/ 2147483647 w 55"/>
                <a:gd name="T27" fmla="*/ 2147483647 h 50"/>
                <a:gd name="T28" fmla="*/ 2147483647 w 55"/>
                <a:gd name="T29" fmla="*/ 2147483647 h 50"/>
                <a:gd name="T30" fmla="*/ 2147483647 w 55"/>
                <a:gd name="T31" fmla="*/ 2147483647 h 50"/>
                <a:gd name="T32" fmla="*/ 2147483647 w 55"/>
                <a:gd name="T33" fmla="*/ 2147483647 h 50"/>
                <a:gd name="T34" fmla="*/ 2147483647 w 55"/>
                <a:gd name="T35" fmla="*/ 2147483647 h 50"/>
                <a:gd name="T36" fmla="*/ 2147483647 w 55"/>
                <a:gd name="T37" fmla="*/ 2147483647 h 50"/>
                <a:gd name="T38" fmla="*/ 2147483647 w 55"/>
                <a:gd name="T39" fmla="*/ 2147483647 h 50"/>
                <a:gd name="T40" fmla="*/ 2147483647 w 55"/>
                <a:gd name="T41" fmla="*/ 2147483647 h 50"/>
                <a:gd name="T42" fmla="*/ 2147483647 w 55"/>
                <a:gd name="T43" fmla="*/ 2147483647 h 50"/>
                <a:gd name="T44" fmla="*/ 2147483647 w 55"/>
                <a:gd name="T45" fmla="*/ 2147483647 h 50"/>
                <a:gd name="T46" fmla="*/ 2147483647 w 55"/>
                <a:gd name="T47" fmla="*/ 2147483647 h 50"/>
                <a:gd name="T48" fmla="*/ 2147483647 w 55"/>
                <a:gd name="T49" fmla="*/ 2147483647 h 50"/>
                <a:gd name="T50" fmla="*/ 2147483647 w 55"/>
                <a:gd name="T51" fmla="*/ 2147483647 h 50"/>
                <a:gd name="T52" fmla="*/ 2147483647 w 55"/>
                <a:gd name="T53" fmla="*/ 2147483647 h 50"/>
                <a:gd name="T54" fmla="*/ 2147483647 w 55"/>
                <a:gd name="T55" fmla="*/ 0 h 50"/>
                <a:gd name="T56" fmla="*/ 2147483647 w 55"/>
                <a:gd name="T57" fmla="*/ 2147483647 h 5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5"/>
                <a:gd name="T88" fmla="*/ 0 h 50"/>
                <a:gd name="T89" fmla="*/ 55 w 55"/>
                <a:gd name="T90" fmla="*/ 50 h 5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5" h="50">
                  <a:moveTo>
                    <a:pt x="23" y="3"/>
                  </a:moveTo>
                  <a:cubicBezTo>
                    <a:pt x="18" y="3"/>
                    <a:pt x="14" y="2"/>
                    <a:pt x="10" y="2"/>
                  </a:cubicBezTo>
                  <a:cubicBezTo>
                    <a:pt x="9" y="2"/>
                    <a:pt x="7" y="2"/>
                    <a:pt x="7" y="3"/>
                  </a:cubicBezTo>
                  <a:cubicBezTo>
                    <a:pt x="6" y="5"/>
                    <a:pt x="7" y="6"/>
                    <a:pt x="9" y="7"/>
                  </a:cubicBezTo>
                  <a:cubicBezTo>
                    <a:pt x="13" y="9"/>
                    <a:pt x="18" y="11"/>
                    <a:pt x="24" y="12"/>
                  </a:cubicBezTo>
                  <a:cubicBezTo>
                    <a:pt x="16" y="14"/>
                    <a:pt x="9" y="16"/>
                    <a:pt x="2" y="19"/>
                  </a:cubicBezTo>
                  <a:cubicBezTo>
                    <a:pt x="1" y="19"/>
                    <a:pt x="0" y="20"/>
                    <a:pt x="0" y="20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6" y="25"/>
                    <a:pt x="12" y="24"/>
                    <a:pt x="17" y="22"/>
                  </a:cubicBezTo>
                  <a:cubicBezTo>
                    <a:pt x="20" y="21"/>
                    <a:pt x="23" y="20"/>
                    <a:pt x="26" y="19"/>
                  </a:cubicBezTo>
                  <a:cubicBezTo>
                    <a:pt x="20" y="22"/>
                    <a:pt x="15" y="26"/>
                    <a:pt x="10" y="29"/>
                  </a:cubicBezTo>
                  <a:cubicBezTo>
                    <a:pt x="9" y="30"/>
                    <a:pt x="8" y="31"/>
                    <a:pt x="8" y="32"/>
                  </a:cubicBezTo>
                  <a:cubicBezTo>
                    <a:pt x="8" y="33"/>
                    <a:pt x="9" y="34"/>
                    <a:pt x="10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19" y="32"/>
                    <a:pt x="25" y="29"/>
                    <a:pt x="30" y="26"/>
                  </a:cubicBezTo>
                  <a:cubicBezTo>
                    <a:pt x="25" y="30"/>
                    <a:pt x="20" y="34"/>
                    <a:pt x="14" y="38"/>
                  </a:cubicBezTo>
                  <a:cubicBezTo>
                    <a:pt x="14" y="39"/>
                    <a:pt x="13" y="39"/>
                    <a:pt x="13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20" y="43"/>
                    <a:pt x="25" y="40"/>
                    <a:pt x="29" y="37"/>
                  </a:cubicBezTo>
                  <a:cubicBezTo>
                    <a:pt x="32" y="35"/>
                    <a:pt x="34" y="33"/>
                    <a:pt x="37" y="31"/>
                  </a:cubicBezTo>
                  <a:cubicBezTo>
                    <a:pt x="33" y="36"/>
                    <a:pt x="29" y="41"/>
                    <a:pt x="25" y="46"/>
                  </a:cubicBezTo>
                  <a:cubicBezTo>
                    <a:pt x="24" y="47"/>
                    <a:pt x="23" y="48"/>
                    <a:pt x="24" y="49"/>
                  </a:cubicBezTo>
                  <a:cubicBezTo>
                    <a:pt x="25" y="50"/>
                    <a:pt x="26" y="50"/>
                    <a:pt x="27" y="50"/>
                  </a:cubicBezTo>
                  <a:cubicBezTo>
                    <a:pt x="28" y="50"/>
                    <a:pt x="28" y="49"/>
                    <a:pt x="29" y="49"/>
                  </a:cubicBezTo>
                  <a:cubicBezTo>
                    <a:pt x="36" y="44"/>
                    <a:pt x="43" y="38"/>
                    <a:pt x="48" y="32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51" y="29"/>
                    <a:pt x="53" y="26"/>
                    <a:pt x="55" y="24"/>
                  </a:cubicBezTo>
                  <a:cubicBezTo>
                    <a:pt x="50" y="16"/>
                    <a:pt x="46" y="7"/>
                    <a:pt x="40" y="0"/>
                  </a:cubicBezTo>
                  <a:cubicBezTo>
                    <a:pt x="34" y="1"/>
                    <a:pt x="29" y="3"/>
                    <a:pt x="23" y="3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9" name="Freeform 1129">
              <a:extLst>
                <a:ext uri="{FF2B5EF4-FFF2-40B4-BE49-F238E27FC236}">
                  <a16:creationId xmlns:a16="http://schemas.microsoft.com/office/drawing/2014/main" id="{62B40D06-026F-4053-9FDC-752FBA756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2090" y="8234762"/>
              <a:ext cx="19050" cy="114300"/>
            </a:xfrm>
            <a:custGeom>
              <a:avLst/>
              <a:gdLst>
                <a:gd name="T0" fmla="*/ 0 w 12"/>
                <a:gd name="T1" fmla="*/ 2147483647 h 72"/>
                <a:gd name="T2" fmla="*/ 0 w 12"/>
                <a:gd name="T3" fmla="*/ 2147483647 h 72"/>
                <a:gd name="T4" fmla="*/ 0 w 12"/>
                <a:gd name="T5" fmla="*/ 2147483647 h 72"/>
                <a:gd name="T6" fmla="*/ 2147483647 w 12"/>
                <a:gd name="T7" fmla="*/ 2147483647 h 72"/>
                <a:gd name="T8" fmla="*/ 2147483647 w 12"/>
                <a:gd name="T9" fmla="*/ 0 h 72"/>
                <a:gd name="T10" fmla="*/ 2147483647 w 12"/>
                <a:gd name="T11" fmla="*/ 2147483647 h 72"/>
                <a:gd name="T12" fmla="*/ 2147483647 w 12"/>
                <a:gd name="T13" fmla="*/ 2147483647 h 72"/>
                <a:gd name="T14" fmla="*/ 0 w 12"/>
                <a:gd name="T15" fmla="*/ 2147483647 h 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72"/>
                <a:gd name="T26" fmla="*/ 12 w 12"/>
                <a:gd name="T27" fmla="*/ 72 h 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72">
                  <a:moveTo>
                    <a:pt x="0" y="72"/>
                  </a:moveTo>
                  <a:lnTo>
                    <a:pt x="0" y="72"/>
                  </a:lnTo>
                  <a:lnTo>
                    <a:pt x="0" y="7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0" name="Freeform 1130">
              <a:extLst>
                <a:ext uri="{FF2B5EF4-FFF2-40B4-BE49-F238E27FC236}">
                  <a16:creationId xmlns:a16="http://schemas.microsoft.com/office/drawing/2014/main" id="{450495CD-8805-42B7-943B-9FF4014CA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065" y="8495112"/>
              <a:ext cx="76200" cy="152400"/>
            </a:xfrm>
            <a:custGeom>
              <a:avLst/>
              <a:gdLst>
                <a:gd name="T0" fmla="*/ 2147483647 w 48"/>
                <a:gd name="T1" fmla="*/ 0 h 96"/>
                <a:gd name="T2" fmla="*/ 0 w 48"/>
                <a:gd name="T3" fmla="*/ 2147483647 h 96"/>
                <a:gd name="T4" fmla="*/ 2147483647 w 48"/>
                <a:gd name="T5" fmla="*/ 2147483647 h 96"/>
                <a:gd name="T6" fmla="*/ 2147483647 w 48"/>
                <a:gd name="T7" fmla="*/ 2147483647 h 96"/>
                <a:gd name="T8" fmla="*/ 2147483647 w 48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96"/>
                <a:gd name="T17" fmla="*/ 48 w 48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96">
                  <a:moveTo>
                    <a:pt x="36" y="0"/>
                  </a:moveTo>
                  <a:lnTo>
                    <a:pt x="0" y="16"/>
                  </a:lnTo>
                  <a:lnTo>
                    <a:pt x="36" y="96"/>
                  </a:lnTo>
                  <a:lnTo>
                    <a:pt x="48" y="9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9B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1" name="Freeform 1131">
              <a:extLst>
                <a:ext uri="{FF2B5EF4-FFF2-40B4-BE49-F238E27FC236}">
                  <a16:creationId xmlns:a16="http://schemas.microsoft.com/office/drawing/2014/main" id="{375D7935-AAF6-4807-82D8-97CD7043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615" y="8555437"/>
              <a:ext cx="211138" cy="82550"/>
            </a:xfrm>
            <a:custGeom>
              <a:avLst/>
              <a:gdLst>
                <a:gd name="T0" fmla="*/ 2147483647 w 133"/>
                <a:gd name="T1" fmla="*/ 2147483647 h 52"/>
                <a:gd name="T2" fmla="*/ 0 w 133"/>
                <a:gd name="T3" fmla="*/ 2147483647 h 52"/>
                <a:gd name="T4" fmla="*/ 2147483647 w 133"/>
                <a:gd name="T5" fmla="*/ 2147483647 h 52"/>
                <a:gd name="T6" fmla="*/ 2147483647 w 133"/>
                <a:gd name="T7" fmla="*/ 0 h 52"/>
                <a:gd name="T8" fmla="*/ 2147483647 w 133"/>
                <a:gd name="T9" fmla="*/ 0 h 52"/>
                <a:gd name="T10" fmla="*/ 2147483647 w 133"/>
                <a:gd name="T11" fmla="*/ 0 h 52"/>
                <a:gd name="T12" fmla="*/ 2147483647 w 133"/>
                <a:gd name="T13" fmla="*/ 2147483647 h 52"/>
                <a:gd name="T14" fmla="*/ 2147483647 w 133"/>
                <a:gd name="T15" fmla="*/ 2147483647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52"/>
                <a:gd name="T26" fmla="*/ 133 w 133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52">
                  <a:moveTo>
                    <a:pt x="3" y="52"/>
                  </a:moveTo>
                  <a:lnTo>
                    <a:pt x="0" y="50"/>
                  </a:lnTo>
                  <a:lnTo>
                    <a:pt x="3" y="50"/>
                  </a:lnTo>
                  <a:lnTo>
                    <a:pt x="131" y="0"/>
                  </a:lnTo>
                  <a:lnTo>
                    <a:pt x="133" y="0"/>
                  </a:lnTo>
                  <a:lnTo>
                    <a:pt x="131" y="0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Freeform 1132">
              <a:extLst>
                <a:ext uri="{FF2B5EF4-FFF2-40B4-BE49-F238E27FC236}">
                  <a16:creationId xmlns:a16="http://schemas.microsoft.com/office/drawing/2014/main" id="{5C2E829A-EF3C-4CE4-9ED3-5F23DD3B6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4815" y="8263337"/>
              <a:ext cx="169863" cy="241300"/>
            </a:xfrm>
            <a:custGeom>
              <a:avLst/>
              <a:gdLst>
                <a:gd name="T0" fmla="*/ 2147483647 w 107"/>
                <a:gd name="T1" fmla="*/ 2147483647 h 152"/>
                <a:gd name="T2" fmla="*/ 0 w 107"/>
                <a:gd name="T3" fmla="*/ 2147483647 h 152"/>
                <a:gd name="T4" fmla="*/ 0 w 107"/>
                <a:gd name="T5" fmla="*/ 2147483647 h 152"/>
                <a:gd name="T6" fmla="*/ 2147483647 w 107"/>
                <a:gd name="T7" fmla="*/ 2147483647 h 152"/>
                <a:gd name="T8" fmla="*/ 2147483647 w 107"/>
                <a:gd name="T9" fmla="*/ 2147483647 h 152"/>
                <a:gd name="T10" fmla="*/ 2147483647 w 107"/>
                <a:gd name="T11" fmla="*/ 0 h 152"/>
                <a:gd name="T12" fmla="*/ 2147483647 w 107"/>
                <a:gd name="T13" fmla="*/ 2147483647 h 152"/>
                <a:gd name="T14" fmla="*/ 2147483647 w 107"/>
                <a:gd name="T15" fmla="*/ 2147483647 h 152"/>
                <a:gd name="T16" fmla="*/ 2147483647 w 107"/>
                <a:gd name="T17" fmla="*/ 2147483647 h 152"/>
                <a:gd name="T18" fmla="*/ 2147483647 w 107"/>
                <a:gd name="T19" fmla="*/ 2147483647 h 152"/>
                <a:gd name="T20" fmla="*/ 2147483647 w 107"/>
                <a:gd name="T21" fmla="*/ 2147483647 h 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52"/>
                <a:gd name="T35" fmla="*/ 107 w 107"/>
                <a:gd name="T36" fmla="*/ 152 h 1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52">
                  <a:moveTo>
                    <a:pt x="2" y="152"/>
                  </a:moveTo>
                  <a:lnTo>
                    <a:pt x="0" y="152"/>
                  </a:lnTo>
                  <a:lnTo>
                    <a:pt x="105" y="104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5" y="2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2" y="152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Freeform 1133">
              <a:extLst>
                <a:ext uri="{FF2B5EF4-FFF2-40B4-BE49-F238E27FC236}">
                  <a16:creationId xmlns:a16="http://schemas.microsoft.com/office/drawing/2014/main" id="{DA8BFC9B-B82A-4664-9170-E53ECD1D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065" y="8510987"/>
              <a:ext cx="73025" cy="136525"/>
            </a:xfrm>
            <a:custGeom>
              <a:avLst/>
              <a:gdLst>
                <a:gd name="T0" fmla="*/ 0 w 46"/>
                <a:gd name="T1" fmla="*/ 2147483647 h 86"/>
                <a:gd name="T2" fmla="*/ 2147483647 w 46"/>
                <a:gd name="T3" fmla="*/ 2147483647 h 86"/>
                <a:gd name="T4" fmla="*/ 2147483647 w 46"/>
                <a:gd name="T5" fmla="*/ 2147483647 h 86"/>
                <a:gd name="T6" fmla="*/ 2147483647 w 46"/>
                <a:gd name="T7" fmla="*/ 0 h 86"/>
                <a:gd name="T8" fmla="*/ 0 w 46"/>
                <a:gd name="T9" fmla="*/ 2147483647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86"/>
                <a:gd name="T17" fmla="*/ 46 w 46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86">
                  <a:moveTo>
                    <a:pt x="0" y="6"/>
                  </a:moveTo>
                  <a:lnTo>
                    <a:pt x="36" y="86"/>
                  </a:lnTo>
                  <a:lnTo>
                    <a:pt x="46" y="82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093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4" name="Freeform 1134">
              <a:extLst>
                <a:ext uri="{FF2B5EF4-FFF2-40B4-BE49-F238E27FC236}">
                  <a16:creationId xmlns:a16="http://schemas.microsoft.com/office/drawing/2014/main" id="{8C497D54-018E-48D8-89A6-1B3D696E6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9715" y="8050612"/>
              <a:ext cx="79375" cy="396875"/>
            </a:xfrm>
            <a:custGeom>
              <a:avLst/>
              <a:gdLst>
                <a:gd name="T0" fmla="*/ 2147483647 w 50"/>
                <a:gd name="T1" fmla="*/ 0 h 250"/>
                <a:gd name="T2" fmla="*/ 2147483647 w 50"/>
                <a:gd name="T3" fmla="*/ 2147483647 h 250"/>
                <a:gd name="T4" fmla="*/ 2147483647 w 50"/>
                <a:gd name="T5" fmla="*/ 2147483647 h 250"/>
                <a:gd name="T6" fmla="*/ 2147483647 w 50"/>
                <a:gd name="T7" fmla="*/ 2147483647 h 250"/>
                <a:gd name="T8" fmla="*/ 0 w 50"/>
                <a:gd name="T9" fmla="*/ 2147483647 h 250"/>
                <a:gd name="T10" fmla="*/ 2147483647 w 50"/>
                <a:gd name="T11" fmla="*/ 0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250"/>
                <a:gd name="T20" fmla="*/ 50 w 50"/>
                <a:gd name="T21" fmla="*/ 250 h 2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250">
                  <a:moveTo>
                    <a:pt x="50" y="0"/>
                  </a:moveTo>
                  <a:lnTo>
                    <a:pt x="48" y="250"/>
                  </a:lnTo>
                  <a:lnTo>
                    <a:pt x="18" y="132"/>
                  </a:lnTo>
                  <a:lnTo>
                    <a:pt x="34" y="98"/>
                  </a:lnTo>
                  <a:lnTo>
                    <a:pt x="0" y="6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5" name="Freeform 1135">
              <a:extLst>
                <a:ext uri="{FF2B5EF4-FFF2-40B4-BE49-F238E27FC236}">
                  <a16:creationId xmlns:a16="http://schemas.microsoft.com/office/drawing/2014/main" id="{F4401C40-3CCF-4896-B6B1-D40F2395B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3865" y="8028387"/>
              <a:ext cx="68263" cy="403225"/>
            </a:xfrm>
            <a:custGeom>
              <a:avLst/>
              <a:gdLst>
                <a:gd name="T0" fmla="*/ 0 w 43"/>
                <a:gd name="T1" fmla="*/ 0 h 254"/>
                <a:gd name="T2" fmla="*/ 2147483647 w 43"/>
                <a:gd name="T3" fmla="*/ 2147483647 h 254"/>
                <a:gd name="T4" fmla="*/ 2147483647 w 43"/>
                <a:gd name="T5" fmla="*/ 2147483647 h 254"/>
                <a:gd name="T6" fmla="*/ 2147483647 w 43"/>
                <a:gd name="T7" fmla="*/ 2147483647 h 254"/>
                <a:gd name="T8" fmla="*/ 2147483647 w 43"/>
                <a:gd name="T9" fmla="*/ 2147483647 h 254"/>
                <a:gd name="T10" fmla="*/ 0 w 43"/>
                <a:gd name="T11" fmla="*/ 0 h 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254"/>
                <a:gd name="T20" fmla="*/ 43 w 43"/>
                <a:gd name="T21" fmla="*/ 254 h 2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254">
                  <a:moveTo>
                    <a:pt x="0" y="0"/>
                  </a:moveTo>
                  <a:lnTo>
                    <a:pt x="2" y="254"/>
                  </a:lnTo>
                  <a:lnTo>
                    <a:pt x="35" y="124"/>
                  </a:lnTo>
                  <a:lnTo>
                    <a:pt x="16" y="104"/>
                  </a:lnTo>
                  <a:lnTo>
                    <a:pt x="43" y="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93" name="Rectangle 82">
            <a:extLst>
              <a:ext uri="{FF2B5EF4-FFF2-40B4-BE49-F238E27FC236}">
                <a16:creationId xmlns:a16="http://schemas.microsoft.com/office/drawing/2014/main" id="{D16581B5-3055-40E2-BC73-F62D09C42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97213"/>
            <a:ext cx="55753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Баъзида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ижтим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ий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маълум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гуруҳга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мансублик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латлари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ргани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манфаатларига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зид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лиши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мумкин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латлар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мавжуд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600">
              <a:solidFill>
                <a:srgbClr val="1B20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снинг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ижтим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ий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манфаатлари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ишлаётган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муассаса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манфаатларига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зид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латлар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манфаатлар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тўқнашуви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аталади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600">
              <a:solidFill>
                <a:srgbClr val="1B20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ҳриб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амалд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фарзандлари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нг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шисини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ҳлайди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қандай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йўл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ҳам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уларни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шли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ишга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йлаштиришга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ҳаракат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қилади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ўқувчилар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ўртасидаги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танл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вни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тлаб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ўтиб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фарзандининг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унив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рсит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тида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ўқиши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грант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лишига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шар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ит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яратиб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ради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 sz="1600" i="1">
              <a:solidFill>
                <a:srgbClr val="3A07D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5C302-C797-41AF-AB3C-6D7B0B359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Ша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снинг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ижтим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ий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ллари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ўртасида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зиддият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юзага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лганда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дир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бўлади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pic>
        <p:nvPicPr>
          <p:cNvPr id="68611" name="Picture 10">
            <a:extLst>
              <a:ext uri="{FF2B5EF4-FFF2-40B4-BE49-F238E27FC236}">
                <a16:creationId xmlns:a16="http://schemas.microsoft.com/office/drawing/2014/main" id="{6E101798-5565-445D-9E92-1451A481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759200"/>
            <a:ext cx="17859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AC314456-C5B8-40D2-808A-F868C9BC4DDC}"/>
              </a:ext>
            </a:extLst>
          </p:cNvPr>
          <p:cNvSpPr/>
          <p:nvPr/>
        </p:nvSpPr>
        <p:spPr>
          <a:xfrm>
            <a:off x="0" y="1282700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8616" name="TextBox 74">
            <a:extLst>
              <a:ext uri="{FF2B5EF4-FFF2-40B4-BE49-F238E27FC236}">
                <a16:creationId xmlns:a16="http://schemas.microsoft.com/office/drawing/2014/main" id="{C2F9DAD5-8379-42F0-8551-8C810A5E1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38275"/>
            <a:ext cx="66198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Манфаатлар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тўқнашуви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д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ганда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ша</a:t>
            </a:r>
            <a:r>
              <a:rPr lang="tr-TR" altLang="en-US" sz="1600">
                <a:solidFill>
                  <a:schemeClr val="bg1"/>
                </a:solidFill>
              </a:rPr>
              <a:t>x</a:t>
            </a:r>
            <a:r>
              <a:rPr lang="ru-RU" altLang="en-US" sz="1600">
                <a:solidFill>
                  <a:schemeClr val="bg1"/>
                </a:solidFill>
              </a:rPr>
              <a:t>с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ўз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вак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латларидан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ша</a:t>
            </a:r>
            <a:r>
              <a:rPr lang="en-US" altLang="en-US" sz="1600">
                <a:solidFill>
                  <a:schemeClr val="bg1"/>
                </a:solidFill>
              </a:rPr>
              <a:t>x</a:t>
            </a:r>
            <a:r>
              <a:rPr lang="ru-RU" altLang="en-US" sz="1600">
                <a:solidFill>
                  <a:schemeClr val="bg1"/>
                </a:solidFill>
              </a:rPr>
              <a:t>сий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ф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йда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лиш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мақсадида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ф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йдаланиши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шунингд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к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ша</a:t>
            </a:r>
            <a:r>
              <a:rPr lang="tr-TR" altLang="en-US" sz="1600">
                <a:solidFill>
                  <a:schemeClr val="bg1"/>
                </a:solidFill>
              </a:rPr>
              <a:t>x</a:t>
            </a:r>
            <a:r>
              <a:rPr lang="ru-RU" altLang="en-US" sz="1600">
                <a:solidFill>
                  <a:schemeClr val="bg1"/>
                </a:solidFill>
              </a:rPr>
              <a:t>снинг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яқин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қаринд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шлари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ёки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ша</a:t>
            </a:r>
            <a:r>
              <a:rPr lang="tr-TR" altLang="en-US" sz="1600">
                <a:solidFill>
                  <a:schemeClr val="bg1"/>
                </a:solidFill>
              </a:rPr>
              <a:t>x</a:t>
            </a:r>
            <a:r>
              <a:rPr lang="ru-RU" altLang="en-US" sz="1600">
                <a:solidFill>
                  <a:schemeClr val="bg1"/>
                </a:solidFill>
              </a:rPr>
              <a:t>сий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манфаатларини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гуруҳ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жам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ёки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ташкил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манфаатларидан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устун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қўйиши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тушунилади</a:t>
            </a:r>
            <a:r>
              <a:rPr lang="tr-TR" altLang="en-US" sz="1600">
                <a:solidFill>
                  <a:schemeClr val="bg1"/>
                </a:solidFill>
              </a:rPr>
              <a:t>.</a:t>
            </a:r>
            <a:endParaRPr lang="ru-RU" altLang="en-US" sz="160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75E9E1-7F09-1F38-A736-C1B8983390CD}"/>
              </a:ext>
            </a:extLst>
          </p:cNvPr>
          <p:cNvGrpSpPr/>
          <p:nvPr/>
        </p:nvGrpSpPr>
        <p:grpSpPr>
          <a:xfrm>
            <a:off x="7483475" y="952500"/>
            <a:ext cx="4427537" cy="5251450"/>
            <a:chOff x="7662863" y="574675"/>
            <a:chExt cx="4427537" cy="5251450"/>
          </a:xfrm>
        </p:grpSpPr>
        <p:sp>
          <p:nvSpPr>
            <p:cNvPr id="68612" name="Freeform 188">
              <a:extLst>
                <a:ext uri="{FF2B5EF4-FFF2-40B4-BE49-F238E27FC236}">
                  <a16:creationId xmlns:a16="http://schemas.microsoft.com/office/drawing/2014/main" id="{1DC5E685-AF9B-44B0-8E16-034D429CE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F019F2A7-3C10-49C7-8E4F-1F23CCA205C9}"/>
                </a:ext>
              </a:extLst>
            </p:cNvPr>
            <p:cNvSpPr txBox="1">
              <a:spLocks/>
            </p:cNvSpPr>
            <p:nvPr/>
          </p:nvSpPr>
          <p:spPr>
            <a:xfrm>
              <a:off x="8577263" y="1450975"/>
              <a:ext cx="3024187" cy="792163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2000" b="1" dirty="0" err="1">
                  <a:latin typeface="+mn-lt"/>
                </a:rPr>
                <a:t>Бу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uz-Cyrl-UZ" sz="2000" b="1" dirty="0">
                  <a:latin typeface="+mn-lt"/>
                </a:rPr>
                <a:t>вазиятд</a:t>
              </a:r>
              <a:r>
                <a:rPr lang="ru-RU" sz="2000" b="1" dirty="0">
                  <a:latin typeface="+mn-lt"/>
                </a:rPr>
                <a:t>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манфаатлар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тўқнашуви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б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рми</a:t>
              </a:r>
              <a:r>
                <a:rPr lang="tr-TR" sz="2000" b="1" dirty="0">
                  <a:latin typeface="+mn-lt"/>
                </a:rPr>
                <a:t>? </a:t>
              </a:r>
              <a:endParaRPr lang="en-US" sz="2000" b="1" dirty="0">
                <a:latin typeface="+mn-lt"/>
              </a:endParaRPr>
            </a:p>
            <a:p>
              <a:pPr fontAlgn="auto">
                <a:spcAft>
                  <a:spcPts val="0"/>
                </a:spcAft>
                <a:defRPr/>
              </a:pPr>
              <a:r>
                <a:rPr lang="ru-RU" sz="2000" b="1" dirty="0" err="1">
                  <a:latin typeface="+mn-lt"/>
                </a:rPr>
                <a:t>Агар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шундай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вазият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мавжуд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бўлса</a:t>
              </a:r>
              <a:r>
                <a:rPr lang="tr-TR" sz="2000" b="1" dirty="0">
                  <a:latin typeface="+mn-lt"/>
                </a:rPr>
                <a:t>, </a:t>
              </a:r>
              <a:r>
                <a:rPr lang="ru-RU" sz="2000" b="1" dirty="0" err="1">
                  <a:latin typeface="+mn-lt"/>
                </a:rPr>
                <a:t>қандай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аниқлаш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мумкин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уни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қандай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қилиб</a:t>
              </a:r>
              <a:r>
                <a:rPr lang="tr-TR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лдини</a:t>
              </a:r>
              <a:r>
                <a:rPr lang="tr-TR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лиш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мумкин</a:t>
              </a:r>
              <a:r>
                <a:rPr lang="tr-TR" sz="2000" b="1" dirty="0">
                  <a:latin typeface="+mn-lt"/>
                </a:rPr>
                <a:t>?</a:t>
              </a:r>
              <a:endParaRPr lang="ru-RU" sz="2000" b="1" dirty="0">
                <a:latin typeface="+mn-lt"/>
              </a:endParaRPr>
            </a:p>
          </p:txBody>
        </p:sp>
        <p:grpSp>
          <p:nvGrpSpPr>
            <p:cNvPr id="68614" name="Group 49">
              <a:extLst>
                <a:ext uri="{FF2B5EF4-FFF2-40B4-BE49-F238E27FC236}">
                  <a16:creationId xmlns:a16="http://schemas.microsoft.com/office/drawing/2014/main" id="{F0588570-A016-48DF-8495-6E0EBD2221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090863"/>
              <a:ext cx="1778000" cy="2735262"/>
              <a:chOff x="9236076" y="7739063"/>
              <a:chExt cx="938213" cy="1443038"/>
            </a:xfrm>
          </p:grpSpPr>
          <p:sp>
            <p:nvSpPr>
              <p:cNvPr id="68622" name="Freeform 183">
                <a:extLst>
                  <a:ext uri="{FF2B5EF4-FFF2-40B4-BE49-F238E27FC236}">
                    <a16:creationId xmlns:a16="http://schemas.microsoft.com/office/drawing/2014/main" id="{E57EFAE4-832F-47DB-A2EE-759B9D959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3" name="Freeform 184">
                <a:extLst>
                  <a:ext uri="{FF2B5EF4-FFF2-40B4-BE49-F238E27FC236}">
                    <a16:creationId xmlns:a16="http://schemas.microsoft.com/office/drawing/2014/main" id="{E783DCB4-A4A1-4223-B505-079AFDE96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4" name="Freeform 185">
                <a:extLst>
                  <a:ext uri="{FF2B5EF4-FFF2-40B4-BE49-F238E27FC236}">
                    <a16:creationId xmlns:a16="http://schemas.microsoft.com/office/drawing/2014/main" id="{1D386B79-02B3-491A-9DF8-991AF5BC3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5" name="Freeform 186">
                <a:extLst>
                  <a:ext uri="{FF2B5EF4-FFF2-40B4-BE49-F238E27FC236}">
                    <a16:creationId xmlns:a16="http://schemas.microsoft.com/office/drawing/2014/main" id="{857FE15D-12CF-4AF5-8483-4EAF885A2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6" name="Freeform 187">
                <a:extLst>
                  <a:ext uri="{FF2B5EF4-FFF2-40B4-BE49-F238E27FC236}">
                    <a16:creationId xmlns:a16="http://schemas.microsoft.com/office/drawing/2014/main" id="{CF51E239-7470-423D-98AB-AFFD2E5B6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7" name="Freeform 188">
                <a:extLst>
                  <a:ext uri="{FF2B5EF4-FFF2-40B4-BE49-F238E27FC236}">
                    <a16:creationId xmlns:a16="http://schemas.microsoft.com/office/drawing/2014/main" id="{621A5535-4577-4A75-8E52-190DB26D8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8" name="Freeform 189">
                <a:extLst>
                  <a:ext uri="{FF2B5EF4-FFF2-40B4-BE49-F238E27FC236}">
                    <a16:creationId xmlns:a16="http://schemas.microsoft.com/office/drawing/2014/main" id="{69E3D47F-CBD1-4386-97F7-AC1D8812E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29" name="Freeform 190">
                <a:extLst>
                  <a:ext uri="{FF2B5EF4-FFF2-40B4-BE49-F238E27FC236}">
                    <a16:creationId xmlns:a16="http://schemas.microsoft.com/office/drawing/2014/main" id="{03FDC65B-AFAF-455E-B6B6-8C3A64C0A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0" name="Freeform 191">
                <a:extLst>
                  <a:ext uri="{FF2B5EF4-FFF2-40B4-BE49-F238E27FC236}">
                    <a16:creationId xmlns:a16="http://schemas.microsoft.com/office/drawing/2014/main" id="{88473337-F180-4737-959F-34EB95DB6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1" name="Freeform 192">
                <a:extLst>
                  <a:ext uri="{FF2B5EF4-FFF2-40B4-BE49-F238E27FC236}">
                    <a16:creationId xmlns:a16="http://schemas.microsoft.com/office/drawing/2014/main" id="{330F9B98-6B18-422A-8B8B-098B3422F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2" name="Freeform 193">
                <a:extLst>
                  <a:ext uri="{FF2B5EF4-FFF2-40B4-BE49-F238E27FC236}">
                    <a16:creationId xmlns:a16="http://schemas.microsoft.com/office/drawing/2014/main" id="{FDE21361-81E0-426D-B878-BB6D491B2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3" name="Freeform 194">
                <a:extLst>
                  <a:ext uri="{FF2B5EF4-FFF2-40B4-BE49-F238E27FC236}">
                    <a16:creationId xmlns:a16="http://schemas.microsoft.com/office/drawing/2014/main" id="{DFDE2950-52E0-47B8-AF3D-8D89BFF15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4" name="Freeform 195">
                <a:extLst>
                  <a:ext uri="{FF2B5EF4-FFF2-40B4-BE49-F238E27FC236}">
                    <a16:creationId xmlns:a16="http://schemas.microsoft.com/office/drawing/2014/main" id="{B3ECE1B5-D1AD-4353-9BE6-DBFA13C1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5" name="Freeform 196">
                <a:extLst>
                  <a:ext uri="{FF2B5EF4-FFF2-40B4-BE49-F238E27FC236}">
                    <a16:creationId xmlns:a16="http://schemas.microsoft.com/office/drawing/2014/main" id="{D17BE67B-8E5E-4293-9FE8-5162EAC5B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6" name="Freeform 197">
                <a:extLst>
                  <a:ext uri="{FF2B5EF4-FFF2-40B4-BE49-F238E27FC236}">
                    <a16:creationId xmlns:a16="http://schemas.microsoft.com/office/drawing/2014/main" id="{1AB5BE62-E60F-4E93-857D-7AE968B00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7" name="Freeform 198">
                <a:extLst>
                  <a:ext uri="{FF2B5EF4-FFF2-40B4-BE49-F238E27FC236}">
                    <a16:creationId xmlns:a16="http://schemas.microsoft.com/office/drawing/2014/main" id="{05220762-1A17-4E47-B91D-92D62B8B5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8" name="Freeform 199">
                <a:extLst>
                  <a:ext uri="{FF2B5EF4-FFF2-40B4-BE49-F238E27FC236}">
                    <a16:creationId xmlns:a16="http://schemas.microsoft.com/office/drawing/2014/main" id="{5419576D-A783-4976-B0C3-5B24307E3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9" name="Freeform 200">
                <a:extLst>
                  <a:ext uri="{FF2B5EF4-FFF2-40B4-BE49-F238E27FC236}">
                    <a16:creationId xmlns:a16="http://schemas.microsoft.com/office/drawing/2014/main" id="{5E1FF892-30C8-473A-833B-68F1FE6AF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0" name="Freeform 201">
                <a:extLst>
                  <a:ext uri="{FF2B5EF4-FFF2-40B4-BE49-F238E27FC236}">
                    <a16:creationId xmlns:a16="http://schemas.microsoft.com/office/drawing/2014/main" id="{4A0874CD-CAEB-4EAE-8F29-E2541F821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1" name="Freeform 202">
                <a:extLst>
                  <a:ext uri="{FF2B5EF4-FFF2-40B4-BE49-F238E27FC236}">
                    <a16:creationId xmlns:a16="http://schemas.microsoft.com/office/drawing/2014/main" id="{A90182A2-857C-46E3-AB6A-9129942A6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2" name="Freeform 203">
                <a:extLst>
                  <a:ext uri="{FF2B5EF4-FFF2-40B4-BE49-F238E27FC236}">
                    <a16:creationId xmlns:a16="http://schemas.microsoft.com/office/drawing/2014/main" id="{665EE0EA-BC40-4D78-ABB1-6AE9E29F2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3" name="Freeform 204">
                <a:extLst>
                  <a:ext uri="{FF2B5EF4-FFF2-40B4-BE49-F238E27FC236}">
                    <a16:creationId xmlns:a16="http://schemas.microsoft.com/office/drawing/2014/main" id="{C8DECCE3-C4C5-4F89-89A6-486001A26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617" name="Freeform 304">
              <a:extLst>
                <a:ext uri="{FF2B5EF4-FFF2-40B4-BE49-F238E27FC236}">
                  <a16:creationId xmlns:a16="http://schemas.microsoft.com/office/drawing/2014/main" id="{8CE383A4-467A-478A-8360-2F567055B8B3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618" name="Group 76">
            <a:extLst>
              <a:ext uri="{FF2B5EF4-FFF2-40B4-BE49-F238E27FC236}">
                <a16:creationId xmlns:a16="http://schemas.microsoft.com/office/drawing/2014/main" id="{4716AAB5-D6EB-4DBB-B42E-A459ACC86CE5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3138488"/>
            <a:ext cx="7096125" cy="531812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EEC0D31E-C18E-48B3-9A78-04B5425E54D7}"/>
                </a:ext>
              </a:extLst>
            </p:cNvPr>
            <p:cNvSpPr/>
            <p:nvPr/>
          </p:nvSpPr>
          <p:spPr>
            <a:xfrm>
              <a:off x="637838" y="2759396"/>
              <a:ext cx="11111250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FF6938C-D3AA-48C0-90A6-775E8143353E}"/>
                </a:ext>
              </a:extLst>
            </p:cNvPr>
            <p:cNvSpPr/>
            <p:nvPr/>
          </p:nvSpPr>
          <p:spPr>
            <a:xfrm>
              <a:off x="443080" y="2679689"/>
              <a:ext cx="11209894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1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-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300D5AD-81C8-4AA6-B5BE-8AA43CC7AF21}"/>
              </a:ext>
            </a:extLst>
          </p:cNvPr>
          <p:cNvSpPr/>
          <p:nvPr/>
        </p:nvSpPr>
        <p:spPr>
          <a:xfrm>
            <a:off x="2314575" y="3730625"/>
            <a:ext cx="5213350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нгирнинг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наси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матика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ўқитувчиси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ўғлининг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синфига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дарс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-Xo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размий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шарафига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спубликада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матика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фанидан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масалаларни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ъл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қилинган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уларнинг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вил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ятдан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нафар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ғ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либи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-Xo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размий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ватани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ивага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кскурсияга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риши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бўлади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нгир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ушбу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вда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тиб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вдан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муваффақиятли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ўтди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вил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ят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миқёсидаги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натижаларига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вил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ятидан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ғ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либларидан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бирига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айланди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A959-1731-407D-8534-BBBE9DE3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488113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Ша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снинг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ижтим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ий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ллари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ўртасида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зиддият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юзага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лганда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дир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бўлади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grpSp>
        <p:nvGrpSpPr>
          <p:cNvPr id="69635" name="Group 76">
            <a:extLst>
              <a:ext uri="{FF2B5EF4-FFF2-40B4-BE49-F238E27FC236}">
                <a16:creationId xmlns:a16="http://schemas.microsoft.com/office/drawing/2014/main" id="{1C41EA5E-82FA-4553-AC5A-05F07AC0D23C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95400"/>
            <a:ext cx="5592763" cy="531813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964AADC-D0AC-40E4-B5B2-4C7F7E81DE9D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11A9D5D3-E53D-422D-ACE5-E251DD4DFA5E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1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-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BE78F578-C316-4CFB-9398-C17D4ED4DCF6}"/>
              </a:ext>
            </a:extLst>
          </p:cNvPr>
          <p:cNvSpPr/>
          <p:nvPr/>
        </p:nvSpPr>
        <p:spPr>
          <a:xfrm>
            <a:off x="431800" y="1889125"/>
            <a:ext cx="5592763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Жаҳ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нгирнинг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матика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ўқитувчиси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ўғлининг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синфига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дарс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ради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Ал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-Xo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размий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шарафига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спубликада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матика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фанидан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масалаларни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чиш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бўйича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танл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ъл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қилинган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уларнинг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вил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ятдан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нафар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ғ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либи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ал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-Xo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размий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ватани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ивага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кскурсияга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риши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мумкин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бўлади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Жаҳ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нгир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ушбу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танл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иштир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тиб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танл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вдан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муваффақиятли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ўтди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вил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ят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миқёсидаги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танл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в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натижаларига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кўра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вил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ятидан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танл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ғ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либларидан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бирига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айланди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D6E8D49-FAF4-41EA-804F-F74A880EBD6D}"/>
              </a:ext>
            </a:extLst>
          </p:cNvPr>
          <p:cNvSpPr txBox="1">
            <a:spLocks/>
          </p:cNvSpPr>
          <p:nvPr/>
        </p:nvSpPr>
        <p:spPr bwMode="auto">
          <a:xfrm>
            <a:off x="7300913" y="379413"/>
            <a:ext cx="46545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400" b="1" dirty="0" err="1">
                <a:solidFill>
                  <a:schemeClr val="bg1"/>
                </a:solidFill>
              </a:rPr>
              <a:t>Бундай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вазиятда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Жаҳ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нгирнинг</a:t>
            </a:r>
            <a:r>
              <a:rPr lang="tr-TR" altLang="en-US" sz="1400" b="1" dirty="0">
                <a:solidFill>
                  <a:schemeClr val="bg1"/>
                </a:solidFill>
              </a:rPr>
              <a:t> o</a:t>
            </a:r>
            <a:r>
              <a:rPr lang="ru-RU" altLang="en-US" sz="1400" b="1" dirty="0" err="1">
                <a:solidFill>
                  <a:schemeClr val="bg1"/>
                </a:solidFill>
              </a:rPr>
              <a:t>наси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ўқувчиларнинг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танл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вдаги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бажарган</a:t>
            </a:r>
            <a:r>
              <a:rPr lang="en-US" altLang="en-US" sz="1400" b="1" dirty="0">
                <a:solidFill>
                  <a:schemeClr val="bg1"/>
                </a:solidFill>
              </a:rPr>
              <a:t>             </a:t>
            </a:r>
            <a:r>
              <a:rPr lang="ru-RU" altLang="en-US" sz="1400" b="1" dirty="0" err="1">
                <a:solidFill>
                  <a:schemeClr val="bg1"/>
                </a:solidFill>
              </a:rPr>
              <a:t>ишларини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 err="1">
                <a:solidFill>
                  <a:schemeClr val="bg1"/>
                </a:solidFill>
              </a:rPr>
              <a:t>кширса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ёки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уларга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танл</a:t>
            </a:r>
            <a:r>
              <a:rPr lang="en-US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в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билан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б</a:t>
            </a:r>
            <a:r>
              <a:rPr lang="en-US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ғлиқ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пшириқларни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тайёрласа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ёки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танл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в</a:t>
            </a:r>
            <a:r>
              <a:rPr lang="tr-TR" altLang="en-US" sz="1400" b="1" dirty="0">
                <a:solidFill>
                  <a:schemeClr val="bg1"/>
                </a:solidFill>
              </a:rPr>
              <a:t> o</a:t>
            </a:r>
            <a:r>
              <a:rPr lang="ru-RU" altLang="en-US" sz="1400" b="1" dirty="0" err="1">
                <a:solidFill>
                  <a:schemeClr val="bg1"/>
                </a:solidFill>
              </a:rPr>
              <a:t>лдидан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пшириқларни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кўчириб</a:t>
            </a:r>
            <a:r>
              <a:rPr lang="en-US" altLang="en-US" sz="1400" b="1" dirty="0">
                <a:solidFill>
                  <a:schemeClr val="bg1"/>
                </a:solidFill>
              </a:rPr>
              <a:t> o</a:t>
            </a:r>
            <a:r>
              <a:rPr lang="ru-RU" altLang="en-US" sz="1400" b="1" dirty="0" err="1">
                <a:solidFill>
                  <a:schemeClr val="bg1"/>
                </a:solidFill>
              </a:rPr>
              <a:t>либ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en-US" altLang="en-US" sz="1400" b="1" dirty="0">
                <a:solidFill>
                  <a:schemeClr val="bg1"/>
                </a:solidFill>
              </a:rPr>
              <a:t>  </a:t>
            </a:r>
            <a:r>
              <a:rPr lang="ru-RU" altLang="en-US" sz="1400" b="1" dirty="0" err="1">
                <a:solidFill>
                  <a:schemeClr val="bg1"/>
                </a:solidFill>
              </a:rPr>
              <a:t>Жаҳ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нгирга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уларни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б</a:t>
            </a:r>
            <a:r>
              <a:rPr lang="en-US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 err="1">
                <a:solidFill>
                  <a:schemeClr val="bg1"/>
                </a:solidFill>
              </a:rPr>
              <a:t>рган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бўлса</a:t>
            </a:r>
            <a:r>
              <a:rPr lang="tr-TR" altLang="en-US" sz="1400" b="1" dirty="0">
                <a:solidFill>
                  <a:schemeClr val="bg1"/>
                </a:solidFill>
              </a:rPr>
              <a:t>, </a:t>
            </a:r>
            <a:r>
              <a:rPr lang="ru-RU" altLang="en-US" sz="1400" b="1" dirty="0" err="1">
                <a:solidFill>
                  <a:schemeClr val="bg1"/>
                </a:solidFill>
              </a:rPr>
              <a:t>манфаатлар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тўқнашуви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юзага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к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>
                <a:solidFill>
                  <a:schemeClr val="bg1"/>
                </a:solidFill>
              </a:rPr>
              <a:t>лиши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мумкин</a:t>
            </a:r>
            <a:r>
              <a:rPr lang="tr-TR" altLang="en-US" sz="1400" b="1" dirty="0">
                <a:solidFill>
                  <a:schemeClr val="bg1"/>
                </a:solidFill>
              </a:rPr>
              <a:t>.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400" b="1" dirty="0">
                <a:solidFill>
                  <a:schemeClr val="bg1"/>
                </a:solidFill>
              </a:rPr>
              <a:t>М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жар</a:t>
            </a:r>
            <a:r>
              <a:rPr lang="tr-TR" altLang="en-US" sz="1400" b="1" dirty="0">
                <a:solidFill>
                  <a:schemeClr val="bg1"/>
                </a:solidFill>
              </a:rPr>
              <a:t>o o</a:t>
            </a:r>
            <a:r>
              <a:rPr lang="ru-RU" altLang="en-US" sz="1400" b="1" dirty="0" err="1">
                <a:solidFill>
                  <a:schemeClr val="bg1"/>
                </a:solidFill>
              </a:rPr>
              <a:t>нанинг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Жаҳ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нгирни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б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>
                <a:solidFill>
                  <a:schemeClr val="bg1"/>
                </a:solidFill>
              </a:rPr>
              <a:t>пул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uz-Cyrl-UZ" altLang="en-US" sz="1400" b="1" dirty="0">
                <a:solidFill>
                  <a:schemeClr val="bg1"/>
                </a:solidFill>
              </a:rPr>
              <a:t>э</a:t>
            </a:r>
            <a:r>
              <a:rPr lang="ru-RU" altLang="en-US" sz="1400" b="1" dirty="0" err="1">
                <a:solidFill>
                  <a:schemeClr val="bg1"/>
                </a:solidFill>
              </a:rPr>
              <a:t>кскурсияга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жўнатиш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манфаати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ва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ишни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ҳал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л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 err="1">
                <a:solidFill>
                  <a:schemeClr val="bg1"/>
                </a:solidFill>
              </a:rPr>
              <a:t>кшириш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ва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танл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в</a:t>
            </a:r>
            <a:r>
              <a:rPr lang="tr-TR" altLang="en-US" sz="1400" b="1" dirty="0">
                <a:solidFill>
                  <a:schemeClr val="bg1"/>
                </a:solidFill>
              </a:rPr>
              <a:t> o</a:t>
            </a:r>
            <a:r>
              <a:rPr lang="ru-RU" altLang="en-US" sz="1400" b="1" dirty="0" err="1">
                <a:solidFill>
                  <a:schemeClr val="bg1"/>
                </a:solidFill>
              </a:rPr>
              <a:t>лдидан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пшириқларни</a:t>
            </a:r>
            <a:r>
              <a:rPr lang="tr-TR" altLang="en-US" sz="1400" b="1" dirty="0">
                <a:solidFill>
                  <a:schemeClr val="bg1"/>
                </a:solidFill>
              </a:rPr>
              <a:t> o</a:t>
            </a:r>
            <a:r>
              <a:rPr lang="ru-RU" altLang="en-US" sz="1400" b="1" dirty="0" err="1">
                <a:solidFill>
                  <a:schemeClr val="bg1"/>
                </a:solidFill>
              </a:rPr>
              <a:t>шк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қилмаслик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мажбурияти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ўртасида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бўлиши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мумкин</a:t>
            </a:r>
            <a:r>
              <a:rPr lang="tr-TR" altLang="en-US" sz="1400" b="1" dirty="0">
                <a:solidFill>
                  <a:schemeClr val="bg1"/>
                </a:solidFill>
              </a:rPr>
              <a:t>.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Aft>
                <a:spcPts val="600"/>
              </a:spcAft>
            </a:pPr>
            <a:r>
              <a:rPr lang="ru-RU" altLang="en-US" sz="1400" b="1" dirty="0">
                <a:solidFill>
                  <a:schemeClr val="bg1"/>
                </a:solidFill>
              </a:rPr>
              <a:t>Агар</a:t>
            </a:r>
            <a:r>
              <a:rPr lang="tr-TR" altLang="en-US" sz="1400" b="1" dirty="0">
                <a:solidFill>
                  <a:schemeClr val="bg1"/>
                </a:solidFill>
              </a:rPr>
              <a:t> o</a:t>
            </a:r>
            <a:r>
              <a:rPr lang="ru-RU" altLang="en-US" sz="1400" b="1" dirty="0">
                <a:solidFill>
                  <a:schemeClr val="bg1"/>
                </a:solidFill>
              </a:rPr>
              <a:t>на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Жаҳ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нгирнинг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синф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пшириқларини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 err="1">
                <a:solidFill>
                  <a:schemeClr val="bg1"/>
                </a:solidFill>
              </a:rPr>
              <a:t>кширмаса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ва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танл</a:t>
            </a:r>
            <a:r>
              <a:rPr lang="en-US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в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син</a:t>
            </a:r>
            <a:r>
              <a:rPr lang="en-US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вларига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кириш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имк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нига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uz-Cyrl-UZ" altLang="en-US" sz="1400" b="1" dirty="0">
                <a:solidFill>
                  <a:schemeClr val="bg1"/>
                </a:solidFill>
              </a:rPr>
              <a:t>э</a:t>
            </a:r>
            <a:r>
              <a:rPr lang="ru-RU" altLang="en-US" sz="1400" b="1" dirty="0">
                <a:solidFill>
                  <a:schemeClr val="bg1"/>
                </a:solidFill>
              </a:rPr>
              <a:t>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бўлмаса</a:t>
            </a:r>
            <a:r>
              <a:rPr lang="tr-TR" altLang="en-US" sz="1400" b="1" dirty="0">
                <a:solidFill>
                  <a:schemeClr val="bg1"/>
                </a:solidFill>
              </a:rPr>
              <a:t>, </a:t>
            </a:r>
            <a:r>
              <a:rPr lang="ru-RU" altLang="en-US" sz="1400" b="1" dirty="0" err="1">
                <a:solidFill>
                  <a:schemeClr val="bg1"/>
                </a:solidFill>
              </a:rPr>
              <a:t>манфаатлар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тўқнашувининг</a:t>
            </a:r>
            <a:r>
              <a:rPr lang="tr-TR" altLang="en-US" sz="1400" b="1" dirty="0">
                <a:solidFill>
                  <a:schemeClr val="bg1"/>
                </a:solidFill>
              </a:rPr>
              <a:t> o</a:t>
            </a:r>
            <a:r>
              <a:rPr lang="ru-RU" altLang="en-US" sz="1400" b="1" dirty="0" err="1">
                <a:solidFill>
                  <a:schemeClr val="bg1"/>
                </a:solidFill>
              </a:rPr>
              <a:t>лдини</a:t>
            </a:r>
            <a:r>
              <a:rPr lang="tr-TR" altLang="en-US" sz="1400" b="1" dirty="0">
                <a:solidFill>
                  <a:schemeClr val="bg1"/>
                </a:solidFill>
              </a:rPr>
              <a:t> o</a:t>
            </a:r>
            <a:r>
              <a:rPr lang="ru-RU" altLang="en-US" sz="1400" b="1" dirty="0" err="1">
                <a:solidFill>
                  <a:schemeClr val="bg1"/>
                </a:solidFill>
              </a:rPr>
              <a:t>лиш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мумкин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uz-Cyrl-UZ" altLang="en-US" sz="1400" b="1" dirty="0">
                <a:solidFill>
                  <a:schemeClr val="bg1"/>
                </a:solidFill>
              </a:rPr>
              <a:t>э</a:t>
            </a:r>
            <a:r>
              <a:rPr lang="ru-RU" altLang="en-US" sz="1400" b="1" dirty="0" err="1">
                <a:solidFill>
                  <a:schemeClr val="bg1"/>
                </a:solidFill>
              </a:rPr>
              <a:t>ди</a:t>
            </a:r>
            <a:r>
              <a:rPr lang="tr-TR" altLang="en-US" sz="1400" b="1" dirty="0">
                <a:solidFill>
                  <a:schemeClr val="bg1"/>
                </a:solidFill>
              </a:rPr>
              <a:t>.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400" b="1" dirty="0">
                <a:solidFill>
                  <a:schemeClr val="bg1"/>
                </a:solidFill>
              </a:rPr>
              <a:t>Б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шқа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м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ндан</a:t>
            </a:r>
            <a:r>
              <a:rPr lang="tr-TR" altLang="en-US" sz="1400" b="1" dirty="0">
                <a:solidFill>
                  <a:schemeClr val="bg1"/>
                </a:solidFill>
              </a:rPr>
              <a:t>, </a:t>
            </a:r>
            <a:r>
              <a:rPr lang="ru-RU" altLang="en-US" sz="1400" b="1" dirty="0" err="1">
                <a:solidFill>
                  <a:schemeClr val="bg1"/>
                </a:solidFill>
              </a:rPr>
              <a:t>манфаатлар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тўқнашуви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бўлмагандир</a:t>
            </a:r>
            <a:r>
              <a:rPr lang="tr-TR" altLang="en-US" sz="1400" b="1" dirty="0">
                <a:solidFill>
                  <a:schemeClr val="bg1"/>
                </a:solidFill>
              </a:rPr>
              <a:t>, </a:t>
            </a:r>
            <a:r>
              <a:rPr lang="ru-RU" altLang="en-US" sz="1400" b="1" dirty="0" err="1">
                <a:solidFill>
                  <a:schemeClr val="bg1"/>
                </a:solidFill>
              </a:rPr>
              <a:t>Жаҳ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нгир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мат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 err="1">
                <a:solidFill>
                  <a:schemeClr val="bg1"/>
                </a:solidFill>
              </a:rPr>
              <a:t>матика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ўқитувчисининг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ўғли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бўлгани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ҳам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б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 err="1">
                <a:solidFill>
                  <a:schemeClr val="bg1"/>
                </a:solidFill>
              </a:rPr>
              <a:t>жиз</a:t>
            </a:r>
            <a:r>
              <a:rPr lang="tr-TR" altLang="en-US" sz="1400" b="1" dirty="0">
                <a:solidFill>
                  <a:schemeClr val="bg1"/>
                </a:solidFill>
              </a:rPr>
              <a:t> e</a:t>
            </a:r>
            <a:r>
              <a:rPr lang="ru-RU" altLang="en-US" sz="1400" b="1" dirty="0" err="1">
                <a:solidFill>
                  <a:schemeClr val="bg1"/>
                </a:solidFill>
              </a:rPr>
              <a:t>мас</a:t>
            </a:r>
            <a:r>
              <a:rPr lang="tr-TR" altLang="en-US" sz="1400" b="1" dirty="0">
                <a:solidFill>
                  <a:schemeClr val="bg1"/>
                </a:solidFill>
              </a:rPr>
              <a:t>, </a:t>
            </a:r>
            <a:r>
              <a:rPr lang="ru-RU" altLang="en-US" sz="1400" b="1" dirty="0">
                <a:solidFill>
                  <a:schemeClr val="bg1"/>
                </a:solidFill>
              </a:rPr>
              <a:t>у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барча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масалаларни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ўзи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я</a:t>
            </a:r>
            <a:r>
              <a:rPr lang="tr-TR" altLang="en-US" sz="1400" b="1" dirty="0">
                <a:solidFill>
                  <a:schemeClr val="bg1"/>
                </a:solidFill>
              </a:rPr>
              <a:t>x</a:t>
            </a:r>
            <a:r>
              <a:rPr lang="ru-RU" altLang="en-US" sz="1400" b="1" dirty="0">
                <a:solidFill>
                  <a:schemeClr val="bg1"/>
                </a:solidFill>
              </a:rPr>
              <a:t>ши</a:t>
            </a:r>
            <a:r>
              <a:rPr lang="tr-TR" altLang="en-US" sz="1400" b="1" dirty="0">
                <a:solidFill>
                  <a:schemeClr val="bg1"/>
                </a:solidFill>
              </a:rPr>
              <a:t> e</a:t>
            </a:r>
            <a:r>
              <a:rPr lang="ru-RU" altLang="en-US" sz="1400" b="1" dirty="0" err="1">
                <a:solidFill>
                  <a:schemeClr val="bg1"/>
                </a:solidFill>
              </a:rPr>
              <a:t>чган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бўлиши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мумкин</a:t>
            </a:r>
            <a:r>
              <a:rPr lang="tr-TR" altLang="en-US" sz="1400" b="1" dirty="0">
                <a:solidFill>
                  <a:schemeClr val="bg1"/>
                </a:solidFill>
              </a:rPr>
              <a:t>. 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400" b="1" dirty="0" err="1">
                <a:solidFill>
                  <a:schemeClr val="bg1"/>
                </a:solidFill>
              </a:rPr>
              <a:t>Амм</a:t>
            </a:r>
            <a:r>
              <a:rPr lang="tr-TR" altLang="en-US" sz="1400" b="1" dirty="0">
                <a:solidFill>
                  <a:schemeClr val="bg1"/>
                </a:solidFill>
              </a:rPr>
              <a:t>o o</a:t>
            </a:r>
            <a:r>
              <a:rPr lang="ru-RU" altLang="en-US" sz="1400" b="1" dirty="0" err="1">
                <a:solidFill>
                  <a:schemeClr val="bg1"/>
                </a:solidFill>
              </a:rPr>
              <a:t>наси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қандайдир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тарзда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танл</a:t>
            </a:r>
            <a:r>
              <a:rPr lang="en-US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в</a:t>
            </a:r>
            <a:r>
              <a:rPr lang="en-US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т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пшириқлари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билан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танишиш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ёки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ўғлининг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баҳ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ларига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таъсир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ўтказиш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имк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нига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uz-Cyrl-UZ" altLang="en-US" sz="1400" b="1" dirty="0">
                <a:solidFill>
                  <a:schemeClr val="bg1"/>
                </a:solidFill>
              </a:rPr>
              <a:t>э</a:t>
            </a:r>
            <a:r>
              <a:rPr lang="ru-RU" altLang="en-US" sz="1400" b="1" dirty="0">
                <a:solidFill>
                  <a:schemeClr val="bg1"/>
                </a:solidFill>
              </a:rPr>
              <a:t>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бўлса</a:t>
            </a:r>
            <a:r>
              <a:rPr lang="tr-TR" altLang="en-US" sz="1400" b="1" dirty="0">
                <a:solidFill>
                  <a:schemeClr val="bg1"/>
                </a:solidFill>
              </a:rPr>
              <a:t>, </a:t>
            </a:r>
            <a:r>
              <a:rPr lang="ru-RU" altLang="en-US" sz="1400" b="1" dirty="0">
                <a:solidFill>
                  <a:schemeClr val="bg1"/>
                </a:solidFill>
              </a:rPr>
              <a:t>б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>
                <a:solidFill>
                  <a:schemeClr val="bg1"/>
                </a:solidFill>
              </a:rPr>
              <a:t>г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налар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Жаҳ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нгир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н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ҳақ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ғалаба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қ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з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нди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д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>
                <a:solidFill>
                  <a:schemeClr val="bg1"/>
                </a:solidFill>
              </a:rPr>
              <a:t>б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ўйлашлари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мумкин</a:t>
            </a:r>
            <a:r>
              <a:rPr lang="tr-TR" altLang="en-US" sz="1400" b="1" dirty="0">
                <a:solidFill>
                  <a:schemeClr val="bg1"/>
                </a:solidFill>
              </a:rPr>
              <a:t>.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400" b="1" dirty="0" err="1">
                <a:solidFill>
                  <a:schemeClr val="bg1"/>
                </a:solidFill>
              </a:rPr>
              <a:t>Шунинг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учун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манфаатлар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тўқнашуви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юзага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к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 err="1">
                <a:solidFill>
                  <a:schemeClr val="bg1"/>
                </a:solidFill>
              </a:rPr>
              <a:t>лишига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йўл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қўймаслик</a:t>
            </a:r>
            <a:r>
              <a:rPr lang="tr-TR" altLang="en-US" sz="1400" b="1" dirty="0">
                <a:solidFill>
                  <a:schemeClr val="bg1"/>
                </a:solidFill>
              </a:rPr>
              <a:t>, </a:t>
            </a:r>
            <a:r>
              <a:rPr lang="ru-RU" altLang="en-US" sz="1400" b="1" dirty="0" err="1">
                <a:solidFill>
                  <a:schemeClr val="bg1"/>
                </a:solidFill>
              </a:rPr>
              <a:t>танл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>
                <a:solidFill>
                  <a:schemeClr val="bg1"/>
                </a:solidFill>
              </a:rPr>
              <a:t>в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натижаси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ёки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б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шқа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қар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рнинг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ҳал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ллиги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ва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ад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латлилигига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ҳ</a:t>
            </a:r>
            <a:r>
              <a:rPr lang="tr-TR" altLang="en-US" sz="1400" b="1" dirty="0">
                <a:solidFill>
                  <a:schemeClr val="bg1"/>
                </a:solidFill>
              </a:rPr>
              <a:t>e</a:t>
            </a:r>
            <a:r>
              <a:rPr lang="ru-RU" altLang="en-US" sz="1400" b="1" dirty="0">
                <a:solidFill>
                  <a:schemeClr val="bg1"/>
                </a:solidFill>
              </a:rPr>
              <a:t>ч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ким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шубҳа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қилмаслиги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учун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>
                <a:solidFill>
                  <a:schemeClr val="bg1"/>
                </a:solidFill>
              </a:rPr>
              <a:t>ч</a:t>
            </a:r>
            <a:r>
              <a:rPr lang="tr-TR" altLang="en-US" sz="1400" b="1" dirty="0">
                <a:solidFill>
                  <a:schemeClr val="bg1"/>
                </a:solidFill>
              </a:rPr>
              <a:t>o</a:t>
            </a:r>
            <a:r>
              <a:rPr lang="ru-RU" altLang="en-US" sz="1400" b="1" dirty="0" err="1">
                <a:solidFill>
                  <a:schemeClr val="bg1"/>
                </a:solidFill>
              </a:rPr>
              <a:t>ралар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кўрган</a:t>
            </a:r>
            <a:r>
              <a:rPr lang="tr-TR" altLang="en-US" sz="1400" b="1" dirty="0">
                <a:solidFill>
                  <a:schemeClr val="bg1"/>
                </a:solidFill>
              </a:rPr>
              <a:t> </a:t>
            </a:r>
            <a:r>
              <a:rPr lang="ru-RU" altLang="en-US" sz="1400" b="1" dirty="0" err="1">
                <a:solidFill>
                  <a:schemeClr val="bg1"/>
                </a:solidFill>
              </a:rPr>
              <a:t>маъқул</a:t>
            </a:r>
            <a:r>
              <a:rPr lang="tr-TR" altLang="en-US" sz="1400" b="1" dirty="0">
                <a:solidFill>
                  <a:schemeClr val="bg1"/>
                </a:solidFill>
              </a:rPr>
              <a:t>.</a:t>
            </a:r>
            <a:endParaRPr lang="ru-RU" altLang="en-US" sz="1400" dirty="0">
              <a:solidFill>
                <a:schemeClr val="bg1"/>
              </a:solidFill>
            </a:endParaRPr>
          </a:p>
        </p:txBody>
      </p:sp>
      <p:grpSp>
        <p:nvGrpSpPr>
          <p:cNvPr id="69638" name="Group 45">
            <a:extLst>
              <a:ext uri="{FF2B5EF4-FFF2-40B4-BE49-F238E27FC236}">
                <a16:creationId xmlns:a16="http://schemas.microsoft.com/office/drawing/2014/main" id="{68BF25F1-6C25-4CD7-ADD1-E6B97F84EEDD}"/>
              </a:ext>
            </a:extLst>
          </p:cNvPr>
          <p:cNvGrpSpPr>
            <a:grpSpLocks/>
          </p:cNvGrpSpPr>
          <p:nvPr/>
        </p:nvGrpSpPr>
        <p:grpSpPr bwMode="auto">
          <a:xfrm>
            <a:off x="438150" y="4013200"/>
            <a:ext cx="4156075" cy="2844800"/>
            <a:chOff x="2895601" y="-4543017"/>
            <a:chExt cx="1639888" cy="1122362"/>
          </a:xfrm>
        </p:grpSpPr>
        <p:sp>
          <p:nvSpPr>
            <p:cNvPr id="69639" name="Freeform 430">
              <a:extLst>
                <a:ext uri="{FF2B5EF4-FFF2-40B4-BE49-F238E27FC236}">
                  <a16:creationId xmlns:a16="http://schemas.microsoft.com/office/drawing/2014/main" id="{3FB60383-3C2E-49A3-9A61-B92813526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176" y="-4050892"/>
              <a:ext cx="341313" cy="423863"/>
            </a:xfrm>
            <a:custGeom>
              <a:avLst/>
              <a:gdLst>
                <a:gd name="T0" fmla="*/ 2147483647 w 215"/>
                <a:gd name="T1" fmla="*/ 2147483647 h 267"/>
                <a:gd name="T2" fmla="*/ 0 w 215"/>
                <a:gd name="T3" fmla="*/ 0 h 267"/>
                <a:gd name="T4" fmla="*/ 2147483647 w 215"/>
                <a:gd name="T5" fmla="*/ 0 h 267"/>
                <a:gd name="T6" fmla="*/ 2147483647 w 215"/>
                <a:gd name="T7" fmla="*/ 2147483647 h 267"/>
                <a:gd name="T8" fmla="*/ 2147483647 w 215"/>
                <a:gd name="T9" fmla="*/ 2147483647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267"/>
                <a:gd name="T17" fmla="*/ 215 w 215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267">
                  <a:moveTo>
                    <a:pt x="40" y="267"/>
                  </a:moveTo>
                  <a:lnTo>
                    <a:pt x="0" y="0"/>
                  </a:lnTo>
                  <a:lnTo>
                    <a:pt x="215" y="0"/>
                  </a:lnTo>
                  <a:lnTo>
                    <a:pt x="161" y="267"/>
                  </a:lnTo>
                  <a:lnTo>
                    <a:pt x="40" y="267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0" name="Freeform 431">
              <a:extLst>
                <a:ext uri="{FF2B5EF4-FFF2-40B4-BE49-F238E27FC236}">
                  <a16:creationId xmlns:a16="http://schemas.microsoft.com/office/drawing/2014/main" id="{AA551B13-2D11-4F74-8DAE-7E561BF1A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6" y="-3901667"/>
              <a:ext cx="188913" cy="296863"/>
            </a:xfrm>
            <a:custGeom>
              <a:avLst/>
              <a:gdLst>
                <a:gd name="T0" fmla="*/ 2147483647 w 59"/>
                <a:gd name="T1" fmla="*/ 2147483647 h 93"/>
                <a:gd name="T2" fmla="*/ 2147483647 w 59"/>
                <a:gd name="T3" fmla="*/ 2147483647 h 93"/>
                <a:gd name="T4" fmla="*/ 2147483647 w 59"/>
                <a:gd name="T5" fmla="*/ 2147483647 h 93"/>
                <a:gd name="T6" fmla="*/ 2147483647 w 59"/>
                <a:gd name="T7" fmla="*/ 2147483647 h 93"/>
                <a:gd name="T8" fmla="*/ 2147483647 w 59"/>
                <a:gd name="T9" fmla="*/ 2147483647 h 93"/>
                <a:gd name="T10" fmla="*/ 2147483647 w 59"/>
                <a:gd name="T11" fmla="*/ 2147483647 h 93"/>
                <a:gd name="T12" fmla="*/ 2147483647 w 59"/>
                <a:gd name="T13" fmla="*/ 2147483647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93"/>
                <a:gd name="T23" fmla="*/ 59 w 59"/>
                <a:gd name="T24" fmla="*/ 93 h 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93">
                  <a:moveTo>
                    <a:pt x="59" y="5"/>
                  </a:moveTo>
                  <a:cubicBezTo>
                    <a:pt x="59" y="5"/>
                    <a:pt x="45" y="0"/>
                    <a:pt x="20" y="12"/>
                  </a:cubicBezTo>
                  <a:cubicBezTo>
                    <a:pt x="20" y="12"/>
                    <a:pt x="6" y="6"/>
                    <a:pt x="3" y="12"/>
                  </a:cubicBezTo>
                  <a:cubicBezTo>
                    <a:pt x="0" y="18"/>
                    <a:pt x="13" y="21"/>
                    <a:pt x="13" y="21"/>
                  </a:cubicBezTo>
                  <a:cubicBezTo>
                    <a:pt x="13" y="21"/>
                    <a:pt x="3" y="52"/>
                    <a:pt x="22" y="91"/>
                  </a:cubicBezTo>
                  <a:cubicBezTo>
                    <a:pt x="42" y="93"/>
                    <a:pt x="42" y="93"/>
                    <a:pt x="42" y="93"/>
                  </a:cubicBezTo>
                  <a:lnTo>
                    <a:pt x="5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1" name="Freeform 432">
              <a:extLst>
                <a:ext uri="{FF2B5EF4-FFF2-40B4-BE49-F238E27FC236}">
                  <a16:creationId xmlns:a16="http://schemas.microsoft.com/office/drawing/2014/main" id="{216EE7B4-DDB5-4277-B480-6C97C9F1D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776" y="-4543017"/>
              <a:ext cx="512763" cy="504825"/>
            </a:xfrm>
            <a:custGeom>
              <a:avLst/>
              <a:gdLst>
                <a:gd name="T0" fmla="*/ 2147483647 w 161"/>
                <a:gd name="T1" fmla="*/ 2147483647 h 159"/>
                <a:gd name="T2" fmla="*/ 2147483647 w 161"/>
                <a:gd name="T3" fmla="*/ 2147483647 h 159"/>
                <a:gd name="T4" fmla="*/ 2147483647 w 161"/>
                <a:gd name="T5" fmla="*/ 2147483647 h 159"/>
                <a:gd name="T6" fmla="*/ 2147483647 w 161"/>
                <a:gd name="T7" fmla="*/ 2147483647 h 159"/>
                <a:gd name="T8" fmla="*/ 2147483647 w 161"/>
                <a:gd name="T9" fmla="*/ 0 h 159"/>
                <a:gd name="T10" fmla="*/ 2147483647 w 161"/>
                <a:gd name="T11" fmla="*/ 2147483647 h 159"/>
                <a:gd name="T12" fmla="*/ 2147483647 w 161"/>
                <a:gd name="T13" fmla="*/ 2147483647 h 159"/>
                <a:gd name="T14" fmla="*/ 2147483647 w 161"/>
                <a:gd name="T15" fmla="*/ 2147483647 h 159"/>
                <a:gd name="T16" fmla="*/ 2147483647 w 161"/>
                <a:gd name="T17" fmla="*/ 2147483647 h 159"/>
                <a:gd name="T18" fmla="*/ 2147483647 w 161"/>
                <a:gd name="T19" fmla="*/ 2147483647 h 159"/>
                <a:gd name="T20" fmla="*/ 2147483647 w 161"/>
                <a:gd name="T21" fmla="*/ 2147483647 h 159"/>
                <a:gd name="T22" fmla="*/ 2147483647 w 161"/>
                <a:gd name="T23" fmla="*/ 2147483647 h 159"/>
                <a:gd name="T24" fmla="*/ 2147483647 w 161"/>
                <a:gd name="T25" fmla="*/ 2147483647 h 159"/>
                <a:gd name="T26" fmla="*/ 0 w 161"/>
                <a:gd name="T27" fmla="*/ 2147483647 h 159"/>
                <a:gd name="T28" fmla="*/ 2147483647 w 161"/>
                <a:gd name="T29" fmla="*/ 2147483647 h 1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1"/>
                <a:gd name="T46" fmla="*/ 0 h 159"/>
                <a:gd name="T47" fmla="*/ 161 w 161"/>
                <a:gd name="T48" fmla="*/ 159 h 1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1" h="159">
                  <a:moveTo>
                    <a:pt x="23" y="79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52" y="59"/>
                    <a:pt x="61" y="32"/>
                    <a:pt x="61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5" y="14"/>
                    <a:pt x="82" y="0"/>
                    <a:pt x="102" y="0"/>
                  </a:cubicBezTo>
                  <a:cubicBezTo>
                    <a:pt x="125" y="0"/>
                    <a:pt x="144" y="19"/>
                    <a:pt x="144" y="42"/>
                  </a:cubicBezTo>
                  <a:cubicBezTo>
                    <a:pt x="144" y="48"/>
                    <a:pt x="143" y="54"/>
                    <a:pt x="140" y="60"/>
                  </a:cubicBezTo>
                  <a:cubicBezTo>
                    <a:pt x="152" y="66"/>
                    <a:pt x="161" y="78"/>
                    <a:pt x="161" y="93"/>
                  </a:cubicBezTo>
                  <a:cubicBezTo>
                    <a:pt x="161" y="114"/>
                    <a:pt x="144" y="130"/>
                    <a:pt x="123" y="130"/>
                  </a:cubicBezTo>
                  <a:cubicBezTo>
                    <a:pt x="107" y="130"/>
                    <a:pt x="94" y="121"/>
                    <a:pt x="89" y="10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78" y="145"/>
                    <a:pt x="62" y="159"/>
                    <a:pt x="42" y="159"/>
                  </a:cubicBezTo>
                  <a:cubicBezTo>
                    <a:pt x="19" y="159"/>
                    <a:pt x="0" y="140"/>
                    <a:pt x="0" y="117"/>
                  </a:cubicBezTo>
                  <a:cubicBezTo>
                    <a:pt x="0" y="100"/>
                    <a:pt x="9" y="86"/>
                    <a:pt x="23" y="79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2" name="Freeform 433">
              <a:extLst>
                <a:ext uri="{FF2B5EF4-FFF2-40B4-BE49-F238E27FC236}">
                  <a16:creationId xmlns:a16="http://schemas.microsoft.com/office/drawing/2014/main" id="{F7856A45-3429-4FC3-A8C5-A18561DE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9" y="-3838167"/>
              <a:ext cx="238125" cy="169863"/>
            </a:xfrm>
            <a:custGeom>
              <a:avLst/>
              <a:gdLst>
                <a:gd name="T0" fmla="*/ 2147483647 w 150"/>
                <a:gd name="T1" fmla="*/ 0 h 107"/>
                <a:gd name="T2" fmla="*/ 2147483647 w 150"/>
                <a:gd name="T3" fmla="*/ 2147483647 h 107"/>
                <a:gd name="T4" fmla="*/ 2147483647 w 150"/>
                <a:gd name="T5" fmla="*/ 2147483647 h 107"/>
                <a:gd name="T6" fmla="*/ 0 w 150"/>
                <a:gd name="T7" fmla="*/ 2147483647 h 107"/>
                <a:gd name="T8" fmla="*/ 2147483647 w 150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07"/>
                <a:gd name="T17" fmla="*/ 150 w 150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07">
                  <a:moveTo>
                    <a:pt x="8" y="0"/>
                  </a:moveTo>
                  <a:lnTo>
                    <a:pt x="150" y="70"/>
                  </a:lnTo>
                  <a:lnTo>
                    <a:pt x="138" y="107"/>
                  </a:lnTo>
                  <a:lnTo>
                    <a:pt x="0" y="7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3" name="Freeform 434">
              <a:extLst>
                <a:ext uri="{FF2B5EF4-FFF2-40B4-BE49-F238E27FC236}">
                  <a16:creationId xmlns:a16="http://schemas.microsoft.com/office/drawing/2014/main" id="{A286C456-0540-4084-8E59-5848724B9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9" y="-3838167"/>
              <a:ext cx="238125" cy="169863"/>
            </a:xfrm>
            <a:custGeom>
              <a:avLst/>
              <a:gdLst>
                <a:gd name="T0" fmla="*/ 2147483647 w 150"/>
                <a:gd name="T1" fmla="*/ 0 h 107"/>
                <a:gd name="T2" fmla="*/ 2147483647 w 150"/>
                <a:gd name="T3" fmla="*/ 2147483647 h 107"/>
                <a:gd name="T4" fmla="*/ 2147483647 w 150"/>
                <a:gd name="T5" fmla="*/ 2147483647 h 107"/>
                <a:gd name="T6" fmla="*/ 0 w 150"/>
                <a:gd name="T7" fmla="*/ 214748364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107"/>
                <a:gd name="T14" fmla="*/ 150 w 150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107">
                  <a:moveTo>
                    <a:pt x="8" y="0"/>
                  </a:moveTo>
                  <a:lnTo>
                    <a:pt x="150" y="70"/>
                  </a:lnTo>
                  <a:lnTo>
                    <a:pt x="138" y="107"/>
                  </a:lnTo>
                  <a:lnTo>
                    <a:pt x="0" y="72"/>
                  </a:lnTo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4" name="Freeform 435">
              <a:extLst>
                <a:ext uri="{FF2B5EF4-FFF2-40B4-BE49-F238E27FC236}">
                  <a16:creationId xmlns:a16="http://schemas.microsoft.com/office/drawing/2014/main" id="{12354980-2CAA-4DB5-B9F0-A9C1DCB2D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6" y="-4260442"/>
              <a:ext cx="461963" cy="633413"/>
            </a:xfrm>
            <a:custGeom>
              <a:avLst/>
              <a:gdLst>
                <a:gd name="T0" fmla="*/ 2147483647 w 145"/>
                <a:gd name="T1" fmla="*/ 0 h 199"/>
                <a:gd name="T2" fmla="*/ 0 w 145"/>
                <a:gd name="T3" fmla="*/ 2147483647 h 199"/>
                <a:gd name="T4" fmla="*/ 2147483647 w 145"/>
                <a:gd name="T5" fmla="*/ 2147483647 h 199"/>
                <a:gd name="T6" fmla="*/ 2147483647 w 145"/>
                <a:gd name="T7" fmla="*/ 2147483647 h 199"/>
                <a:gd name="T8" fmla="*/ 2147483647 w 145"/>
                <a:gd name="T9" fmla="*/ 0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199"/>
                <a:gd name="T17" fmla="*/ 145 w 145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199">
                  <a:moveTo>
                    <a:pt x="59" y="0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145" y="199"/>
                    <a:pt x="145" y="199"/>
                    <a:pt x="145" y="199"/>
                  </a:cubicBezTo>
                  <a:cubicBezTo>
                    <a:pt x="145" y="199"/>
                    <a:pt x="121" y="48"/>
                    <a:pt x="89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5" name="Freeform 436">
              <a:extLst>
                <a:ext uri="{FF2B5EF4-FFF2-40B4-BE49-F238E27FC236}">
                  <a16:creationId xmlns:a16="http://schemas.microsoft.com/office/drawing/2014/main" id="{2862B10D-4983-4FFA-8DE4-819D4E881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4454117"/>
              <a:ext cx="187325" cy="228600"/>
            </a:xfrm>
            <a:custGeom>
              <a:avLst/>
              <a:gdLst>
                <a:gd name="T0" fmla="*/ 2147483647 w 59"/>
                <a:gd name="T1" fmla="*/ 0 h 72"/>
                <a:gd name="T2" fmla="*/ 2147483647 w 59"/>
                <a:gd name="T3" fmla="*/ 2147483647 h 72"/>
                <a:gd name="T4" fmla="*/ 2147483647 w 59"/>
                <a:gd name="T5" fmla="*/ 2147483647 h 72"/>
                <a:gd name="T6" fmla="*/ 2147483647 w 59"/>
                <a:gd name="T7" fmla="*/ 2147483647 h 72"/>
                <a:gd name="T8" fmla="*/ 0 w 59"/>
                <a:gd name="T9" fmla="*/ 2147483647 h 72"/>
                <a:gd name="T10" fmla="*/ 2147483647 w 59"/>
                <a:gd name="T11" fmla="*/ 2147483647 h 72"/>
                <a:gd name="T12" fmla="*/ 2147483647 w 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72"/>
                <a:gd name="T23" fmla="*/ 59 w 59"/>
                <a:gd name="T24" fmla="*/ 72 h 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72">
                  <a:moveTo>
                    <a:pt x="44" y="0"/>
                  </a:moveTo>
                  <a:cubicBezTo>
                    <a:pt x="44" y="0"/>
                    <a:pt x="59" y="2"/>
                    <a:pt x="57" y="31"/>
                  </a:cubicBezTo>
                  <a:cubicBezTo>
                    <a:pt x="54" y="59"/>
                    <a:pt x="31" y="57"/>
                    <a:pt x="31" y="57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7" y="71"/>
                    <a:pt x="0" y="6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1" y="20"/>
                    <a:pt x="44" y="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6" name="Oval 437">
              <a:extLst>
                <a:ext uri="{FF2B5EF4-FFF2-40B4-BE49-F238E27FC236}">
                  <a16:creationId xmlns:a16="http://schemas.microsoft.com/office/drawing/2014/main" id="{C3CF8293-7D98-45E5-ADDF-03BA9870B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714" y="-4384267"/>
              <a:ext cx="15875" cy="12700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9647" name="Oval 438">
              <a:extLst>
                <a:ext uri="{FF2B5EF4-FFF2-40B4-BE49-F238E27FC236}">
                  <a16:creationId xmlns:a16="http://schemas.microsoft.com/office/drawing/2014/main" id="{535811B3-D7DD-440E-960E-507106FA2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089" y="-4387442"/>
              <a:ext cx="15875" cy="15875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9648" name="Freeform 439">
              <a:extLst>
                <a:ext uri="{FF2B5EF4-FFF2-40B4-BE49-F238E27FC236}">
                  <a16:creationId xmlns:a16="http://schemas.microsoft.com/office/drawing/2014/main" id="{62B59D4E-06B4-4C70-935E-93C098EBC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314" y="-4377917"/>
              <a:ext cx="28575" cy="38100"/>
            </a:xfrm>
            <a:custGeom>
              <a:avLst/>
              <a:gdLst>
                <a:gd name="T0" fmla="*/ 2147483647 w 9"/>
                <a:gd name="T1" fmla="*/ 2147483647 h 12"/>
                <a:gd name="T2" fmla="*/ 2147483647 w 9"/>
                <a:gd name="T3" fmla="*/ 2147483647 h 12"/>
                <a:gd name="T4" fmla="*/ 2147483647 w 9"/>
                <a:gd name="T5" fmla="*/ 2147483647 h 12"/>
                <a:gd name="T6" fmla="*/ 2147483647 w 9"/>
                <a:gd name="T7" fmla="*/ 0 h 12"/>
                <a:gd name="T8" fmla="*/ 2147483647 w 9"/>
                <a:gd name="T9" fmla="*/ 2147483647 h 12"/>
                <a:gd name="T10" fmla="*/ 2147483647 w 9"/>
                <a:gd name="T11" fmla="*/ 2147483647 h 12"/>
                <a:gd name="T12" fmla="*/ 2147483647 w 9"/>
                <a:gd name="T13" fmla="*/ 2147483647 h 12"/>
                <a:gd name="T14" fmla="*/ 0 w 9"/>
                <a:gd name="T15" fmla="*/ 2147483647 h 12"/>
                <a:gd name="T16" fmla="*/ 0 w 9"/>
                <a:gd name="T17" fmla="*/ 2147483647 h 12"/>
                <a:gd name="T18" fmla="*/ 2147483647 w 9"/>
                <a:gd name="T19" fmla="*/ 2147483647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5" y="12"/>
                  </a:move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6" y="2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4"/>
                    <a:pt x="7" y="10"/>
                    <a:pt x="7" y="11"/>
                  </a:cubicBezTo>
                  <a:cubicBezTo>
                    <a:pt x="6" y="12"/>
                    <a:pt x="3" y="11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3" y="12"/>
                    <a:pt x="5" y="12"/>
                  </a:cubicBezTo>
                  <a:close/>
                </a:path>
              </a:pathLst>
            </a:custGeom>
            <a:solidFill>
              <a:srgbClr val="AD5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9" name="Freeform 440">
              <a:extLst>
                <a:ext uri="{FF2B5EF4-FFF2-40B4-BE49-F238E27FC236}">
                  <a16:creationId xmlns:a16="http://schemas.microsoft.com/office/drawing/2014/main" id="{64FB4F9C-1A09-4AA0-A12C-B05809D59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4" y="-4330292"/>
              <a:ext cx="34925" cy="22225"/>
            </a:xfrm>
            <a:custGeom>
              <a:avLst/>
              <a:gdLst>
                <a:gd name="T0" fmla="*/ 2147483647 w 11"/>
                <a:gd name="T1" fmla="*/ 2147483647 h 7"/>
                <a:gd name="T2" fmla="*/ 2147483647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0 w 11"/>
                <a:gd name="T13" fmla="*/ 0 h 7"/>
                <a:gd name="T14" fmla="*/ 0 w 11"/>
                <a:gd name="T15" fmla="*/ 2147483647 h 7"/>
                <a:gd name="T16" fmla="*/ 2147483647 w 11"/>
                <a:gd name="T17" fmla="*/ 2147483647 h 7"/>
                <a:gd name="T18" fmla="*/ 2147483647 w 11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7"/>
                <a:gd name="T32" fmla="*/ 11 w 11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7">
                  <a:moveTo>
                    <a:pt x="8" y="7"/>
                  </a:moveTo>
                  <a:cubicBezTo>
                    <a:pt x="9" y="7"/>
                    <a:pt x="10" y="7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6" y="6"/>
                    <a:pt x="5" y="5"/>
                  </a:cubicBezTo>
                  <a:cubicBezTo>
                    <a:pt x="3" y="4"/>
                    <a:pt x="2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2" y="5"/>
                    <a:pt x="4" y="6"/>
                  </a:cubicBezTo>
                  <a:cubicBezTo>
                    <a:pt x="5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0" name="Freeform 441">
              <a:extLst>
                <a:ext uri="{FF2B5EF4-FFF2-40B4-BE49-F238E27FC236}">
                  <a16:creationId xmlns:a16="http://schemas.microsoft.com/office/drawing/2014/main" id="{FFC05AA3-F825-4B56-82EB-6F783D2D9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664" y="-3761967"/>
              <a:ext cx="139700" cy="119063"/>
            </a:xfrm>
            <a:custGeom>
              <a:avLst/>
              <a:gdLst>
                <a:gd name="T0" fmla="*/ 0 w 44"/>
                <a:gd name="T1" fmla="*/ 2147483647 h 37"/>
                <a:gd name="T2" fmla="*/ 2147483647 w 44"/>
                <a:gd name="T3" fmla="*/ 2147483647 h 37"/>
                <a:gd name="T4" fmla="*/ 2147483647 w 44"/>
                <a:gd name="T5" fmla="*/ 2147483647 h 37"/>
                <a:gd name="T6" fmla="*/ 2147483647 w 44"/>
                <a:gd name="T7" fmla="*/ 2147483647 h 37"/>
                <a:gd name="T8" fmla="*/ 2147483647 w 44"/>
                <a:gd name="T9" fmla="*/ 2147483647 h 37"/>
                <a:gd name="T10" fmla="*/ 2147483647 w 44"/>
                <a:gd name="T11" fmla="*/ 2147483647 h 37"/>
                <a:gd name="T12" fmla="*/ 2147483647 w 44"/>
                <a:gd name="T13" fmla="*/ 2147483647 h 37"/>
                <a:gd name="T14" fmla="*/ 2147483647 w 44"/>
                <a:gd name="T15" fmla="*/ 2147483647 h 37"/>
                <a:gd name="T16" fmla="*/ 2147483647 w 44"/>
                <a:gd name="T17" fmla="*/ 2147483647 h 37"/>
                <a:gd name="T18" fmla="*/ 2147483647 w 44"/>
                <a:gd name="T19" fmla="*/ 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37"/>
                <a:gd name="T32" fmla="*/ 44 w 44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37">
                  <a:moveTo>
                    <a:pt x="0" y="34"/>
                  </a:moveTo>
                  <a:cubicBezTo>
                    <a:pt x="8" y="33"/>
                    <a:pt x="15" y="33"/>
                    <a:pt x="22" y="33"/>
                  </a:cubicBezTo>
                  <a:cubicBezTo>
                    <a:pt x="26" y="34"/>
                    <a:pt x="29" y="34"/>
                    <a:pt x="33" y="34"/>
                  </a:cubicBezTo>
                  <a:cubicBezTo>
                    <a:pt x="35" y="35"/>
                    <a:pt x="43" y="37"/>
                    <a:pt x="44" y="36"/>
                  </a:cubicBezTo>
                  <a:cubicBezTo>
                    <a:pt x="44" y="35"/>
                    <a:pt x="44" y="33"/>
                    <a:pt x="44" y="33"/>
                  </a:cubicBezTo>
                  <a:cubicBezTo>
                    <a:pt x="44" y="32"/>
                    <a:pt x="44" y="31"/>
                    <a:pt x="44" y="30"/>
                  </a:cubicBezTo>
                  <a:cubicBezTo>
                    <a:pt x="44" y="28"/>
                    <a:pt x="44" y="26"/>
                    <a:pt x="43" y="24"/>
                  </a:cubicBezTo>
                  <a:cubicBezTo>
                    <a:pt x="41" y="20"/>
                    <a:pt x="38" y="17"/>
                    <a:pt x="35" y="14"/>
                  </a:cubicBezTo>
                  <a:cubicBezTo>
                    <a:pt x="31" y="10"/>
                    <a:pt x="27" y="7"/>
                    <a:pt x="23" y="5"/>
                  </a:cubicBezTo>
                  <a:cubicBezTo>
                    <a:pt x="18" y="2"/>
                    <a:pt x="13" y="0"/>
                    <a:pt x="7" y="0"/>
                  </a:cubicBezTo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Freeform 442">
              <a:extLst>
                <a:ext uri="{FF2B5EF4-FFF2-40B4-BE49-F238E27FC236}">
                  <a16:creationId xmlns:a16="http://schemas.microsoft.com/office/drawing/2014/main" id="{800F4031-ED0F-444E-AA5A-C5FBC456E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3831817"/>
              <a:ext cx="307975" cy="195263"/>
            </a:xfrm>
            <a:custGeom>
              <a:avLst/>
              <a:gdLst>
                <a:gd name="T0" fmla="*/ 2147483647 w 194"/>
                <a:gd name="T1" fmla="*/ 0 h 123"/>
                <a:gd name="T2" fmla="*/ 2147483647 w 194"/>
                <a:gd name="T3" fmla="*/ 2147483647 h 123"/>
                <a:gd name="T4" fmla="*/ 2147483647 w 194"/>
                <a:gd name="T5" fmla="*/ 2147483647 h 123"/>
                <a:gd name="T6" fmla="*/ 0 w 194"/>
                <a:gd name="T7" fmla="*/ 2147483647 h 123"/>
                <a:gd name="T8" fmla="*/ 2147483647 w 194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123"/>
                <a:gd name="T17" fmla="*/ 194 w 194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123">
                  <a:moveTo>
                    <a:pt x="38" y="0"/>
                  </a:moveTo>
                  <a:lnTo>
                    <a:pt x="194" y="34"/>
                  </a:lnTo>
                  <a:lnTo>
                    <a:pt x="166" y="123"/>
                  </a:lnTo>
                  <a:lnTo>
                    <a:pt x="0" y="8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2" name="Freeform 443">
              <a:extLst>
                <a:ext uri="{FF2B5EF4-FFF2-40B4-BE49-F238E27FC236}">
                  <a16:creationId xmlns:a16="http://schemas.microsoft.com/office/drawing/2014/main" id="{662052C8-6134-4A59-AE63-6D0713168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3831817"/>
              <a:ext cx="307975" cy="195263"/>
            </a:xfrm>
            <a:custGeom>
              <a:avLst/>
              <a:gdLst>
                <a:gd name="T0" fmla="*/ 2147483647 w 194"/>
                <a:gd name="T1" fmla="*/ 0 h 123"/>
                <a:gd name="T2" fmla="*/ 2147483647 w 194"/>
                <a:gd name="T3" fmla="*/ 2147483647 h 123"/>
                <a:gd name="T4" fmla="*/ 2147483647 w 194"/>
                <a:gd name="T5" fmla="*/ 2147483647 h 123"/>
                <a:gd name="T6" fmla="*/ 0 w 194"/>
                <a:gd name="T7" fmla="*/ 2147483647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4"/>
                <a:gd name="T13" fmla="*/ 0 h 123"/>
                <a:gd name="T14" fmla="*/ 194 w 194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4" h="123">
                  <a:moveTo>
                    <a:pt x="38" y="0"/>
                  </a:moveTo>
                  <a:lnTo>
                    <a:pt x="194" y="34"/>
                  </a:lnTo>
                  <a:lnTo>
                    <a:pt x="166" y="123"/>
                  </a:lnTo>
                  <a:lnTo>
                    <a:pt x="0" y="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3" name="Freeform 444">
              <a:extLst>
                <a:ext uri="{FF2B5EF4-FFF2-40B4-BE49-F238E27FC236}">
                  <a16:creationId xmlns:a16="http://schemas.microsoft.com/office/drawing/2014/main" id="{DE17F198-A612-4801-8553-610C1B598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239" y="-4041367"/>
              <a:ext cx="193675" cy="250825"/>
            </a:xfrm>
            <a:custGeom>
              <a:avLst/>
              <a:gdLst>
                <a:gd name="T0" fmla="*/ 2147483647 w 122"/>
                <a:gd name="T1" fmla="*/ 2147483647 h 158"/>
                <a:gd name="T2" fmla="*/ 2147483647 w 122"/>
                <a:gd name="T3" fmla="*/ 2147483647 h 158"/>
                <a:gd name="T4" fmla="*/ 2147483647 w 122"/>
                <a:gd name="T5" fmla="*/ 2147483647 h 158"/>
                <a:gd name="T6" fmla="*/ 2147483647 w 122"/>
                <a:gd name="T7" fmla="*/ 0 h 158"/>
                <a:gd name="T8" fmla="*/ 2147483647 w 122"/>
                <a:gd name="T9" fmla="*/ 2147483647 h 158"/>
                <a:gd name="T10" fmla="*/ 0 w 122"/>
                <a:gd name="T11" fmla="*/ 2147483647 h 158"/>
                <a:gd name="T12" fmla="*/ 0 w 122"/>
                <a:gd name="T13" fmla="*/ 2147483647 h 158"/>
                <a:gd name="T14" fmla="*/ 2147483647 w 122"/>
                <a:gd name="T15" fmla="*/ 2147483647 h 158"/>
                <a:gd name="T16" fmla="*/ 2147483647 w 122"/>
                <a:gd name="T17" fmla="*/ 2147483647 h 158"/>
                <a:gd name="T18" fmla="*/ 2147483647 w 122"/>
                <a:gd name="T19" fmla="*/ 2147483647 h 158"/>
                <a:gd name="T20" fmla="*/ 2147483647 w 122"/>
                <a:gd name="T21" fmla="*/ 2147483647 h 158"/>
                <a:gd name="T22" fmla="*/ 2147483647 w 122"/>
                <a:gd name="T23" fmla="*/ 2147483647 h 1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2"/>
                <a:gd name="T37" fmla="*/ 0 h 158"/>
                <a:gd name="T38" fmla="*/ 122 w 122"/>
                <a:gd name="T39" fmla="*/ 158 h 15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2" h="158">
                  <a:moveTo>
                    <a:pt x="120" y="156"/>
                  </a:moveTo>
                  <a:lnTo>
                    <a:pt x="2" y="13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120" y="158"/>
                  </a:lnTo>
                  <a:lnTo>
                    <a:pt x="122" y="158"/>
                  </a:lnTo>
                  <a:lnTo>
                    <a:pt x="120" y="156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445">
              <a:extLst>
                <a:ext uri="{FF2B5EF4-FFF2-40B4-BE49-F238E27FC236}">
                  <a16:creationId xmlns:a16="http://schemas.microsoft.com/office/drawing/2014/main" id="{3AC8509D-5F86-41D9-B68C-7C00F82FF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4" y="-3717517"/>
              <a:ext cx="342900" cy="77788"/>
            </a:xfrm>
            <a:custGeom>
              <a:avLst/>
              <a:gdLst>
                <a:gd name="T0" fmla="*/ 2147483647 w 216"/>
                <a:gd name="T1" fmla="*/ 2147483647 h 49"/>
                <a:gd name="T2" fmla="*/ 2147483647 w 216"/>
                <a:gd name="T3" fmla="*/ 0 h 49"/>
                <a:gd name="T4" fmla="*/ 0 w 216"/>
                <a:gd name="T5" fmla="*/ 0 h 49"/>
                <a:gd name="T6" fmla="*/ 2147483647 w 216"/>
                <a:gd name="T7" fmla="*/ 0 h 49"/>
                <a:gd name="T8" fmla="*/ 2147483647 w 216"/>
                <a:gd name="T9" fmla="*/ 2147483647 h 49"/>
                <a:gd name="T10" fmla="*/ 2147483647 w 216"/>
                <a:gd name="T11" fmla="*/ 2147483647 h 49"/>
                <a:gd name="T12" fmla="*/ 2147483647 w 216"/>
                <a:gd name="T13" fmla="*/ 2147483647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"/>
                <a:gd name="T22" fmla="*/ 0 h 49"/>
                <a:gd name="T23" fmla="*/ 216 w 216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" h="49">
                  <a:moveTo>
                    <a:pt x="214" y="4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14" y="49"/>
                  </a:lnTo>
                  <a:lnTo>
                    <a:pt x="216" y="47"/>
                  </a:lnTo>
                  <a:lnTo>
                    <a:pt x="214" y="47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5" name="Freeform 446">
              <a:extLst>
                <a:ext uri="{FF2B5EF4-FFF2-40B4-BE49-F238E27FC236}">
                  <a16:creationId xmlns:a16="http://schemas.microsoft.com/office/drawing/2014/main" id="{767B63A0-503E-4D7F-8A66-8955DAF2E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4" y="-3717517"/>
              <a:ext cx="342900" cy="77788"/>
            </a:xfrm>
            <a:custGeom>
              <a:avLst/>
              <a:gdLst>
                <a:gd name="T0" fmla="*/ 2147483647 w 216"/>
                <a:gd name="T1" fmla="*/ 2147483647 h 49"/>
                <a:gd name="T2" fmla="*/ 2147483647 w 216"/>
                <a:gd name="T3" fmla="*/ 0 h 49"/>
                <a:gd name="T4" fmla="*/ 0 w 216"/>
                <a:gd name="T5" fmla="*/ 0 h 49"/>
                <a:gd name="T6" fmla="*/ 2147483647 w 216"/>
                <a:gd name="T7" fmla="*/ 0 h 49"/>
                <a:gd name="T8" fmla="*/ 2147483647 w 216"/>
                <a:gd name="T9" fmla="*/ 2147483647 h 49"/>
                <a:gd name="T10" fmla="*/ 2147483647 w 216"/>
                <a:gd name="T11" fmla="*/ 2147483647 h 49"/>
                <a:gd name="T12" fmla="*/ 2147483647 w 216"/>
                <a:gd name="T13" fmla="*/ 2147483647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"/>
                <a:gd name="T22" fmla="*/ 0 h 49"/>
                <a:gd name="T23" fmla="*/ 216 w 216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" h="49">
                  <a:moveTo>
                    <a:pt x="214" y="4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14" y="49"/>
                  </a:lnTo>
                  <a:lnTo>
                    <a:pt x="216" y="47"/>
                  </a:lnTo>
                  <a:lnTo>
                    <a:pt x="214" y="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6" name="Rectangle 447">
              <a:extLst>
                <a:ext uri="{FF2B5EF4-FFF2-40B4-BE49-F238E27FC236}">
                  <a16:creationId xmlns:a16="http://schemas.microsoft.com/office/drawing/2014/main" id="{3B4F8701-219B-4004-81FE-724F14252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1" y="-3627030"/>
              <a:ext cx="1639888" cy="53975"/>
            </a:xfrm>
            <a:prstGeom prst="rect">
              <a:avLst/>
            </a:pr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9657" name="Freeform 448">
              <a:extLst>
                <a:ext uri="{FF2B5EF4-FFF2-40B4-BE49-F238E27FC236}">
                  <a16:creationId xmlns:a16="http://schemas.microsoft.com/office/drawing/2014/main" id="{BD4BD3CC-E64E-40E9-B460-61DC4933C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4" y="-3974692"/>
              <a:ext cx="479425" cy="347663"/>
            </a:xfrm>
            <a:custGeom>
              <a:avLst/>
              <a:gdLst>
                <a:gd name="T0" fmla="*/ 2147483647 w 302"/>
                <a:gd name="T1" fmla="*/ 0 h 219"/>
                <a:gd name="T2" fmla="*/ 2147483647 w 302"/>
                <a:gd name="T3" fmla="*/ 0 h 219"/>
                <a:gd name="T4" fmla="*/ 0 w 302"/>
                <a:gd name="T5" fmla="*/ 2147483647 h 219"/>
                <a:gd name="T6" fmla="*/ 2147483647 w 302"/>
                <a:gd name="T7" fmla="*/ 2147483647 h 219"/>
                <a:gd name="T8" fmla="*/ 2147483647 w 302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2"/>
                <a:gd name="T16" fmla="*/ 0 h 219"/>
                <a:gd name="T17" fmla="*/ 302 w 302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2" h="219">
                  <a:moveTo>
                    <a:pt x="302" y="0"/>
                  </a:moveTo>
                  <a:lnTo>
                    <a:pt x="54" y="0"/>
                  </a:lnTo>
                  <a:lnTo>
                    <a:pt x="0" y="219"/>
                  </a:lnTo>
                  <a:lnTo>
                    <a:pt x="250" y="219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8" name="Oval 449">
              <a:extLst>
                <a:ext uri="{FF2B5EF4-FFF2-40B4-BE49-F238E27FC236}">
                  <a16:creationId xmlns:a16="http://schemas.microsoft.com/office/drawing/2014/main" id="{2B10CD5A-A01D-49BB-AF48-BA458FCB9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414" y="-3828642"/>
              <a:ext cx="76200" cy="76200"/>
            </a:xfrm>
            <a:prstGeom prst="ellipse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9659" name="Rectangle 450">
              <a:extLst>
                <a:ext uri="{FF2B5EF4-FFF2-40B4-BE49-F238E27FC236}">
                  <a16:creationId xmlns:a16="http://schemas.microsoft.com/office/drawing/2014/main" id="{E4BE4A54-88EC-43C3-AC40-59FEEA8CD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6789" y="-3668305"/>
              <a:ext cx="263525" cy="41275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9660" name="Rectangle 451">
              <a:extLst>
                <a:ext uri="{FF2B5EF4-FFF2-40B4-BE49-F238E27FC236}">
                  <a16:creationId xmlns:a16="http://schemas.microsoft.com/office/drawing/2014/main" id="{0E1158FC-C341-441A-B01F-FF32A29B8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326" y="-3573055"/>
              <a:ext cx="1458913" cy="152400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CDBB-42FA-4888-B6A3-B90DE63E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0" y="438150"/>
            <a:ext cx="7483475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Ша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снинг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ижтим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ий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ллари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ўртасида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зиддият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юзага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лганда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дир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бўлади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sp>
        <p:nvSpPr>
          <p:cNvPr id="70659" name="Rectangle 10">
            <a:extLst>
              <a:ext uri="{FF2B5EF4-FFF2-40B4-BE49-F238E27FC236}">
                <a16:creationId xmlns:a16="http://schemas.microsoft.com/office/drawing/2014/main" id="{A3D8EF6B-DA4C-4DFE-93D5-A2B1AC2DB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308100"/>
            <a:ext cx="27749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3A07DF"/>
                </a:solidFill>
              </a:rPr>
              <a:t>Ша</a:t>
            </a:r>
            <a:r>
              <a:rPr lang="en-US" altLang="en-US" b="1">
                <a:solidFill>
                  <a:srgbClr val="3A07DF"/>
                </a:solidFill>
              </a:rPr>
              <a:t>x</a:t>
            </a:r>
            <a:r>
              <a:rPr lang="ru-RU" altLang="en-US" b="1">
                <a:solidFill>
                  <a:srgbClr val="3A07DF"/>
                </a:solidFill>
              </a:rPr>
              <a:t>снинг</a:t>
            </a:r>
            <a:r>
              <a:rPr lang="en-US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манаатлари</a:t>
            </a:r>
            <a:r>
              <a:rPr lang="en-US" altLang="en-US" b="1">
                <a:solidFill>
                  <a:srgbClr val="3A07DF"/>
                </a:solidFill>
              </a:rPr>
              <a:t>, </a:t>
            </a:r>
            <a:r>
              <a:rPr lang="ru-RU" altLang="en-US" b="1">
                <a:solidFill>
                  <a:srgbClr val="3A07DF"/>
                </a:solidFill>
              </a:rPr>
              <a:t>ша</a:t>
            </a:r>
            <a:r>
              <a:rPr lang="tr-TR" altLang="en-US" b="1">
                <a:solidFill>
                  <a:srgbClr val="3A07DF"/>
                </a:solidFill>
              </a:rPr>
              <a:t>x</a:t>
            </a:r>
            <a:r>
              <a:rPr lang="ru-RU" altLang="en-US" b="1">
                <a:solidFill>
                  <a:srgbClr val="3A07DF"/>
                </a:solidFill>
              </a:rPr>
              <a:t>сий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қизиқиши</a:t>
            </a:r>
            <a:r>
              <a:rPr lang="en-US" altLang="en-US" b="1">
                <a:solidFill>
                  <a:srgbClr val="3A07DF"/>
                </a:solidFill>
              </a:rPr>
              <a:t>,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пул</a:t>
            </a:r>
            <a:r>
              <a:rPr lang="tr-TR" altLang="en-US" b="1">
                <a:solidFill>
                  <a:srgbClr val="3A07DF"/>
                </a:solidFill>
              </a:rPr>
              <a:t>, </a:t>
            </a:r>
            <a:r>
              <a:rPr lang="ru-RU" altLang="en-US" b="1">
                <a:solidFill>
                  <a:srgbClr val="3A07DF"/>
                </a:solidFill>
              </a:rPr>
              <a:t>қимматбаҳ</a:t>
            </a:r>
            <a:r>
              <a:rPr lang="tr-TR" altLang="en-US" b="1">
                <a:solidFill>
                  <a:srgbClr val="3A07DF"/>
                </a:solidFill>
              </a:rPr>
              <a:t>o </a:t>
            </a:r>
            <a:r>
              <a:rPr lang="ru-RU" altLang="en-US" b="1">
                <a:solidFill>
                  <a:srgbClr val="3A07DF"/>
                </a:solidFill>
              </a:rPr>
              <a:t>с</a:t>
            </a:r>
            <a:r>
              <a:rPr lang="tr-TR" altLang="en-US" b="1">
                <a:solidFill>
                  <a:srgbClr val="3A07DF"/>
                </a:solidFill>
              </a:rPr>
              <a:t>o</a:t>
            </a:r>
            <a:r>
              <a:rPr lang="ru-RU" altLang="en-US" b="1">
                <a:solidFill>
                  <a:srgbClr val="3A07DF"/>
                </a:solidFill>
              </a:rPr>
              <a:t>вғалар</a:t>
            </a:r>
            <a:r>
              <a:rPr lang="tr-TR" altLang="en-US" b="1">
                <a:solidFill>
                  <a:srgbClr val="3A07DF"/>
                </a:solidFill>
              </a:rPr>
              <a:t>, </a:t>
            </a:r>
            <a:r>
              <a:rPr lang="ru-RU" altLang="en-US" b="1">
                <a:solidFill>
                  <a:srgbClr val="3A07DF"/>
                </a:solidFill>
              </a:rPr>
              <a:t>имтиёзлар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ва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афзалликларни</a:t>
            </a:r>
            <a:r>
              <a:rPr lang="tr-TR" altLang="en-US" b="1">
                <a:solidFill>
                  <a:srgbClr val="3A07DF"/>
                </a:solidFill>
              </a:rPr>
              <a:t> o</a:t>
            </a:r>
            <a:r>
              <a:rPr lang="ru-RU" altLang="en-US" b="1">
                <a:solidFill>
                  <a:srgbClr val="3A07DF"/>
                </a:solidFill>
              </a:rPr>
              <a:t>лиш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истаги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шаклида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ҳам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иф</a:t>
            </a:r>
            <a:r>
              <a:rPr lang="tr-TR" altLang="en-US" b="1">
                <a:solidFill>
                  <a:srgbClr val="3A07DF"/>
                </a:solidFill>
              </a:rPr>
              <a:t>o</a:t>
            </a:r>
            <a:r>
              <a:rPr lang="ru-RU" altLang="en-US" b="1">
                <a:solidFill>
                  <a:srgbClr val="3A07DF"/>
                </a:solidFill>
              </a:rPr>
              <a:t>даланиши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мумкин</a:t>
            </a:r>
            <a:r>
              <a:rPr lang="tr-TR" altLang="en-US" b="1">
                <a:solidFill>
                  <a:srgbClr val="3A07DF"/>
                </a:solidFill>
              </a:rPr>
              <a:t>.</a:t>
            </a:r>
            <a:r>
              <a:rPr lang="ru-RU" altLang="en-US" b="1">
                <a:solidFill>
                  <a:srgbClr val="3A07DF"/>
                </a:solidFill>
              </a:rPr>
              <a:t>. </a:t>
            </a:r>
          </a:p>
        </p:txBody>
      </p:sp>
      <p:sp>
        <p:nvSpPr>
          <p:cNvPr id="70660" name="Freeform 117">
            <a:extLst>
              <a:ext uri="{FF2B5EF4-FFF2-40B4-BE49-F238E27FC236}">
                <a16:creationId xmlns:a16="http://schemas.microsoft.com/office/drawing/2014/main" id="{5283D938-9533-42DB-A930-D1BF121CF5C3}"/>
              </a:ext>
            </a:extLst>
          </p:cNvPr>
          <p:cNvSpPr>
            <a:spLocks/>
          </p:cNvSpPr>
          <p:nvPr/>
        </p:nvSpPr>
        <p:spPr bwMode="auto">
          <a:xfrm flipH="1">
            <a:off x="0" y="0"/>
            <a:ext cx="1239838" cy="1266825"/>
          </a:xfrm>
          <a:custGeom>
            <a:avLst/>
            <a:gdLst>
              <a:gd name="T0" fmla="*/ 2147483647 w 1508"/>
              <a:gd name="T1" fmla="*/ 2147483647 h 1542"/>
              <a:gd name="T2" fmla="*/ 2147483647 w 1508"/>
              <a:gd name="T3" fmla="*/ 2147483647 h 1542"/>
              <a:gd name="T4" fmla="*/ 2147483647 w 1508"/>
              <a:gd name="T5" fmla="*/ 2147483647 h 1542"/>
              <a:gd name="T6" fmla="*/ 2147483647 w 1508"/>
              <a:gd name="T7" fmla="*/ 2147483647 h 1542"/>
              <a:gd name="T8" fmla="*/ 2147483647 w 1508"/>
              <a:gd name="T9" fmla="*/ 2147483647 h 1542"/>
              <a:gd name="T10" fmla="*/ 2147483647 w 1508"/>
              <a:gd name="T11" fmla="*/ 2147483647 h 1542"/>
              <a:gd name="T12" fmla="*/ 2147483647 w 1508"/>
              <a:gd name="T13" fmla="*/ 2147483647 h 1542"/>
              <a:gd name="T14" fmla="*/ 2147483647 w 1508"/>
              <a:gd name="T15" fmla="*/ 2147483647 h 1542"/>
              <a:gd name="T16" fmla="*/ 2147483647 w 1508"/>
              <a:gd name="T17" fmla="*/ 2147483647 h 1542"/>
              <a:gd name="T18" fmla="*/ 2147483647 w 1508"/>
              <a:gd name="T19" fmla="*/ 2147483647 h 1542"/>
              <a:gd name="T20" fmla="*/ 2147483647 w 1508"/>
              <a:gd name="T21" fmla="*/ 0 h 1542"/>
              <a:gd name="T22" fmla="*/ 0 w 1508"/>
              <a:gd name="T23" fmla="*/ 0 h 1542"/>
              <a:gd name="T24" fmla="*/ 0 w 1508"/>
              <a:gd name="T25" fmla="*/ 2147483647 h 1542"/>
              <a:gd name="T26" fmla="*/ 2147483647 w 1508"/>
              <a:gd name="T27" fmla="*/ 2147483647 h 1542"/>
              <a:gd name="T28" fmla="*/ 2147483647 w 1508"/>
              <a:gd name="T29" fmla="*/ 2147483647 h 1542"/>
              <a:gd name="T30" fmla="*/ 2147483647 w 1508"/>
              <a:gd name="T31" fmla="*/ 2147483647 h 1542"/>
              <a:gd name="T32" fmla="*/ 2147483647 w 1508"/>
              <a:gd name="T33" fmla="*/ 2147483647 h 1542"/>
              <a:gd name="T34" fmla="*/ 2147483647 w 1508"/>
              <a:gd name="T35" fmla="*/ 2147483647 h 1542"/>
              <a:gd name="T36" fmla="*/ 2147483647 w 1508"/>
              <a:gd name="T37" fmla="*/ 2147483647 h 1542"/>
              <a:gd name="T38" fmla="*/ 2147483647 w 1508"/>
              <a:gd name="T39" fmla="*/ 2147483647 h 15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08"/>
              <a:gd name="T61" fmla="*/ 0 h 1542"/>
              <a:gd name="T62" fmla="*/ 1508 w 1508"/>
              <a:gd name="T63" fmla="*/ 1542 h 15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08" h="1542">
                <a:moveTo>
                  <a:pt x="1508" y="1536"/>
                </a:moveTo>
                <a:cubicBezTo>
                  <a:pt x="1508" y="1357"/>
                  <a:pt x="1508" y="1357"/>
                  <a:pt x="1508" y="1357"/>
                </a:cubicBezTo>
                <a:cubicBezTo>
                  <a:pt x="1401" y="1366"/>
                  <a:pt x="1312" y="1328"/>
                  <a:pt x="1252" y="1292"/>
                </a:cubicBezTo>
                <a:cubicBezTo>
                  <a:pt x="1154" y="1231"/>
                  <a:pt x="1075" y="1136"/>
                  <a:pt x="1032" y="1024"/>
                </a:cubicBezTo>
                <a:cubicBezTo>
                  <a:pt x="1010" y="967"/>
                  <a:pt x="997" y="905"/>
                  <a:pt x="984" y="839"/>
                </a:cubicBezTo>
                <a:cubicBezTo>
                  <a:pt x="958" y="712"/>
                  <a:pt x="931" y="581"/>
                  <a:pt x="836" y="479"/>
                </a:cubicBezTo>
                <a:cubicBezTo>
                  <a:pt x="834" y="477"/>
                  <a:pt x="834" y="477"/>
                  <a:pt x="834" y="477"/>
                </a:cubicBezTo>
                <a:cubicBezTo>
                  <a:pt x="832" y="475"/>
                  <a:pt x="832" y="475"/>
                  <a:pt x="832" y="475"/>
                </a:cubicBezTo>
                <a:cubicBezTo>
                  <a:pt x="748" y="396"/>
                  <a:pt x="627" y="346"/>
                  <a:pt x="511" y="298"/>
                </a:cubicBezTo>
                <a:cubicBezTo>
                  <a:pt x="408" y="255"/>
                  <a:pt x="302" y="211"/>
                  <a:pt x="234" y="151"/>
                </a:cubicBezTo>
                <a:cubicBezTo>
                  <a:pt x="185" y="108"/>
                  <a:pt x="161" y="60"/>
                  <a:pt x="15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5"/>
                  <a:pt x="0" y="8"/>
                </a:cubicBezTo>
                <a:cubicBezTo>
                  <a:pt x="0" y="119"/>
                  <a:pt x="43" y="214"/>
                  <a:pt x="130" y="290"/>
                </a:cubicBezTo>
                <a:cubicBezTo>
                  <a:pt x="217" y="368"/>
                  <a:pt x="336" y="417"/>
                  <a:pt x="451" y="464"/>
                </a:cubicBezTo>
                <a:cubicBezTo>
                  <a:pt x="558" y="509"/>
                  <a:pt x="659" y="551"/>
                  <a:pt x="722" y="609"/>
                </a:cubicBezTo>
                <a:cubicBezTo>
                  <a:pt x="786" y="679"/>
                  <a:pt x="807" y="782"/>
                  <a:pt x="829" y="891"/>
                </a:cubicBezTo>
                <a:cubicBezTo>
                  <a:pt x="843" y="961"/>
                  <a:pt x="858" y="1033"/>
                  <a:pt x="885" y="1102"/>
                </a:cubicBezTo>
                <a:cubicBezTo>
                  <a:pt x="941" y="1246"/>
                  <a:pt x="1042" y="1368"/>
                  <a:pt x="1170" y="1447"/>
                </a:cubicBezTo>
                <a:cubicBezTo>
                  <a:pt x="1275" y="1512"/>
                  <a:pt x="1392" y="1542"/>
                  <a:pt x="1508" y="1536"/>
                </a:cubicBezTo>
                <a:close/>
              </a:path>
            </a:pathLst>
          </a:custGeom>
          <a:solidFill>
            <a:srgbClr val="1FD7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661" name="Group 47">
            <a:extLst>
              <a:ext uri="{FF2B5EF4-FFF2-40B4-BE49-F238E27FC236}">
                <a16:creationId xmlns:a16="http://schemas.microsoft.com/office/drawing/2014/main" id="{514C3F67-F939-423A-82FD-6CBD9FFBA129}"/>
              </a:ext>
            </a:extLst>
          </p:cNvPr>
          <p:cNvGrpSpPr>
            <a:grpSpLocks/>
          </p:cNvGrpSpPr>
          <p:nvPr/>
        </p:nvGrpSpPr>
        <p:grpSpPr bwMode="auto">
          <a:xfrm rot="-9970389">
            <a:off x="396875" y="4332288"/>
            <a:ext cx="2465388" cy="2436812"/>
            <a:chOff x="8915401" y="7096126"/>
            <a:chExt cx="2465388" cy="2436813"/>
          </a:xfrm>
        </p:grpSpPr>
        <p:sp>
          <p:nvSpPr>
            <p:cNvPr id="70714" name="Freeform 181">
              <a:extLst>
                <a:ext uri="{FF2B5EF4-FFF2-40B4-BE49-F238E27FC236}">
                  <a16:creationId xmlns:a16="http://schemas.microsoft.com/office/drawing/2014/main" id="{2D3B1F85-AECC-438C-9C97-973F39A0D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8101" y="7191376"/>
              <a:ext cx="2452688" cy="2341563"/>
            </a:xfrm>
            <a:custGeom>
              <a:avLst/>
              <a:gdLst>
                <a:gd name="T0" fmla="*/ 2147483647 w 772"/>
                <a:gd name="T1" fmla="*/ 2147483647 h 736"/>
                <a:gd name="T2" fmla="*/ 2147483647 w 772"/>
                <a:gd name="T3" fmla="*/ 2147483647 h 736"/>
                <a:gd name="T4" fmla="*/ 2147483647 w 772"/>
                <a:gd name="T5" fmla="*/ 2147483647 h 736"/>
                <a:gd name="T6" fmla="*/ 2147483647 w 772"/>
                <a:gd name="T7" fmla="*/ 2147483647 h 736"/>
                <a:gd name="T8" fmla="*/ 2147483647 w 772"/>
                <a:gd name="T9" fmla="*/ 2147483647 h 736"/>
                <a:gd name="T10" fmla="*/ 2147483647 w 772"/>
                <a:gd name="T11" fmla="*/ 2147483647 h 736"/>
                <a:gd name="T12" fmla="*/ 2147483647 w 772"/>
                <a:gd name="T13" fmla="*/ 2147483647 h 736"/>
                <a:gd name="T14" fmla="*/ 2147483647 w 772"/>
                <a:gd name="T15" fmla="*/ 2147483647 h 736"/>
                <a:gd name="T16" fmla="*/ 2147483647 w 772"/>
                <a:gd name="T17" fmla="*/ 2147483647 h 736"/>
                <a:gd name="T18" fmla="*/ 2147483647 w 772"/>
                <a:gd name="T19" fmla="*/ 2147483647 h 736"/>
                <a:gd name="T20" fmla="*/ 2147483647 w 772"/>
                <a:gd name="T21" fmla="*/ 2147483647 h 736"/>
                <a:gd name="T22" fmla="*/ 2147483647 w 772"/>
                <a:gd name="T23" fmla="*/ 2147483647 h 736"/>
                <a:gd name="T24" fmla="*/ 2147483647 w 772"/>
                <a:gd name="T25" fmla="*/ 2147483647 h 736"/>
                <a:gd name="T26" fmla="*/ 2147483647 w 772"/>
                <a:gd name="T27" fmla="*/ 2147483647 h 7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72"/>
                <a:gd name="T43" fmla="*/ 0 h 736"/>
                <a:gd name="T44" fmla="*/ 772 w 772"/>
                <a:gd name="T45" fmla="*/ 736 h 7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72" h="736">
                  <a:moveTo>
                    <a:pt x="51" y="120"/>
                  </a:moveTo>
                  <a:cubicBezTo>
                    <a:pt x="26" y="171"/>
                    <a:pt x="29" y="238"/>
                    <a:pt x="61" y="284"/>
                  </a:cubicBezTo>
                  <a:cubicBezTo>
                    <a:pt x="76" y="305"/>
                    <a:pt x="98" y="326"/>
                    <a:pt x="97" y="352"/>
                  </a:cubicBezTo>
                  <a:cubicBezTo>
                    <a:pt x="96" y="387"/>
                    <a:pt x="57" y="406"/>
                    <a:pt x="34" y="432"/>
                  </a:cubicBezTo>
                  <a:cubicBezTo>
                    <a:pt x="6" y="465"/>
                    <a:pt x="0" y="513"/>
                    <a:pt x="14" y="553"/>
                  </a:cubicBezTo>
                  <a:cubicBezTo>
                    <a:pt x="28" y="594"/>
                    <a:pt x="59" y="627"/>
                    <a:pt x="95" y="650"/>
                  </a:cubicBezTo>
                  <a:cubicBezTo>
                    <a:pt x="131" y="673"/>
                    <a:pt x="172" y="687"/>
                    <a:pt x="213" y="700"/>
                  </a:cubicBezTo>
                  <a:cubicBezTo>
                    <a:pt x="281" y="720"/>
                    <a:pt x="351" y="736"/>
                    <a:pt x="422" y="734"/>
                  </a:cubicBezTo>
                  <a:cubicBezTo>
                    <a:pt x="494" y="733"/>
                    <a:pt x="566" y="713"/>
                    <a:pt x="622" y="670"/>
                  </a:cubicBezTo>
                  <a:cubicBezTo>
                    <a:pt x="683" y="622"/>
                    <a:pt x="720" y="549"/>
                    <a:pt x="741" y="475"/>
                  </a:cubicBezTo>
                  <a:cubicBezTo>
                    <a:pt x="765" y="396"/>
                    <a:pt x="772" y="308"/>
                    <a:pt x="738" y="233"/>
                  </a:cubicBezTo>
                  <a:cubicBezTo>
                    <a:pt x="652" y="42"/>
                    <a:pt x="375" y="0"/>
                    <a:pt x="193" y="34"/>
                  </a:cubicBezTo>
                  <a:cubicBezTo>
                    <a:pt x="153" y="42"/>
                    <a:pt x="112" y="54"/>
                    <a:pt x="82" y="81"/>
                  </a:cubicBezTo>
                  <a:cubicBezTo>
                    <a:pt x="69" y="92"/>
                    <a:pt x="59" y="105"/>
                    <a:pt x="51" y="120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5" name="Freeform 182">
              <a:extLst>
                <a:ext uri="{FF2B5EF4-FFF2-40B4-BE49-F238E27FC236}">
                  <a16:creationId xmlns:a16="http://schemas.microsoft.com/office/drawing/2014/main" id="{4C75B1B5-CC6F-4338-BC6D-C524D53A2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5401" y="7096126"/>
              <a:ext cx="2411413" cy="2333625"/>
            </a:xfrm>
            <a:custGeom>
              <a:avLst/>
              <a:gdLst>
                <a:gd name="T0" fmla="*/ 2147483647 w 759"/>
                <a:gd name="T1" fmla="*/ 2147483647 h 734"/>
                <a:gd name="T2" fmla="*/ 2147483647 w 759"/>
                <a:gd name="T3" fmla="*/ 2147483647 h 734"/>
                <a:gd name="T4" fmla="*/ 2147483647 w 759"/>
                <a:gd name="T5" fmla="*/ 2147483647 h 734"/>
                <a:gd name="T6" fmla="*/ 2147483647 w 759"/>
                <a:gd name="T7" fmla="*/ 2147483647 h 734"/>
                <a:gd name="T8" fmla="*/ 2147483647 w 759"/>
                <a:gd name="T9" fmla="*/ 2147483647 h 734"/>
                <a:gd name="T10" fmla="*/ 2147483647 w 759"/>
                <a:gd name="T11" fmla="*/ 2147483647 h 734"/>
                <a:gd name="T12" fmla="*/ 2147483647 w 759"/>
                <a:gd name="T13" fmla="*/ 2147483647 h 734"/>
                <a:gd name="T14" fmla="*/ 2147483647 w 759"/>
                <a:gd name="T15" fmla="*/ 2147483647 h 734"/>
                <a:gd name="T16" fmla="*/ 2147483647 w 759"/>
                <a:gd name="T17" fmla="*/ 2147483647 h 734"/>
                <a:gd name="T18" fmla="*/ 2147483647 w 759"/>
                <a:gd name="T19" fmla="*/ 2147483647 h 734"/>
                <a:gd name="T20" fmla="*/ 2147483647 w 759"/>
                <a:gd name="T21" fmla="*/ 2147483647 h 734"/>
                <a:gd name="T22" fmla="*/ 2147483647 w 759"/>
                <a:gd name="T23" fmla="*/ 2147483647 h 734"/>
                <a:gd name="T24" fmla="*/ 2147483647 w 759"/>
                <a:gd name="T25" fmla="*/ 2147483647 h 734"/>
                <a:gd name="T26" fmla="*/ 2147483647 w 759"/>
                <a:gd name="T27" fmla="*/ 2147483647 h 7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9"/>
                <a:gd name="T43" fmla="*/ 0 h 734"/>
                <a:gd name="T44" fmla="*/ 759 w 759"/>
                <a:gd name="T45" fmla="*/ 734 h 7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9" h="734">
                  <a:moveTo>
                    <a:pt x="20" y="155"/>
                  </a:moveTo>
                  <a:cubicBezTo>
                    <a:pt x="0" y="208"/>
                    <a:pt x="10" y="274"/>
                    <a:pt x="47" y="316"/>
                  </a:cubicBezTo>
                  <a:cubicBezTo>
                    <a:pt x="65" y="336"/>
                    <a:pt x="88" y="354"/>
                    <a:pt x="90" y="380"/>
                  </a:cubicBezTo>
                  <a:cubicBezTo>
                    <a:pt x="93" y="415"/>
                    <a:pt x="56" y="438"/>
                    <a:pt x="36" y="467"/>
                  </a:cubicBezTo>
                  <a:cubicBezTo>
                    <a:pt x="11" y="502"/>
                    <a:pt x="11" y="550"/>
                    <a:pt x="29" y="589"/>
                  </a:cubicBezTo>
                  <a:cubicBezTo>
                    <a:pt x="47" y="628"/>
                    <a:pt x="82" y="657"/>
                    <a:pt x="120" y="676"/>
                  </a:cubicBezTo>
                  <a:cubicBezTo>
                    <a:pt x="158" y="696"/>
                    <a:pt x="200" y="705"/>
                    <a:pt x="243" y="713"/>
                  </a:cubicBezTo>
                  <a:cubicBezTo>
                    <a:pt x="312" y="726"/>
                    <a:pt x="384" y="734"/>
                    <a:pt x="455" y="725"/>
                  </a:cubicBezTo>
                  <a:cubicBezTo>
                    <a:pt x="525" y="717"/>
                    <a:pt x="595" y="689"/>
                    <a:pt x="646" y="640"/>
                  </a:cubicBezTo>
                  <a:cubicBezTo>
                    <a:pt x="702" y="586"/>
                    <a:pt x="731" y="510"/>
                    <a:pt x="744" y="434"/>
                  </a:cubicBezTo>
                  <a:cubicBezTo>
                    <a:pt x="759" y="353"/>
                    <a:pt x="756" y="265"/>
                    <a:pt x="715" y="194"/>
                  </a:cubicBezTo>
                  <a:cubicBezTo>
                    <a:pt x="609" y="13"/>
                    <a:pt x="329" y="0"/>
                    <a:pt x="152" y="54"/>
                  </a:cubicBezTo>
                  <a:cubicBezTo>
                    <a:pt x="113" y="65"/>
                    <a:pt x="74" y="82"/>
                    <a:pt x="46" y="112"/>
                  </a:cubicBezTo>
                  <a:cubicBezTo>
                    <a:pt x="35" y="124"/>
                    <a:pt x="26" y="139"/>
                    <a:pt x="20" y="155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662" name="Group 12">
            <a:extLst>
              <a:ext uri="{FF2B5EF4-FFF2-40B4-BE49-F238E27FC236}">
                <a16:creationId xmlns:a16="http://schemas.microsoft.com/office/drawing/2014/main" id="{F602AF11-7032-402A-8413-8947D92B1F1D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602038"/>
            <a:ext cx="1735138" cy="3255962"/>
            <a:chOff x="3470276" y="7707313"/>
            <a:chExt cx="941387" cy="1766888"/>
          </a:xfrm>
        </p:grpSpPr>
        <p:sp>
          <p:nvSpPr>
            <p:cNvPr id="70680" name="Freeform 37">
              <a:extLst>
                <a:ext uri="{FF2B5EF4-FFF2-40B4-BE49-F238E27FC236}">
                  <a16:creationId xmlns:a16="http://schemas.microsoft.com/office/drawing/2014/main" id="{12E152B3-999F-4E5C-B11B-BC28337DE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513" y="8569326"/>
              <a:ext cx="676275" cy="904875"/>
            </a:xfrm>
            <a:custGeom>
              <a:avLst/>
              <a:gdLst>
                <a:gd name="T0" fmla="*/ 2147483647 w 426"/>
                <a:gd name="T1" fmla="*/ 0 h 570"/>
                <a:gd name="T2" fmla="*/ 0 w 426"/>
                <a:gd name="T3" fmla="*/ 2147483647 h 570"/>
                <a:gd name="T4" fmla="*/ 2147483647 w 426"/>
                <a:gd name="T5" fmla="*/ 2147483647 h 570"/>
                <a:gd name="T6" fmla="*/ 2147483647 w 426"/>
                <a:gd name="T7" fmla="*/ 2147483647 h 570"/>
                <a:gd name="T8" fmla="*/ 2147483647 w 426"/>
                <a:gd name="T9" fmla="*/ 2147483647 h 570"/>
                <a:gd name="T10" fmla="*/ 2147483647 w 426"/>
                <a:gd name="T11" fmla="*/ 2147483647 h 570"/>
                <a:gd name="T12" fmla="*/ 2147483647 w 426"/>
                <a:gd name="T13" fmla="*/ 0 h 570"/>
                <a:gd name="T14" fmla="*/ 2147483647 w 426"/>
                <a:gd name="T15" fmla="*/ 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6"/>
                <a:gd name="T25" fmla="*/ 0 h 570"/>
                <a:gd name="T26" fmla="*/ 426 w 426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6" h="570">
                  <a:moveTo>
                    <a:pt x="80" y="0"/>
                  </a:moveTo>
                  <a:lnTo>
                    <a:pt x="0" y="570"/>
                  </a:lnTo>
                  <a:lnTo>
                    <a:pt x="112" y="570"/>
                  </a:lnTo>
                  <a:lnTo>
                    <a:pt x="190" y="180"/>
                  </a:lnTo>
                  <a:lnTo>
                    <a:pt x="282" y="570"/>
                  </a:lnTo>
                  <a:lnTo>
                    <a:pt x="426" y="570"/>
                  </a:lnTo>
                  <a:lnTo>
                    <a:pt x="314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681" name="Group 14">
              <a:extLst>
                <a:ext uri="{FF2B5EF4-FFF2-40B4-BE49-F238E27FC236}">
                  <a16:creationId xmlns:a16="http://schemas.microsoft.com/office/drawing/2014/main" id="{5C31E434-D208-4C44-8DA4-9ADF82658A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0276" y="7707313"/>
              <a:ext cx="941387" cy="1030288"/>
              <a:chOff x="3470276" y="7707313"/>
              <a:chExt cx="941387" cy="1030288"/>
            </a:xfrm>
          </p:grpSpPr>
          <p:sp>
            <p:nvSpPr>
              <p:cNvPr id="70682" name="Freeform 30">
                <a:extLst>
                  <a:ext uri="{FF2B5EF4-FFF2-40B4-BE49-F238E27FC236}">
                    <a16:creationId xmlns:a16="http://schemas.microsoft.com/office/drawing/2014/main" id="{1BC126C4-52D7-46EF-B384-3CED58B06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651" y="8126413"/>
                <a:ext cx="147638" cy="130175"/>
              </a:xfrm>
              <a:custGeom>
                <a:avLst/>
                <a:gdLst>
                  <a:gd name="T0" fmla="*/ 0 w 46"/>
                  <a:gd name="T1" fmla="*/ 2147483647 h 41"/>
                  <a:gd name="T2" fmla="*/ 2147483647 w 46"/>
                  <a:gd name="T3" fmla="*/ 2147483647 h 41"/>
                  <a:gd name="T4" fmla="*/ 2147483647 w 46"/>
                  <a:gd name="T5" fmla="*/ 2147483647 h 41"/>
                  <a:gd name="T6" fmla="*/ 2147483647 w 46"/>
                  <a:gd name="T7" fmla="*/ 2147483647 h 41"/>
                  <a:gd name="T8" fmla="*/ 2147483647 w 46"/>
                  <a:gd name="T9" fmla="*/ 2147483647 h 41"/>
                  <a:gd name="T10" fmla="*/ 2147483647 w 46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41"/>
                  <a:gd name="T20" fmla="*/ 46 w 46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41">
                    <a:moveTo>
                      <a:pt x="0" y="11"/>
                    </a:moveTo>
                    <a:cubicBezTo>
                      <a:pt x="2" y="16"/>
                      <a:pt x="7" y="21"/>
                      <a:pt x="11" y="25"/>
                    </a:cubicBezTo>
                    <a:cubicBezTo>
                      <a:pt x="17" y="30"/>
                      <a:pt x="24" y="36"/>
                      <a:pt x="30" y="41"/>
                    </a:cubicBezTo>
                    <a:cubicBezTo>
                      <a:pt x="35" y="35"/>
                      <a:pt x="40" y="29"/>
                      <a:pt x="46" y="23"/>
                    </a:cubicBezTo>
                    <a:cubicBezTo>
                      <a:pt x="38" y="16"/>
                      <a:pt x="29" y="9"/>
                      <a:pt x="20" y="3"/>
                    </a:cubicBezTo>
                    <a:cubicBezTo>
                      <a:pt x="17" y="2"/>
                      <a:pt x="14" y="0"/>
                      <a:pt x="10" y="0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3" name="Freeform 31">
                <a:extLst>
                  <a:ext uri="{FF2B5EF4-FFF2-40B4-BE49-F238E27FC236}">
                    <a16:creationId xmlns:a16="http://schemas.microsoft.com/office/drawing/2014/main" id="{E646517D-00DF-4D4C-B09F-8BFBEF855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976" y="8094663"/>
                <a:ext cx="31750" cy="38100"/>
              </a:xfrm>
              <a:custGeom>
                <a:avLst/>
                <a:gdLst>
                  <a:gd name="T0" fmla="*/ 2147483647 w 10"/>
                  <a:gd name="T1" fmla="*/ 2147483647 h 12"/>
                  <a:gd name="T2" fmla="*/ 2147483647 w 10"/>
                  <a:gd name="T3" fmla="*/ 0 h 12"/>
                  <a:gd name="T4" fmla="*/ 2147483647 w 10"/>
                  <a:gd name="T5" fmla="*/ 2147483647 h 12"/>
                  <a:gd name="T6" fmla="*/ 2147483647 w 10"/>
                  <a:gd name="T7" fmla="*/ 2147483647 h 12"/>
                  <a:gd name="T8" fmla="*/ 2147483647 w 10"/>
                  <a:gd name="T9" fmla="*/ 2147483647 h 12"/>
                  <a:gd name="T10" fmla="*/ 2147483647 w 10"/>
                  <a:gd name="T11" fmla="*/ 2147483647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2"/>
                  <a:gd name="T20" fmla="*/ 10 w 1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2">
                    <a:moveTo>
                      <a:pt x="9" y="2"/>
                    </a:move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1" y="8"/>
                      <a:pt x="3" y="9"/>
                      <a:pt x="5" y="10"/>
                    </a:cubicBezTo>
                    <a:cubicBezTo>
                      <a:pt x="6" y="11"/>
                      <a:pt x="8" y="11"/>
                      <a:pt x="10" y="12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4" name="Freeform 32">
                <a:extLst>
                  <a:ext uri="{FF2B5EF4-FFF2-40B4-BE49-F238E27FC236}">
                    <a16:creationId xmlns:a16="http://schemas.microsoft.com/office/drawing/2014/main" id="{9A47E11A-3878-4645-B2D3-A4F0A1B54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626" y="8062913"/>
                <a:ext cx="28575" cy="38100"/>
              </a:xfrm>
              <a:custGeom>
                <a:avLst/>
                <a:gdLst>
                  <a:gd name="T0" fmla="*/ 2147483647 w 9"/>
                  <a:gd name="T1" fmla="*/ 2147483647 h 12"/>
                  <a:gd name="T2" fmla="*/ 2147483647 w 9"/>
                  <a:gd name="T3" fmla="*/ 2147483647 h 12"/>
                  <a:gd name="T4" fmla="*/ 2147483647 w 9"/>
                  <a:gd name="T5" fmla="*/ 2147483647 h 12"/>
                  <a:gd name="T6" fmla="*/ 2147483647 w 9"/>
                  <a:gd name="T7" fmla="*/ 2147483647 h 12"/>
                  <a:gd name="T8" fmla="*/ 2147483647 w 9"/>
                  <a:gd name="T9" fmla="*/ 2147483647 h 12"/>
                  <a:gd name="T10" fmla="*/ 2147483647 w 9"/>
                  <a:gd name="T11" fmla="*/ 2147483647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2"/>
                  <a:gd name="T20" fmla="*/ 9 w 9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2">
                    <a:moveTo>
                      <a:pt x="9" y="2"/>
                    </a:moveTo>
                    <a:cubicBezTo>
                      <a:pt x="8" y="2"/>
                      <a:pt x="7" y="1"/>
                      <a:pt x="5" y="1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0" y="2"/>
                      <a:pt x="0" y="4"/>
                      <a:pt x="1" y="6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6" y="11"/>
                      <a:pt x="8" y="12"/>
                      <a:pt x="9" y="12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5" name="Freeform 33">
                <a:extLst>
                  <a:ext uri="{FF2B5EF4-FFF2-40B4-BE49-F238E27FC236}">
                    <a16:creationId xmlns:a16="http://schemas.microsoft.com/office/drawing/2014/main" id="{AAC2B246-EC3F-41C5-A570-1C1853DB5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276" y="8031163"/>
                <a:ext cx="31750" cy="38100"/>
              </a:xfrm>
              <a:custGeom>
                <a:avLst/>
                <a:gdLst>
                  <a:gd name="T0" fmla="*/ 2147483647 w 10"/>
                  <a:gd name="T1" fmla="*/ 2147483647 h 12"/>
                  <a:gd name="T2" fmla="*/ 2147483647 w 10"/>
                  <a:gd name="T3" fmla="*/ 0 h 12"/>
                  <a:gd name="T4" fmla="*/ 2147483647 w 10"/>
                  <a:gd name="T5" fmla="*/ 2147483647 h 12"/>
                  <a:gd name="T6" fmla="*/ 2147483647 w 10"/>
                  <a:gd name="T7" fmla="*/ 2147483647 h 12"/>
                  <a:gd name="T8" fmla="*/ 2147483647 w 10"/>
                  <a:gd name="T9" fmla="*/ 2147483647 h 12"/>
                  <a:gd name="T10" fmla="*/ 2147483647 w 10"/>
                  <a:gd name="T11" fmla="*/ 2147483647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2"/>
                  <a:gd name="T20" fmla="*/ 10 w 1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2">
                    <a:moveTo>
                      <a:pt x="9" y="2"/>
                    </a:move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2" y="8"/>
                      <a:pt x="3" y="9"/>
                      <a:pt x="5" y="10"/>
                    </a:cubicBezTo>
                    <a:cubicBezTo>
                      <a:pt x="6" y="11"/>
                      <a:pt x="8" y="11"/>
                      <a:pt x="10" y="12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6" name="Freeform 34">
                <a:extLst>
                  <a:ext uri="{FF2B5EF4-FFF2-40B4-BE49-F238E27FC236}">
                    <a16:creationId xmlns:a16="http://schemas.microsoft.com/office/drawing/2014/main" id="{F643EEEB-FB05-48DD-AE6A-63871CA64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276" y="7929563"/>
                <a:ext cx="179388" cy="254000"/>
              </a:xfrm>
              <a:custGeom>
                <a:avLst/>
                <a:gdLst>
                  <a:gd name="T0" fmla="*/ 2147483647 w 113"/>
                  <a:gd name="T1" fmla="*/ 2147483647 h 160"/>
                  <a:gd name="T2" fmla="*/ 2147483647 w 113"/>
                  <a:gd name="T3" fmla="*/ 2147483647 h 160"/>
                  <a:gd name="T4" fmla="*/ 0 w 113"/>
                  <a:gd name="T5" fmla="*/ 2147483647 h 160"/>
                  <a:gd name="T6" fmla="*/ 2147483647 w 113"/>
                  <a:gd name="T7" fmla="*/ 0 h 160"/>
                  <a:gd name="T8" fmla="*/ 2147483647 w 113"/>
                  <a:gd name="T9" fmla="*/ 2147483647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"/>
                  <a:gd name="T16" fmla="*/ 0 h 160"/>
                  <a:gd name="T17" fmla="*/ 113 w 113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" h="160">
                    <a:moveTo>
                      <a:pt x="113" y="142"/>
                    </a:moveTo>
                    <a:lnTo>
                      <a:pt x="28" y="160"/>
                    </a:lnTo>
                    <a:lnTo>
                      <a:pt x="0" y="18"/>
                    </a:lnTo>
                    <a:lnTo>
                      <a:pt x="85" y="0"/>
                    </a:lnTo>
                    <a:lnTo>
                      <a:pt x="113" y="1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7" name="Freeform 35">
                <a:extLst>
                  <a:ext uri="{FF2B5EF4-FFF2-40B4-BE49-F238E27FC236}">
                    <a16:creationId xmlns:a16="http://schemas.microsoft.com/office/drawing/2014/main" id="{DB727164-205A-44D6-BA65-701723174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151" y="7945438"/>
                <a:ext cx="147638" cy="222250"/>
              </a:xfrm>
              <a:custGeom>
                <a:avLst/>
                <a:gdLst>
                  <a:gd name="T0" fmla="*/ 0 w 93"/>
                  <a:gd name="T1" fmla="*/ 2147483647 h 140"/>
                  <a:gd name="T2" fmla="*/ 2147483647 w 93"/>
                  <a:gd name="T3" fmla="*/ 0 h 140"/>
                  <a:gd name="T4" fmla="*/ 2147483647 w 93"/>
                  <a:gd name="T5" fmla="*/ 2147483647 h 140"/>
                  <a:gd name="T6" fmla="*/ 2147483647 w 93"/>
                  <a:gd name="T7" fmla="*/ 2147483647 h 140"/>
                  <a:gd name="T8" fmla="*/ 0 w 93"/>
                  <a:gd name="T9" fmla="*/ 2147483647 h 1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140"/>
                  <a:gd name="T17" fmla="*/ 93 w 93"/>
                  <a:gd name="T18" fmla="*/ 140 h 1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140">
                    <a:moveTo>
                      <a:pt x="0" y="14"/>
                    </a:moveTo>
                    <a:lnTo>
                      <a:pt x="69" y="0"/>
                    </a:lnTo>
                    <a:lnTo>
                      <a:pt x="93" y="126"/>
                    </a:lnTo>
                    <a:lnTo>
                      <a:pt x="26" y="14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8" name="Freeform 36">
                <a:extLst>
                  <a:ext uri="{FF2B5EF4-FFF2-40B4-BE49-F238E27FC236}">
                    <a16:creationId xmlns:a16="http://schemas.microsoft.com/office/drawing/2014/main" id="{7A511ACE-513F-4AD7-99F0-7F648CFC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8413" y="7707313"/>
                <a:ext cx="498475" cy="492125"/>
              </a:xfrm>
              <a:custGeom>
                <a:avLst/>
                <a:gdLst>
                  <a:gd name="T0" fmla="*/ 2147483647 w 157"/>
                  <a:gd name="T1" fmla="*/ 2147483647 h 155"/>
                  <a:gd name="T2" fmla="*/ 2147483647 w 157"/>
                  <a:gd name="T3" fmla="*/ 2147483647 h 155"/>
                  <a:gd name="T4" fmla="*/ 2147483647 w 157"/>
                  <a:gd name="T5" fmla="*/ 2147483647 h 155"/>
                  <a:gd name="T6" fmla="*/ 2147483647 w 157"/>
                  <a:gd name="T7" fmla="*/ 2147483647 h 155"/>
                  <a:gd name="T8" fmla="*/ 2147483647 w 157"/>
                  <a:gd name="T9" fmla="*/ 0 h 155"/>
                  <a:gd name="T10" fmla="*/ 2147483647 w 157"/>
                  <a:gd name="T11" fmla="*/ 2147483647 h 155"/>
                  <a:gd name="T12" fmla="*/ 2147483647 w 157"/>
                  <a:gd name="T13" fmla="*/ 2147483647 h 155"/>
                  <a:gd name="T14" fmla="*/ 0 w 157"/>
                  <a:gd name="T15" fmla="*/ 2147483647 h 155"/>
                  <a:gd name="T16" fmla="*/ 2147483647 w 157"/>
                  <a:gd name="T17" fmla="*/ 2147483647 h 155"/>
                  <a:gd name="T18" fmla="*/ 2147483647 w 157"/>
                  <a:gd name="T19" fmla="*/ 2147483647 h 155"/>
                  <a:gd name="T20" fmla="*/ 2147483647 w 157"/>
                  <a:gd name="T21" fmla="*/ 2147483647 h 155"/>
                  <a:gd name="T22" fmla="*/ 2147483647 w 157"/>
                  <a:gd name="T23" fmla="*/ 2147483647 h 155"/>
                  <a:gd name="T24" fmla="*/ 2147483647 w 157"/>
                  <a:gd name="T25" fmla="*/ 2147483647 h 155"/>
                  <a:gd name="T26" fmla="*/ 2147483647 w 157"/>
                  <a:gd name="T27" fmla="*/ 2147483647 h 155"/>
                  <a:gd name="T28" fmla="*/ 2147483647 w 157"/>
                  <a:gd name="T29" fmla="*/ 2147483647 h 1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57"/>
                  <a:gd name="T46" fmla="*/ 0 h 155"/>
                  <a:gd name="T47" fmla="*/ 157 w 157"/>
                  <a:gd name="T48" fmla="*/ 155 h 1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57" h="155">
                    <a:moveTo>
                      <a:pt x="134" y="77"/>
                    </a:moveTo>
                    <a:cubicBezTo>
                      <a:pt x="134" y="77"/>
                      <a:pt x="134" y="77"/>
                      <a:pt x="134" y="77"/>
                    </a:cubicBezTo>
                    <a:cubicBezTo>
                      <a:pt x="105" y="57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3" y="13"/>
                      <a:pt x="77" y="0"/>
                      <a:pt x="57" y="0"/>
                    </a:cubicBezTo>
                    <a:cubicBezTo>
                      <a:pt x="34" y="0"/>
                      <a:pt x="16" y="18"/>
                      <a:pt x="16" y="41"/>
                    </a:cubicBezTo>
                    <a:cubicBezTo>
                      <a:pt x="16" y="47"/>
                      <a:pt x="17" y="53"/>
                      <a:pt x="19" y="58"/>
                    </a:cubicBezTo>
                    <a:cubicBezTo>
                      <a:pt x="8" y="64"/>
                      <a:pt x="0" y="76"/>
                      <a:pt x="0" y="91"/>
                    </a:cubicBezTo>
                    <a:cubicBezTo>
                      <a:pt x="0" y="111"/>
                      <a:pt x="16" y="127"/>
                      <a:pt x="36" y="127"/>
                    </a:cubicBezTo>
                    <a:cubicBezTo>
                      <a:pt x="51" y="127"/>
                      <a:pt x="65" y="118"/>
                      <a:pt x="70" y="105"/>
                    </a:cubicBezTo>
                    <a:cubicBezTo>
                      <a:pt x="75" y="124"/>
                      <a:pt x="75" y="124"/>
                      <a:pt x="75" y="124"/>
                    </a:cubicBezTo>
                    <a:cubicBezTo>
                      <a:pt x="75" y="124"/>
                      <a:pt x="75" y="124"/>
                      <a:pt x="75" y="124"/>
                    </a:cubicBezTo>
                    <a:cubicBezTo>
                      <a:pt x="80" y="142"/>
                      <a:pt x="96" y="155"/>
                      <a:pt x="115" y="155"/>
                    </a:cubicBezTo>
                    <a:cubicBezTo>
                      <a:pt x="138" y="155"/>
                      <a:pt x="157" y="137"/>
                      <a:pt x="157" y="114"/>
                    </a:cubicBezTo>
                    <a:cubicBezTo>
                      <a:pt x="157" y="98"/>
                      <a:pt x="147" y="84"/>
                      <a:pt x="134" y="77"/>
                    </a:cubicBez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9" name="Freeform 38">
                <a:extLst>
                  <a:ext uri="{FF2B5EF4-FFF2-40B4-BE49-F238E27FC236}">
                    <a16:creationId xmlns:a16="http://schemas.microsoft.com/office/drawing/2014/main" id="{4D323CAA-E7ED-4C0C-BC13-A1C278E54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8027988"/>
                <a:ext cx="107950" cy="187325"/>
              </a:xfrm>
              <a:custGeom>
                <a:avLst/>
                <a:gdLst>
                  <a:gd name="T0" fmla="*/ 2147483647 w 34"/>
                  <a:gd name="T1" fmla="*/ 2147483647 h 59"/>
                  <a:gd name="T2" fmla="*/ 2147483647 w 34"/>
                  <a:gd name="T3" fmla="*/ 2147483647 h 59"/>
                  <a:gd name="T4" fmla="*/ 2147483647 w 34"/>
                  <a:gd name="T5" fmla="*/ 2147483647 h 59"/>
                  <a:gd name="T6" fmla="*/ 2147483647 w 34"/>
                  <a:gd name="T7" fmla="*/ 2147483647 h 59"/>
                  <a:gd name="T8" fmla="*/ 2147483647 w 34"/>
                  <a:gd name="T9" fmla="*/ 2147483647 h 59"/>
                  <a:gd name="T10" fmla="*/ 2147483647 w 34"/>
                  <a:gd name="T11" fmla="*/ 0 h 59"/>
                  <a:gd name="T12" fmla="*/ 2147483647 w 34"/>
                  <a:gd name="T13" fmla="*/ 2147483647 h 59"/>
                  <a:gd name="T14" fmla="*/ 2147483647 w 34"/>
                  <a:gd name="T15" fmla="*/ 2147483647 h 59"/>
                  <a:gd name="T16" fmla="*/ 2147483647 w 34"/>
                  <a:gd name="T17" fmla="*/ 2147483647 h 59"/>
                  <a:gd name="T18" fmla="*/ 2147483647 w 34"/>
                  <a:gd name="T19" fmla="*/ 2147483647 h 59"/>
                  <a:gd name="T20" fmla="*/ 2147483647 w 34"/>
                  <a:gd name="T21" fmla="*/ 2147483647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59"/>
                  <a:gd name="T35" fmla="*/ 34 w 34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59">
                    <a:moveTo>
                      <a:pt x="34" y="52"/>
                    </a:moveTo>
                    <a:cubicBezTo>
                      <a:pt x="29" y="47"/>
                      <a:pt x="24" y="41"/>
                      <a:pt x="22" y="34"/>
                    </a:cubicBezTo>
                    <a:cubicBezTo>
                      <a:pt x="19" y="27"/>
                      <a:pt x="19" y="19"/>
                      <a:pt x="21" y="12"/>
                    </a:cubicBezTo>
                    <a:cubicBezTo>
                      <a:pt x="21" y="10"/>
                      <a:pt x="21" y="8"/>
                      <a:pt x="20" y="7"/>
                    </a:cubicBezTo>
                    <a:cubicBezTo>
                      <a:pt x="20" y="6"/>
                      <a:pt x="19" y="6"/>
                      <a:pt x="18" y="6"/>
                    </a:cubicBezTo>
                    <a:cubicBezTo>
                      <a:pt x="13" y="3"/>
                      <a:pt x="7" y="2"/>
                      <a:pt x="2" y="0"/>
                    </a:cubicBezTo>
                    <a:cubicBezTo>
                      <a:pt x="0" y="3"/>
                      <a:pt x="0" y="7"/>
                      <a:pt x="1" y="10"/>
                    </a:cubicBezTo>
                    <a:cubicBezTo>
                      <a:pt x="3" y="13"/>
                      <a:pt x="5" y="16"/>
                      <a:pt x="9" y="17"/>
                    </a:cubicBezTo>
                    <a:cubicBezTo>
                      <a:pt x="4" y="22"/>
                      <a:pt x="2" y="29"/>
                      <a:pt x="4" y="35"/>
                    </a:cubicBezTo>
                    <a:cubicBezTo>
                      <a:pt x="6" y="42"/>
                      <a:pt x="10" y="47"/>
                      <a:pt x="15" y="51"/>
                    </a:cubicBezTo>
                    <a:cubicBezTo>
                      <a:pt x="21" y="55"/>
                      <a:pt x="27" y="57"/>
                      <a:pt x="33" y="59"/>
                    </a:cubicBezTo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0" name="Freeform 39">
                <a:extLst>
                  <a:ext uri="{FF2B5EF4-FFF2-40B4-BE49-F238E27FC236}">
                    <a16:creationId xmlns:a16="http://schemas.microsoft.com/office/drawing/2014/main" id="{2BACB71B-36DB-459A-B1CD-4D9AEF7D6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8145463"/>
                <a:ext cx="107950" cy="111125"/>
              </a:xfrm>
              <a:custGeom>
                <a:avLst/>
                <a:gdLst>
                  <a:gd name="T0" fmla="*/ 2147483647 w 68"/>
                  <a:gd name="T1" fmla="*/ 2147483647 h 70"/>
                  <a:gd name="T2" fmla="*/ 2147483647 w 68"/>
                  <a:gd name="T3" fmla="*/ 0 h 70"/>
                  <a:gd name="T4" fmla="*/ 0 w 68"/>
                  <a:gd name="T5" fmla="*/ 2147483647 h 70"/>
                  <a:gd name="T6" fmla="*/ 2147483647 w 68"/>
                  <a:gd name="T7" fmla="*/ 2147483647 h 70"/>
                  <a:gd name="T8" fmla="*/ 2147483647 w 68"/>
                  <a:gd name="T9" fmla="*/ 2147483647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70"/>
                  <a:gd name="T17" fmla="*/ 68 w 68"/>
                  <a:gd name="T18" fmla="*/ 70 h 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70">
                    <a:moveTo>
                      <a:pt x="68" y="10"/>
                    </a:moveTo>
                    <a:lnTo>
                      <a:pt x="58" y="0"/>
                    </a:lnTo>
                    <a:lnTo>
                      <a:pt x="0" y="58"/>
                    </a:lnTo>
                    <a:lnTo>
                      <a:pt x="20" y="70"/>
                    </a:lnTo>
                    <a:lnTo>
                      <a:pt x="68" y="1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1" name="Freeform 40">
                <a:extLst>
                  <a:ext uri="{FF2B5EF4-FFF2-40B4-BE49-F238E27FC236}">
                    <a16:creationId xmlns:a16="http://schemas.microsoft.com/office/drawing/2014/main" id="{0F8E3C44-289A-4F54-8F6D-6A1730B6B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8145463"/>
                <a:ext cx="107950" cy="111125"/>
              </a:xfrm>
              <a:custGeom>
                <a:avLst/>
                <a:gdLst>
                  <a:gd name="T0" fmla="*/ 2147483647 w 68"/>
                  <a:gd name="T1" fmla="*/ 2147483647 h 70"/>
                  <a:gd name="T2" fmla="*/ 2147483647 w 68"/>
                  <a:gd name="T3" fmla="*/ 0 h 70"/>
                  <a:gd name="T4" fmla="*/ 0 w 68"/>
                  <a:gd name="T5" fmla="*/ 2147483647 h 70"/>
                  <a:gd name="T6" fmla="*/ 2147483647 w 68"/>
                  <a:gd name="T7" fmla="*/ 2147483647 h 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70"/>
                  <a:gd name="T14" fmla="*/ 68 w 68"/>
                  <a:gd name="T15" fmla="*/ 70 h 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70">
                    <a:moveTo>
                      <a:pt x="68" y="10"/>
                    </a:moveTo>
                    <a:lnTo>
                      <a:pt x="58" y="0"/>
                    </a:lnTo>
                    <a:lnTo>
                      <a:pt x="0" y="58"/>
                    </a:lnTo>
                    <a:lnTo>
                      <a:pt x="20" y="7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2" name="Freeform 41">
                <a:extLst>
                  <a:ext uri="{FF2B5EF4-FFF2-40B4-BE49-F238E27FC236}">
                    <a16:creationId xmlns:a16="http://schemas.microsoft.com/office/drawing/2014/main" id="{329FFB16-5BD2-4EAD-A212-421107987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863" y="7986713"/>
                <a:ext cx="241300" cy="620713"/>
              </a:xfrm>
              <a:custGeom>
                <a:avLst/>
                <a:gdLst>
                  <a:gd name="T0" fmla="*/ 2147483647 w 152"/>
                  <a:gd name="T1" fmla="*/ 2147483647 h 391"/>
                  <a:gd name="T2" fmla="*/ 2147483647 w 152"/>
                  <a:gd name="T3" fmla="*/ 0 h 391"/>
                  <a:gd name="T4" fmla="*/ 2147483647 w 152"/>
                  <a:gd name="T5" fmla="*/ 2147483647 h 391"/>
                  <a:gd name="T6" fmla="*/ 2147483647 w 152"/>
                  <a:gd name="T7" fmla="*/ 2147483647 h 391"/>
                  <a:gd name="T8" fmla="*/ 0 w 152"/>
                  <a:gd name="T9" fmla="*/ 2147483647 h 391"/>
                  <a:gd name="T10" fmla="*/ 2147483647 w 152"/>
                  <a:gd name="T11" fmla="*/ 2147483647 h 3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391"/>
                  <a:gd name="T20" fmla="*/ 152 w 152"/>
                  <a:gd name="T21" fmla="*/ 391 h 3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391">
                    <a:moveTo>
                      <a:pt x="78" y="18"/>
                    </a:moveTo>
                    <a:lnTo>
                      <a:pt x="98" y="0"/>
                    </a:lnTo>
                    <a:lnTo>
                      <a:pt x="126" y="26"/>
                    </a:lnTo>
                    <a:lnTo>
                      <a:pt x="152" y="391"/>
                    </a:lnTo>
                    <a:lnTo>
                      <a:pt x="0" y="383"/>
                    </a:lnTo>
                    <a:lnTo>
                      <a:pt x="7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3" name="Freeform 42">
                <a:extLst>
                  <a:ext uri="{FF2B5EF4-FFF2-40B4-BE49-F238E27FC236}">
                    <a16:creationId xmlns:a16="http://schemas.microsoft.com/office/drawing/2014/main" id="{293A1526-958F-4A02-B45A-5B08B8B26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88" y="8015288"/>
                <a:ext cx="381000" cy="703263"/>
              </a:xfrm>
              <a:custGeom>
                <a:avLst/>
                <a:gdLst>
                  <a:gd name="T0" fmla="*/ 2147483647 w 120"/>
                  <a:gd name="T1" fmla="*/ 0 h 221"/>
                  <a:gd name="T2" fmla="*/ 2147483647 w 120"/>
                  <a:gd name="T3" fmla="*/ 2147483647 h 221"/>
                  <a:gd name="T4" fmla="*/ 2147483647 w 120"/>
                  <a:gd name="T5" fmla="*/ 2147483647 h 221"/>
                  <a:gd name="T6" fmla="*/ 0 w 120"/>
                  <a:gd name="T7" fmla="*/ 2147483647 h 221"/>
                  <a:gd name="T8" fmla="*/ 2147483647 w 120"/>
                  <a:gd name="T9" fmla="*/ 2147483647 h 221"/>
                  <a:gd name="T10" fmla="*/ 2147483647 w 120"/>
                  <a:gd name="T11" fmla="*/ 2147483647 h 221"/>
                  <a:gd name="T12" fmla="*/ 2147483647 w 120"/>
                  <a:gd name="T13" fmla="*/ 2147483647 h 221"/>
                  <a:gd name="T14" fmla="*/ 2147483647 w 120"/>
                  <a:gd name="T15" fmla="*/ 2147483647 h 221"/>
                  <a:gd name="T16" fmla="*/ 2147483647 w 120"/>
                  <a:gd name="T17" fmla="*/ 0 h 2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0"/>
                  <a:gd name="T28" fmla="*/ 0 h 221"/>
                  <a:gd name="T29" fmla="*/ 120 w 120"/>
                  <a:gd name="T30" fmla="*/ 221 h 2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0" h="221">
                    <a:moveTo>
                      <a:pt x="120" y="0"/>
                    </a:moveTo>
                    <a:cubicBezTo>
                      <a:pt x="61" y="69"/>
                      <a:pt x="61" y="69"/>
                      <a:pt x="61" y="69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49" y="127"/>
                      <a:pt x="64" y="127"/>
                      <a:pt x="72" y="117"/>
                    </a:cubicBezTo>
                    <a:cubicBezTo>
                      <a:pt x="47" y="218"/>
                      <a:pt x="47" y="218"/>
                      <a:pt x="47" y="218"/>
                    </a:cubicBezTo>
                    <a:cubicBezTo>
                      <a:pt x="82" y="221"/>
                      <a:pt x="82" y="221"/>
                      <a:pt x="82" y="221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4" name="Freeform 43">
                <a:extLst>
                  <a:ext uri="{FF2B5EF4-FFF2-40B4-BE49-F238E27FC236}">
                    <a16:creationId xmlns:a16="http://schemas.microsoft.com/office/drawing/2014/main" id="{F669192A-E99A-4783-A9A0-4D3B1FCEA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138" y="7980363"/>
                <a:ext cx="390525" cy="757238"/>
              </a:xfrm>
              <a:custGeom>
                <a:avLst/>
                <a:gdLst>
                  <a:gd name="T0" fmla="*/ 0 w 123"/>
                  <a:gd name="T1" fmla="*/ 2147483647 h 238"/>
                  <a:gd name="T2" fmla="*/ 2147483647 w 123"/>
                  <a:gd name="T3" fmla="*/ 2147483647 h 238"/>
                  <a:gd name="T4" fmla="*/ 2147483647 w 123"/>
                  <a:gd name="T5" fmla="*/ 2147483647 h 238"/>
                  <a:gd name="T6" fmla="*/ 2147483647 w 123"/>
                  <a:gd name="T7" fmla="*/ 2147483647 h 238"/>
                  <a:gd name="T8" fmla="*/ 2147483647 w 123"/>
                  <a:gd name="T9" fmla="*/ 2147483647 h 238"/>
                  <a:gd name="T10" fmla="*/ 2147483647 w 123"/>
                  <a:gd name="T11" fmla="*/ 2147483647 h 238"/>
                  <a:gd name="T12" fmla="*/ 2147483647 w 123"/>
                  <a:gd name="T13" fmla="*/ 2147483647 h 238"/>
                  <a:gd name="T14" fmla="*/ 2147483647 w 123"/>
                  <a:gd name="T15" fmla="*/ 0 h 238"/>
                  <a:gd name="T16" fmla="*/ 2147483647 w 123"/>
                  <a:gd name="T17" fmla="*/ 0 h 238"/>
                  <a:gd name="T18" fmla="*/ 0 w 123"/>
                  <a:gd name="T19" fmla="*/ 2147483647 h 2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"/>
                  <a:gd name="T31" fmla="*/ 0 h 238"/>
                  <a:gd name="T32" fmla="*/ 123 w 123"/>
                  <a:gd name="T33" fmla="*/ 238 h 2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" h="238">
                    <a:moveTo>
                      <a:pt x="0" y="9"/>
                    </a:moveTo>
                    <a:cubicBezTo>
                      <a:pt x="20" y="238"/>
                      <a:pt x="20" y="238"/>
                      <a:pt x="20" y="238"/>
                    </a:cubicBezTo>
                    <a:cubicBezTo>
                      <a:pt x="90" y="235"/>
                      <a:pt x="90" y="235"/>
                      <a:pt x="90" y="235"/>
                    </a:cubicBezTo>
                    <a:cubicBezTo>
                      <a:pt x="73" y="166"/>
                      <a:pt x="73" y="166"/>
                      <a:pt x="73" y="166"/>
                    </a:cubicBezTo>
                    <a:cubicBezTo>
                      <a:pt x="103" y="158"/>
                      <a:pt x="103" y="158"/>
                      <a:pt x="103" y="158"/>
                    </a:cubicBezTo>
                    <a:cubicBezTo>
                      <a:pt x="116" y="154"/>
                      <a:pt x="123" y="138"/>
                      <a:pt x="115" y="126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5" name="Freeform 44">
                <a:extLst>
                  <a:ext uri="{FF2B5EF4-FFF2-40B4-BE49-F238E27FC236}">
                    <a16:creationId xmlns:a16="http://schemas.microsoft.com/office/drawing/2014/main" id="{92AA9C56-2B1C-4377-AA46-694DCE314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013" y="7996238"/>
                <a:ext cx="73025" cy="403225"/>
              </a:xfrm>
              <a:custGeom>
                <a:avLst/>
                <a:gdLst>
                  <a:gd name="T0" fmla="*/ 2147483647 w 46"/>
                  <a:gd name="T1" fmla="*/ 0 h 254"/>
                  <a:gd name="T2" fmla="*/ 2147483647 w 46"/>
                  <a:gd name="T3" fmla="*/ 2147483647 h 254"/>
                  <a:gd name="T4" fmla="*/ 2147483647 w 46"/>
                  <a:gd name="T5" fmla="*/ 2147483647 h 254"/>
                  <a:gd name="T6" fmla="*/ 2147483647 w 46"/>
                  <a:gd name="T7" fmla="*/ 2147483647 h 254"/>
                  <a:gd name="T8" fmla="*/ 0 w 46"/>
                  <a:gd name="T9" fmla="*/ 2147483647 h 254"/>
                  <a:gd name="T10" fmla="*/ 2147483647 w 46"/>
                  <a:gd name="T11" fmla="*/ 0 h 2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"/>
                  <a:gd name="T19" fmla="*/ 0 h 254"/>
                  <a:gd name="T20" fmla="*/ 46 w 46"/>
                  <a:gd name="T21" fmla="*/ 254 h 2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" h="254">
                    <a:moveTo>
                      <a:pt x="46" y="0"/>
                    </a:moveTo>
                    <a:lnTo>
                      <a:pt x="10" y="26"/>
                    </a:lnTo>
                    <a:lnTo>
                      <a:pt x="24" y="48"/>
                    </a:lnTo>
                    <a:lnTo>
                      <a:pt x="8" y="76"/>
                    </a:lnTo>
                    <a:lnTo>
                      <a:pt x="0" y="254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6" name="Freeform 45">
                <a:extLst>
                  <a:ext uri="{FF2B5EF4-FFF2-40B4-BE49-F238E27FC236}">
                    <a16:creationId xmlns:a16="http://schemas.microsoft.com/office/drawing/2014/main" id="{E484C49A-2F31-4A0E-B10E-113389BBB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138" y="7980363"/>
                <a:ext cx="60325" cy="377825"/>
              </a:xfrm>
              <a:custGeom>
                <a:avLst/>
                <a:gdLst>
                  <a:gd name="T0" fmla="*/ 2147483647 w 38"/>
                  <a:gd name="T1" fmla="*/ 2147483647 h 238"/>
                  <a:gd name="T2" fmla="*/ 2147483647 w 38"/>
                  <a:gd name="T3" fmla="*/ 2147483647 h 238"/>
                  <a:gd name="T4" fmla="*/ 2147483647 w 38"/>
                  <a:gd name="T5" fmla="*/ 2147483647 h 238"/>
                  <a:gd name="T6" fmla="*/ 2147483647 w 38"/>
                  <a:gd name="T7" fmla="*/ 2147483647 h 238"/>
                  <a:gd name="T8" fmla="*/ 2147483647 w 38"/>
                  <a:gd name="T9" fmla="*/ 0 h 238"/>
                  <a:gd name="T10" fmla="*/ 0 w 38"/>
                  <a:gd name="T11" fmla="*/ 2147483647 h 238"/>
                  <a:gd name="T12" fmla="*/ 2147483647 w 38"/>
                  <a:gd name="T13" fmla="*/ 2147483647 h 2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238"/>
                  <a:gd name="T23" fmla="*/ 38 w 38"/>
                  <a:gd name="T24" fmla="*/ 238 h 2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238">
                    <a:moveTo>
                      <a:pt x="18" y="238"/>
                    </a:moveTo>
                    <a:lnTo>
                      <a:pt x="38" y="68"/>
                    </a:lnTo>
                    <a:lnTo>
                      <a:pt x="16" y="48"/>
                    </a:lnTo>
                    <a:lnTo>
                      <a:pt x="38" y="26"/>
                    </a:lnTo>
                    <a:lnTo>
                      <a:pt x="32" y="0"/>
                    </a:lnTo>
                    <a:lnTo>
                      <a:pt x="0" y="18"/>
                    </a:lnTo>
                    <a:lnTo>
                      <a:pt x="18" y="238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7" name="Freeform 46">
                <a:extLst>
                  <a:ext uri="{FF2B5EF4-FFF2-40B4-BE49-F238E27FC236}">
                    <a16:creationId xmlns:a16="http://schemas.microsoft.com/office/drawing/2014/main" id="{3BBC1729-BCB3-4D74-9BD8-47AA3AAF2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813" y="8243888"/>
                <a:ext cx="349250" cy="296863"/>
              </a:xfrm>
              <a:custGeom>
                <a:avLst/>
                <a:gdLst>
                  <a:gd name="T0" fmla="*/ 2147483647 w 220"/>
                  <a:gd name="T1" fmla="*/ 2147483647 h 187"/>
                  <a:gd name="T2" fmla="*/ 0 w 220"/>
                  <a:gd name="T3" fmla="*/ 2147483647 h 187"/>
                  <a:gd name="T4" fmla="*/ 2147483647 w 220"/>
                  <a:gd name="T5" fmla="*/ 0 h 187"/>
                  <a:gd name="T6" fmla="*/ 2147483647 w 220"/>
                  <a:gd name="T7" fmla="*/ 2147483647 h 187"/>
                  <a:gd name="T8" fmla="*/ 2147483647 w 220"/>
                  <a:gd name="T9" fmla="*/ 2147483647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0"/>
                  <a:gd name="T16" fmla="*/ 0 h 187"/>
                  <a:gd name="T17" fmla="*/ 220 w 220"/>
                  <a:gd name="T18" fmla="*/ 187 h 1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0" h="187">
                    <a:moveTo>
                      <a:pt x="40" y="187"/>
                    </a:moveTo>
                    <a:lnTo>
                      <a:pt x="0" y="66"/>
                    </a:lnTo>
                    <a:lnTo>
                      <a:pt x="178" y="0"/>
                    </a:lnTo>
                    <a:lnTo>
                      <a:pt x="220" y="137"/>
                    </a:lnTo>
                    <a:lnTo>
                      <a:pt x="40" y="187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8" name="Oval 47">
                <a:extLst>
                  <a:ext uri="{FF2B5EF4-FFF2-40B4-BE49-F238E27FC236}">
                    <a16:creationId xmlns:a16="http://schemas.microsoft.com/office/drawing/2014/main" id="{6624B83D-EFDC-463A-9796-37014EEB3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9863" y="8361363"/>
                <a:ext cx="57150" cy="5715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70699" name="Freeform 48">
                <a:extLst>
                  <a:ext uri="{FF2B5EF4-FFF2-40B4-BE49-F238E27FC236}">
                    <a16:creationId xmlns:a16="http://schemas.microsoft.com/office/drawing/2014/main" id="{C391B195-89E1-4C70-A760-B7C2B3761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438" y="8455026"/>
                <a:ext cx="187325" cy="142875"/>
              </a:xfrm>
              <a:custGeom>
                <a:avLst/>
                <a:gdLst>
                  <a:gd name="T0" fmla="*/ 2147483647 w 59"/>
                  <a:gd name="T1" fmla="*/ 2147483647 h 45"/>
                  <a:gd name="T2" fmla="*/ 2147483647 w 59"/>
                  <a:gd name="T3" fmla="*/ 2147483647 h 45"/>
                  <a:gd name="T4" fmla="*/ 2147483647 w 59"/>
                  <a:gd name="T5" fmla="*/ 2147483647 h 45"/>
                  <a:gd name="T6" fmla="*/ 2147483647 w 59"/>
                  <a:gd name="T7" fmla="*/ 0 h 45"/>
                  <a:gd name="T8" fmla="*/ 2147483647 w 59"/>
                  <a:gd name="T9" fmla="*/ 2147483647 h 45"/>
                  <a:gd name="T10" fmla="*/ 2147483647 w 59"/>
                  <a:gd name="T11" fmla="*/ 2147483647 h 45"/>
                  <a:gd name="T12" fmla="*/ 2147483647 w 59"/>
                  <a:gd name="T13" fmla="*/ 2147483647 h 45"/>
                  <a:gd name="T14" fmla="*/ 2147483647 w 59"/>
                  <a:gd name="T15" fmla="*/ 2147483647 h 45"/>
                  <a:gd name="T16" fmla="*/ 2147483647 w 59"/>
                  <a:gd name="T17" fmla="*/ 2147483647 h 45"/>
                  <a:gd name="T18" fmla="*/ 2147483647 w 59"/>
                  <a:gd name="T19" fmla="*/ 2147483647 h 45"/>
                  <a:gd name="T20" fmla="*/ 2147483647 w 59"/>
                  <a:gd name="T21" fmla="*/ 2147483647 h 45"/>
                  <a:gd name="T22" fmla="*/ 2147483647 w 59"/>
                  <a:gd name="T23" fmla="*/ 2147483647 h 45"/>
                  <a:gd name="T24" fmla="*/ 2147483647 w 59"/>
                  <a:gd name="T25" fmla="*/ 2147483647 h 45"/>
                  <a:gd name="T26" fmla="*/ 2147483647 w 59"/>
                  <a:gd name="T27" fmla="*/ 2147483647 h 45"/>
                  <a:gd name="T28" fmla="*/ 2147483647 w 59"/>
                  <a:gd name="T29" fmla="*/ 2147483647 h 45"/>
                  <a:gd name="T30" fmla="*/ 2147483647 w 59"/>
                  <a:gd name="T31" fmla="*/ 2147483647 h 45"/>
                  <a:gd name="T32" fmla="*/ 2147483647 w 59"/>
                  <a:gd name="T33" fmla="*/ 2147483647 h 45"/>
                  <a:gd name="T34" fmla="*/ 2147483647 w 59"/>
                  <a:gd name="T35" fmla="*/ 2147483647 h 45"/>
                  <a:gd name="T36" fmla="*/ 2147483647 w 59"/>
                  <a:gd name="T37" fmla="*/ 2147483647 h 45"/>
                  <a:gd name="T38" fmla="*/ 2147483647 w 59"/>
                  <a:gd name="T39" fmla="*/ 2147483647 h 45"/>
                  <a:gd name="T40" fmla="*/ 2147483647 w 59"/>
                  <a:gd name="T41" fmla="*/ 2147483647 h 45"/>
                  <a:gd name="T42" fmla="*/ 2147483647 w 59"/>
                  <a:gd name="T43" fmla="*/ 2147483647 h 45"/>
                  <a:gd name="T44" fmla="*/ 2147483647 w 59"/>
                  <a:gd name="T45" fmla="*/ 2147483647 h 45"/>
                  <a:gd name="T46" fmla="*/ 2147483647 w 59"/>
                  <a:gd name="T47" fmla="*/ 2147483647 h 45"/>
                  <a:gd name="T48" fmla="*/ 2147483647 w 59"/>
                  <a:gd name="T49" fmla="*/ 2147483647 h 45"/>
                  <a:gd name="T50" fmla="*/ 2147483647 w 59"/>
                  <a:gd name="T51" fmla="*/ 2147483647 h 45"/>
                  <a:gd name="T52" fmla="*/ 2147483647 w 59"/>
                  <a:gd name="T53" fmla="*/ 2147483647 h 45"/>
                  <a:gd name="T54" fmla="*/ 2147483647 w 59"/>
                  <a:gd name="T55" fmla="*/ 2147483647 h 45"/>
                  <a:gd name="T56" fmla="*/ 2147483647 w 59"/>
                  <a:gd name="T57" fmla="*/ 2147483647 h 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9"/>
                  <a:gd name="T88" fmla="*/ 0 h 45"/>
                  <a:gd name="T89" fmla="*/ 59 w 59"/>
                  <a:gd name="T90" fmla="*/ 45 h 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9" h="45">
                    <a:moveTo>
                      <a:pt x="56" y="19"/>
                    </a:moveTo>
                    <a:cubicBezTo>
                      <a:pt x="57" y="16"/>
                      <a:pt x="58" y="13"/>
                      <a:pt x="57" y="10"/>
                    </a:cubicBezTo>
                    <a:cubicBezTo>
                      <a:pt x="57" y="7"/>
                      <a:pt x="54" y="5"/>
                      <a:pt x="52" y="4"/>
                    </a:cubicBezTo>
                    <a:cubicBezTo>
                      <a:pt x="49" y="2"/>
                      <a:pt x="46" y="0"/>
                      <a:pt x="43" y="0"/>
                    </a:cubicBezTo>
                    <a:cubicBezTo>
                      <a:pt x="40" y="0"/>
                      <a:pt x="37" y="2"/>
                      <a:pt x="35" y="4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4" y="3"/>
                      <a:pt x="31" y="4"/>
                      <a:pt x="28" y="4"/>
                    </a:cubicBezTo>
                    <a:cubicBezTo>
                      <a:pt x="25" y="4"/>
                      <a:pt x="22" y="2"/>
                      <a:pt x="19" y="1"/>
                    </a:cubicBezTo>
                    <a:cubicBezTo>
                      <a:pt x="18" y="1"/>
                      <a:pt x="16" y="0"/>
                      <a:pt x="15" y="1"/>
                    </a:cubicBezTo>
                    <a:cubicBezTo>
                      <a:pt x="14" y="2"/>
                      <a:pt x="13" y="4"/>
                      <a:pt x="13" y="5"/>
                    </a:cubicBezTo>
                    <a:cubicBezTo>
                      <a:pt x="14" y="8"/>
                      <a:pt x="15" y="10"/>
                      <a:pt x="16" y="11"/>
                    </a:cubicBezTo>
                    <a:cubicBezTo>
                      <a:pt x="17" y="12"/>
                      <a:pt x="18" y="13"/>
                      <a:pt x="17" y="15"/>
                    </a:cubicBezTo>
                    <a:cubicBezTo>
                      <a:pt x="17" y="16"/>
                      <a:pt x="16" y="16"/>
                      <a:pt x="15" y="17"/>
                    </a:cubicBezTo>
                    <a:cubicBezTo>
                      <a:pt x="13" y="18"/>
                      <a:pt x="10" y="18"/>
                      <a:pt x="8" y="19"/>
                    </a:cubicBezTo>
                    <a:cubicBezTo>
                      <a:pt x="6" y="20"/>
                      <a:pt x="4" y="21"/>
                      <a:pt x="2" y="22"/>
                    </a:cubicBezTo>
                    <a:cubicBezTo>
                      <a:pt x="1" y="24"/>
                      <a:pt x="0" y="25"/>
                      <a:pt x="1" y="27"/>
                    </a:cubicBezTo>
                    <a:cubicBezTo>
                      <a:pt x="2" y="29"/>
                      <a:pt x="4" y="29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6" y="30"/>
                      <a:pt x="6" y="30"/>
                    </a:cubicBezTo>
                    <a:cubicBezTo>
                      <a:pt x="6" y="31"/>
                      <a:pt x="5" y="33"/>
                      <a:pt x="6" y="34"/>
                    </a:cubicBezTo>
                    <a:cubicBezTo>
                      <a:pt x="7" y="36"/>
                      <a:pt x="9" y="36"/>
                      <a:pt x="11" y="36"/>
                    </a:cubicBezTo>
                    <a:cubicBezTo>
                      <a:pt x="11" y="38"/>
                      <a:pt x="11" y="40"/>
                      <a:pt x="12" y="42"/>
                    </a:cubicBezTo>
                    <a:cubicBezTo>
                      <a:pt x="14" y="43"/>
                      <a:pt x="15" y="43"/>
                      <a:pt x="17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9" y="45"/>
                      <a:pt x="20" y="45"/>
                    </a:cubicBezTo>
                    <a:cubicBezTo>
                      <a:pt x="22" y="45"/>
                      <a:pt x="23" y="45"/>
                      <a:pt x="25" y="45"/>
                    </a:cubicBezTo>
                    <a:cubicBezTo>
                      <a:pt x="33" y="44"/>
                      <a:pt x="40" y="41"/>
                      <a:pt x="47" y="36"/>
                    </a:cubicBezTo>
                    <a:cubicBezTo>
                      <a:pt x="53" y="31"/>
                      <a:pt x="57" y="24"/>
                      <a:pt x="59" y="16"/>
                    </a:cubicBezTo>
                    <a:lnTo>
                      <a:pt x="56" y="19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0" name="Freeform 49">
                <a:extLst>
                  <a:ext uri="{FF2B5EF4-FFF2-40B4-BE49-F238E27FC236}">
                    <a16:creationId xmlns:a16="http://schemas.microsoft.com/office/drawing/2014/main" id="{FA1D00F6-0A2B-46A3-9811-7F277CC30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563" y="8448676"/>
                <a:ext cx="66675" cy="120650"/>
              </a:xfrm>
              <a:custGeom>
                <a:avLst/>
                <a:gdLst>
                  <a:gd name="T0" fmla="*/ 2147483647 w 42"/>
                  <a:gd name="T1" fmla="*/ 0 h 76"/>
                  <a:gd name="T2" fmla="*/ 0 w 42"/>
                  <a:gd name="T3" fmla="*/ 2147483647 h 76"/>
                  <a:gd name="T4" fmla="*/ 2147483647 w 42"/>
                  <a:gd name="T5" fmla="*/ 2147483647 h 76"/>
                  <a:gd name="T6" fmla="*/ 2147483647 w 42"/>
                  <a:gd name="T7" fmla="*/ 2147483647 h 76"/>
                  <a:gd name="T8" fmla="*/ 2147483647 w 42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"/>
                  <a:gd name="T16" fmla="*/ 0 h 76"/>
                  <a:gd name="T17" fmla="*/ 42 w 42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" h="76">
                    <a:moveTo>
                      <a:pt x="18" y="0"/>
                    </a:moveTo>
                    <a:lnTo>
                      <a:pt x="0" y="6"/>
                    </a:lnTo>
                    <a:lnTo>
                      <a:pt x="26" y="76"/>
                    </a:lnTo>
                    <a:lnTo>
                      <a:pt x="42" y="6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1" name="Freeform 50">
                <a:extLst>
                  <a:ext uri="{FF2B5EF4-FFF2-40B4-BE49-F238E27FC236}">
                    <a16:creationId xmlns:a16="http://schemas.microsoft.com/office/drawing/2014/main" id="{EB65DF4B-F62F-4A4F-886A-A65240A4C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563" y="8448676"/>
                <a:ext cx="66675" cy="120650"/>
              </a:xfrm>
              <a:custGeom>
                <a:avLst/>
                <a:gdLst>
                  <a:gd name="T0" fmla="*/ 2147483647 w 42"/>
                  <a:gd name="T1" fmla="*/ 0 h 76"/>
                  <a:gd name="T2" fmla="*/ 0 w 42"/>
                  <a:gd name="T3" fmla="*/ 2147483647 h 76"/>
                  <a:gd name="T4" fmla="*/ 2147483647 w 42"/>
                  <a:gd name="T5" fmla="*/ 2147483647 h 76"/>
                  <a:gd name="T6" fmla="*/ 2147483647 w 42"/>
                  <a:gd name="T7" fmla="*/ 2147483647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76"/>
                  <a:gd name="T14" fmla="*/ 42 w 42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76">
                    <a:moveTo>
                      <a:pt x="18" y="0"/>
                    </a:moveTo>
                    <a:lnTo>
                      <a:pt x="0" y="6"/>
                    </a:lnTo>
                    <a:lnTo>
                      <a:pt x="26" y="76"/>
                    </a:lnTo>
                    <a:lnTo>
                      <a:pt x="42" y="6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2" name="Freeform 51">
                <a:extLst>
                  <a:ext uri="{FF2B5EF4-FFF2-40B4-BE49-F238E27FC236}">
                    <a16:creationId xmlns:a16="http://schemas.microsoft.com/office/drawing/2014/main" id="{854C1399-861B-4903-840F-9ACD8814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38" y="8377238"/>
                <a:ext cx="244475" cy="192088"/>
              </a:xfrm>
              <a:custGeom>
                <a:avLst/>
                <a:gdLst>
                  <a:gd name="T0" fmla="*/ 2147483647 w 154"/>
                  <a:gd name="T1" fmla="*/ 0 h 121"/>
                  <a:gd name="T2" fmla="*/ 0 w 154"/>
                  <a:gd name="T3" fmla="*/ 2147483647 h 121"/>
                  <a:gd name="T4" fmla="*/ 2147483647 w 154"/>
                  <a:gd name="T5" fmla="*/ 2147483647 h 121"/>
                  <a:gd name="T6" fmla="*/ 2147483647 w 154"/>
                  <a:gd name="T7" fmla="*/ 2147483647 h 121"/>
                  <a:gd name="T8" fmla="*/ 2147483647 w 154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121"/>
                  <a:gd name="T17" fmla="*/ 154 w 154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121">
                    <a:moveTo>
                      <a:pt x="122" y="0"/>
                    </a:moveTo>
                    <a:lnTo>
                      <a:pt x="0" y="41"/>
                    </a:lnTo>
                    <a:lnTo>
                      <a:pt x="28" y="121"/>
                    </a:lnTo>
                    <a:lnTo>
                      <a:pt x="154" y="83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8E8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3" name="Freeform 52">
                <a:extLst>
                  <a:ext uri="{FF2B5EF4-FFF2-40B4-BE49-F238E27FC236}">
                    <a16:creationId xmlns:a16="http://schemas.microsoft.com/office/drawing/2014/main" id="{CBE30026-1270-4505-8D70-C5CECA632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438" y="8377238"/>
                <a:ext cx="244475" cy="192088"/>
              </a:xfrm>
              <a:custGeom>
                <a:avLst/>
                <a:gdLst>
                  <a:gd name="T0" fmla="*/ 2147483647 w 154"/>
                  <a:gd name="T1" fmla="*/ 0 h 121"/>
                  <a:gd name="T2" fmla="*/ 0 w 154"/>
                  <a:gd name="T3" fmla="*/ 2147483647 h 121"/>
                  <a:gd name="T4" fmla="*/ 2147483647 w 154"/>
                  <a:gd name="T5" fmla="*/ 2147483647 h 121"/>
                  <a:gd name="T6" fmla="*/ 2147483647 w 154"/>
                  <a:gd name="T7" fmla="*/ 2147483647 h 1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4"/>
                  <a:gd name="T13" fmla="*/ 0 h 121"/>
                  <a:gd name="T14" fmla="*/ 154 w 154"/>
                  <a:gd name="T15" fmla="*/ 121 h 1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4" h="121">
                    <a:moveTo>
                      <a:pt x="122" y="0"/>
                    </a:moveTo>
                    <a:lnTo>
                      <a:pt x="0" y="41"/>
                    </a:lnTo>
                    <a:lnTo>
                      <a:pt x="28" y="121"/>
                    </a:lnTo>
                    <a:lnTo>
                      <a:pt x="154" y="8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4" name="Freeform 53">
                <a:extLst>
                  <a:ext uri="{FF2B5EF4-FFF2-40B4-BE49-F238E27FC236}">
                    <a16:creationId xmlns:a16="http://schemas.microsoft.com/office/drawing/2014/main" id="{77AC8044-5670-4101-80CE-57D9BEEBB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7013" y="8208963"/>
                <a:ext cx="184150" cy="227013"/>
              </a:xfrm>
              <a:custGeom>
                <a:avLst/>
                <a:gdLst>
                  <a:gd name="T0" fmla="*/ 2147483647 w 116"/>
                  <a:gd name="T1" fmla="*/ 0 h 143"/>
                  <a:gd name="T2" fmla="*/ 2147483647 w 116"/>
                  <a:gd name="T3" fmla="*/ 2147483647 h 143"/>
                  <a:gd name="T4" fmla="*/ 2147483647 w 116"/>
                  <a:gd name="T5" fmla="*/ 2147483647 h 143"/>
                  <a:gd name="T6" fmla="*/ 0 w 116"/>
                  <a:gd name="T7" fmla="*/ 2147483647 h 143"/>
                  <a:gd name="T8" fmla="*/ 2147483647 w 116"/>
                  <a:gd name="T9" fmla="*/ 2147483647 h 143"/>
                  <a:gd name="T10" fmla="*/ 2147483647 w 116"/>
                  <a:gd name="T11" fmla="*/ 2147483647 h 143"/>
                  <a:gd name="T12" fmla="*/ 2147483647 w 116"/>
                  <a:gd name="T13" fmla="*/ 2147483647 h 143"/>
                  <a:gd name="T14" fmla="*/ 2147483647 w 116"/>
                  <a:gd name="T15" fmla="*/ 0 h 143"/>
                  <a:gd name="T16" fmla="*/ 2147483647 w 116"/>
                  <a:gd name="T17" fmla="*/ 0 h 143"/>
                  <a:gd name="T18" fmla="*/ 2147483647 w 116"/>
                  <a:gd name="T19" fmla="*/ 0 h 143"/>
                  <a:gd name="T20" fmla="*/ 2147483647 w 116"/>
                  <a:gd name="T21" fmla="*/ 0 h 1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6"/>
                  <a:gd name="T34" fmla="*/ 0 h 143"/>
                  <a:gd name="T35" fmla="*/ 116 w 116"/>
                  <a:gd name="T36" fmla="*/ 143 h 1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6" h="143">
                    <a:moveTo>
                      <a:pt x="80" y="0"/>
                    </a:moveTo>
                    <a:lnTo>
                      <a:pt x="114" y="98"/>
                    </a:lnTo>
                    <a:lnTo>
                      <a:pt x="2" y="141"/>
                    </a:lnTo>
                    <a:lnTo>
                      <a:pt x="0" y="143"/>
                    </a:lnTo>
                    <a:lnTo>
                      <a:pt x="2" y="143"/>
                    </a:lnTo>
                    <a:lnTo>
                      <a:pt x="116" y="98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5" name="Freeform 54">
                <a:extLst>
                  <a:ext uri="{FF2B5EF4-FFF2-40B4-BE49-F238E27FC236}">
                    <a16:creationId xmlns:a16="http://schemas.microsoft.com/office/drawing/2014/main" id="{6AEFEADF-69C0-4ED5-AC9F-C8BC32B68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8515351"/>
                <a:ext cx="142875" cy="38100"/>
              </a:xfrm>
              <a:custGeom>
                <a:avLst/>
                <a:gdLst>
                  <a:gd name="T0" fmla="*/ 2147483647 w 90"/>
                  <a:gd name="T1" fmla="*/ 2147483647 h 24"/>
                  <a:gd name="T2" fmla="*/ 2147483647 w 90"/>
                  <a:gd name="T3" fmla="*/ 2147483647 h 24"/>
                  <a:gd name="T4" fmla="*/ 2147483647 w 90"/>
                  <a:gd name="T5" fmla="*/ 0 h 24"/>
                  <a:gd name="T6" fmla="*/ 2147483647 w 90"/>
                  <a:gd name="T7" fmla="*/ 0 h 24"/>
                  <a:gd name="T8" fmla="*/ 2147483647 w 90"/>
                  <a:gd name="T9" fmla="*/ 2147483647 h 24"/>
                  <a:gd name="T10" fmla="*/ 0 w 90"/>
                  <a:gd name="T11" fmla="*/ 2147483647 h 24"/>
                  <a:gd name="T12" fmla="*/ 2147483647 w 90"/>
                  <a:gd name="T13" fmla="*/ 2147483647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24"/>
                  <a:gd name="T23" fmla="*/ 90 w 90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24">
                    <a:moveTo>
                      <a:pt x="2" y="24"/>
                    </a:moveTo>
                    <a:lnTo>
                      <a:pt x="90" y="2"/>
                    </a:lnTo>
                    <a:lnTo>
                      <a:pt x="90" y="0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6" name="Freeform 55">
                <a:extLst>
                  <a:ext uri="{FF2B5EF4-FFF2-40B4-BE49-F238E27FC236}">
                    <a16:creationId xmlns:a16="http://schemas.microsoft.com/office/drawing/2014/main" id="{7FD829EC-66BB-414D-AE33-C27B6987C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988" y="8515351"/>
                <a:ext cx="142875" cy="38100"/>
              </a:xfrm>
              <a:custGeom>
                <a:avLst/>
                <a:gdLst>
                  <a:gd name="T0" fmla="*/ 2147483647 w 90"/>
                  <a:gd name="T1" fmla="*/ 2147483647 h 24"/>
                  <a:gd name="T2" fmla="*/ 2147483647 w 90"/>
                  <a:gd name="T3" fmla="*/ 2147483647 h 24"/>
                  <a:gd name="T4" fmla="*/ 2147483647 w 90"/>
                  <a:gd name="T5" fmla="*/ 0 h 24"/>
                  <a:gd name="T6" fmla="*/ 2147483647 w 90"/>
                  <a:gd name="T7" fmla="*/ 0 h 24"/>
                  <a:gd name="T8" fmla="*/ 2147483647 w 90"/>
                  <a:gd name="T9" fmla="*/ 2147483647 h 24"/>
                  <a:gd name="T10" fmla="*/ 0 w 90"/>
                  <a:gd name="T11" fmla="*/ 2147483647 h 24"/>
                  <a:gd name="T12" fmla="*/ 2147483647 w 90"/>
                  <a:gd name="T13" fmla="*/ 2147483647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24"/>
                  <a:gd name="T23" fmla="*/ 90 w 90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24">
                    <a:moveTo>
                      <a:pt x="2" y="24"/>
                    </a:moveTo>
                    <a:lnTo>
                      <a:pt x="90" y="2"/>
                    </a:lnTo>
                    <a:lnTo>
                      <a:pt x="90" y="0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2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7" name="Freeform 56">
                <a:extLst>
                  <a:ext uri="{FF2B5EF4-FFF2-40B4-BE49-F238E27FC236}">
                    <a16:creationId xmlns:a16="http://schemas.microsoft.com/office/drawing/2014/main" id="{5F695D0C-96AB-462D-BB43-4194CFB1A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288" y="8224838"/>
                <a:ext cx="57150" cy="142875"/>
              </a:xfrm>
              <a:custGeom>
                <a:avLst/>
                <a:gdLst>
                  <a:gd name="T0" fmla="*/ 2147483647 w 36"/>
                  <a:gd name="T1" fmla="*/ 2147483647 h 90"/>
                  <a:gd name="T2" fmla="*/ 2147483647 w 36"/>
                  <a:gd name="T3" fmla="*/ 2147483647 h 90"/>
                  <a:gd name="T4" fmla="*/ 2147483647 w 36"/>
                  <a:gd name="T5" fmla="*/ 0 h 90"/>
                  <a:gd name="T6" fmla="*/ 2147483647 w 36"/>
                  <a:gd name="T7" fmla="*/ 0 h 90"/>
                  <a:gd name="T8" fmla="*/ 0 w 36"/>
                  <a:gd name="T9" fmla="*/ 2147483647 h 90"/>
                  <a:gd name="T10" fmla="*/ 2147483647 w 36"/>
                  <a:gd name="T11" fmla="*/ 2147483647 h 90"/>
                  <a:gd name="T12" fmla="*/ 2147483647 w 36"/>
                  <a:gd name="T13" fmla="*/ 2147483647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90"/>
                  <a:gd name="T23" fmla="*/ 36 w 36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90">
                    <a:moveTo>
                      <a:pt x="2" y="90"/>
                    </a:moveTo>
                    <a:lnTo>
                      <a:pt x="36" y="2"/>
                    </a:lnTo>
                    <a:lnTo>
                      <a:pt x="34" y="0"/>
                    </a:lnTo>
                    <a:lnTo>
                      <a:pt x="0" y="90"/>
                    </a:lnTo>
                    <a:lnTo>
                      <a:pt x="2" y="90"/>
                    </a:lnTo>
                    <a:close/>
                  </a:path>
                </a:pathLst>
              </a:custGeom>
              <a:solidFill>
                <a:srgbClr val="6363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8" name="Freeform 57">
                <a:extLst>
                  <a:ext uri="{FF2B5EF4-FFF2-40B4-BE49-F238E27FC236}">
                    <a16:creationId xmlns:a16="http://schemas.microsoft.com/office/drawing/2014/main" id="{7F2FCFA5-4830-44FA-8D1F-D53989DEA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288" y="8224838"/>
                <a:ext cx="57150" cy="142875"/>
              </a:xfrm>
              <a:custGeom>
                <a:avLst/>
                <a:gdLst>
                  <a:gd name="T0" fmla="*/ 2147483647 w 36"/>
                  <a:gd name="T1" fmla="*/ 2147483647 h 90"/>
                  <a:gd name="T2" fmla="*/ 2147483647 w 36"/>
                  <a:gd name="T3" fmla="*/ 2147483647 h 90"/>
                  <a:gd name="T4" fmla="*/ 2147483647 w 36"/>
                  <a:gd name="T5" fmla="*/ 0 h 90"/>
                  <a:gd name="T6" fmla="*/ 2147483647 w 36"/>
                  <a:gd name="T7" fmla="*/ 0 h 90"/>
                  <a:gd name="T8" fmla="*/ 0 w 36"/>
                  <a:gd name="T9" fmla="*/ 2147483647 h 90"/>
                  <a:gd name="T10" fmla="*/ 2147483647 w 36"/>
                  <a:gd name="T11" fmla="*/ 2147483647 h 90"/>
                  <a:gd name="T12" fmla="*/ 2147483647 w 36"/>
                  <a:gd name="T13" fmla="*/ 2147483647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90"/>
                  <a:gd name="T23" fmla="*/ 36 w 36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90">
                    <a:moveTo>
                      <a:pt x="2" y="90"/>
                    </a:moveTo>
                    <a:lnTo>
                      <a:pt x="36" y="2"/>
                    </a:lnTo>
                    <a:lnTo>
                      <a:pt x="34" y="0"/>
                    </a:lnTo>
                    <a:lnTo>
                      <a:pt x="0" y="90"/>
                    </a:lnTo>
                    <a:lnTo>
                      <a:pt x="2" y="9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9" name="Freeform 58">
                <a:extLst>
                  <a:ext uri="{FF2B5EF4-FFF2-40B4-BE49-F238E27FC236}">
                    <a16:creationId xmlns:a16="http://schemas.microsoft.com/office/drawing/2014/main" id="{C74DF39B-5658-4322-8E0B-6442CF2F9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4613" y="7789863"/>
                <a:ext cx="187325" cy="225425"/>
              </a:xfrm>
              <a:custGeom>
                <a:avLst/>
                <a:gdLst>
                  <a:gd name="T0" fmla="*/ 2147483647 w 59"/>
                  <a:gd name="T1" fmla="*/ 0 h 71"/>
                  <a:gd name="T2" fmla="*/ 2147483647 w 59"/>
                  <a:gd name="T3" fmla="*/ 2147483647 h 71"/>
                  <a:gd name="T4" fmla="*/ 2147483647 w 59"/>
                  <a:gd name="T5" fmla="*/ 2147483647 h 71"/>
                  <a:gd name="T6" fmla="*/ 2147483647 w 59"/>
                  <a:gd name="T7" fmla="*/ 2147483647 h 71"/>
                  <a:gd name="T8" fmla="*/ 2147483647 w 59"/>
                  <a:gd name="T9" fmla="*/ 2147483647 h 71"/>
                  <a:gd name="T10" fmla="*/ 2147483647 w 59"/>
                  <a:gd name="T11" fmla="*/ 2147483647 h 71"/>
                  <a:gd name="T12" fmla="*/ 2147483647 w 5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71"/>
                  <a:gd name="T23" fmla="*/ 59 w 59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71">
                    <a:moveTo>
                      <a:pt x="16" y="0"/>
                    </a:moveTo>
                    <a:cubicBezTo>
                      <a:pt x="16" y="0"/>
                      <a:pt x="0" y="2"/>
                      <a:pt x="3" y="31"/>
                    </a:cubicBezTo>
                    <a:cubicBezTo>
                      <a:pt x="6" y="58"/>
                      <a:pt x="28" y="56"/>
                      <a:pt x="28" y="56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9" y="71"/>
                      <a:pt x="52" y="70"/>
                      <a:pt x="59" y="60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19" y="21"/>
                      <a:pt x="16" y="0"/>
                    </a:cubicBez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0" name="Oval 59">
                <a:extLst>
                  <a:ext uri="{FF2B5EF4-FFF2-40B4-BE49-F238E27FC236}">
                    <a16:creationId xmlns:a16="http://schemas.microsoft.com/office/drawing/2014/main" id="{C74DF02C-FC2C-4EED-B27A-BE7FC8E85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0013" y="7859713"/>
                <a:ext cx="12700" cy="12700"/>
              </a:xfrm>
              <a:prstGeom prst="ellipse">
                <a:avLst/>
              </a:pr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70711" name="Oval 60">
                <a:extLst>
                  <a:ext uri="{FF2B5EF4-FFF2-40B4-BE49-F238E27FC236}">
                    <a16:creationId xmlns:a16="http://schemas.microsoft.com/office/drawing/2014/main" id="{C4C127E1-465C-4690-83D8-35E74D73C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463" y="7856538"/>
                <a:ext cx="15875" cy="15875"/>
              </a:xfrm>
              <a:prstGeom prst="ellipse">
                <a:avLst/>
              </a:pr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70712" name="Freeform 61">
                <a:extLst>
                  <a:ext uri="{FF2B5EF4-FFF2-40B4-BE49-F238E27FC236}">
                    <a16:creationId xmlns:a16="http://schemas.microsoft.com/office/drawing/2014/main" id="{57B20818-31A6-4323-B0F0-95A7030B7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13" y="7866063"/>
                <a:ext cx="25400" cy="38100"/>
              </a:xfrm>
              <a:custGeom>
                <a:avLst/>
                <a:gdLst>
                  <a:gd name="T0" fmla="*/ 2147483647 w 8"/>
                  <a:gd name="T1" fmla="*/ 2147483647 h 12"/>
                  <a:gd name="T2" fmla="*/ 2147483647 w 8"/>
                  <a:gd name="T3" fmla="*/ 2147483647 h 12"/>
                  <a:gd name="T4" fmla="*/ 2147483647 w 8"/>
                  <a:gd name="T5" fmla="*/ 2147483647 h 12"/>
                  <a:gd name="T6" fmla="*/ 2147483647 w 8"/>
                  <a:gd name="T7" fmla="*/ 0 h 12"/>
                  <a:gd name="T8" fmla="*/ 2147483647 w 8"/>
                  <a:gd name="T9" fmla="*/ 2147483647 h 12"/>
                  <a:gd name="T10" fmla="*/ 2147483647 w 8"/>
                  <a:gd name="T11" fmla="*/ 2147483647 h 12"/>
                  <a:gd name="T12" fmla="*/ 2147483647 w 8"/>
                  <a:gd name="T13" fmla="*/ 2147483647 h 12"/>
                  <a:gd name="T14" fmla="*/ 2147483647 w 8"/>
                  <a:gd name="T15" fmla="*/ 2147483647 h 12"/>
                  <a:gd name="T16" fmla="*/ 2147483647 w 8"/>
                  <a:gd name="T17" fmla="*/ 2147483647 h 12"/>
                  <a:gd name="T18" fmla="*/ 2147483647 w 8"/>
                  <a:gd name="T19" fmla="*/ 2147483647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12"/>
                  <a:gd name="T32" fmla="*/ 8 w 8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12">
                    <a:moveTo>
                      <a:pt x="4" y="12"/>
                    </a:moveTo>
                    <a:cubicBezTo>
                      <a:pt x="3" y="12"/>
                      <a:pt x="1" y="12"/>
                      <a:pt x="1" y="11"/>
                    </a:cubicBezTo>
                    <a:cubicBezTo>
                      <a:pt x="0" y="9"/>
                      <a:pt x="3" y="2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4"/>
                      <a:pt x="1" y="9"/>
                      <a:pt x="2" y="10"/>
                    </a:cubicBezTo>
                    <a:cubicBezTo>
                      <a:pt x="3" y="11"/>
                      <a:pt x="6" y="11"/>
                      <a:pt x="8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5" y="12"/>
                      <a:pt x="4" y="12"/>
                    </a:cubicBezTo>
                    <a:close/>
                  </a:path>
                </a:pathLst>
              </a:custGeom>
              <a:solidFill>
                <a:srgbClr val="AD59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3" name="Freeform 62">
                <a:extLst>
                  <a:ext uri="{FF2B5EF4-FFF2-40B4-BE49-F238E27FC236}">
                    <a16:creationId xmlns:a16="http://schemas.microsoft.com/office/drawing/2014/main" id="{0398BBCD-9A08-4812-BDFF-22009EE04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763" y="7913688"/>
                <a:ext cx="31750" cy="22225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0 w 10"/>
                  <a:gd name="T5" fmla="*/ 2147483647 h 7"/>
                  <a:gd name="T6" fmla="*/ 0 w 10"/>
                  <a:gd name="T7" fmla="*/ 2147483647 h 7"/>
                  <a:gd name="T8" fmla="*/ 2147483647 w 10"/>
                  <a:gd name="T9" fmla="*/ 2147483647 h 7"/>
                  <a:gd name="T10" fmla="*/ 2147483647 w 10"/>
                  <a:gd name="T11" fmla="*/ 0 h 7"/>
                  <a:gd name="T12" fmla="*/ 2147483647 w 10"/>
                  <a:gd name="T13" fmla="*/ 0 h 7"/>
                  <a:gd name="T14" fmla="*/ 2147483647 w 10"/>
                  <a:gd name="T15" fmla="*/ 2147483647 h 7"/>
                  <a:gd name="T16" fmla="*/ 2147483647 w 10"/>
                  <a:gd name="T17" fmla="*/ 2147483647 h 7"/>
                  <a:gd name="T18" fmla="*/ 2147483647 w 10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7"/>
                  <a:gd name="T32" fmla="*/ 10 w 10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7">
                    <a:moveTo>
                      <a:pt x="3" y="7"/>
                    </a:moveTo>
                    <a:cubicBezTo>
                      <a:pt x="2" y="7"/>
                      <a:pt x="1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6"/>
                      <a:pt x="6" y="5"/>
                    </a:cubicBezTo>
                    <a:cubicBezTo>
                      <a:pt x="7" y="4"/>
                      <a:pt x="8" y="2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3"/>
                      <a:pt x="8" y="5"/>
                      <a:pt x="6" y="6"/>
                    </a:cubicBezTo>
                    <a:cubicBezTo>
                      <a:pt x="5" y="6"/>
                      <a:pt x="4" y="7"/>
                      <a:pt x="3" y="7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0663" name="Freeform 305">
            <a:extLst>
              <a:ext uri="{FF2B5EF4-FFF2-40B4-BE49-F238E27FC236}">
                <a16:creationId xmlns:a16="http://schemas.microsoft.com/office/drawing/2014/main" id="{592B23BD-F0B6-4591-8CB6-42FA13AC4324}"/>
              </a:ext>
            </a:extLst>
          </p:cNvPr>
          <p:cNvSpPr>
            <a:spLocks/>
          </p:cNvSpPr>
          <p:nvPr/>
        </p:nvSpPr>
        <p:spPr bwMode="auto">
          <a:xfrm>
            <a:off x="1133475" y="2420938"/>
            <a:ext cx="952500" cy="1274762"/>
          </a:xfrm>
          <a:custGeom>
            <a:avLst/>
            <a:gdLst>
              <a:gd name="T0" fmla="*/ 2147483647 w 300"/>
              <a:gd name="T1" fmla="*/ 0 h 401"/>
              <a:gd name="T2" fmla="*/ 0 w 300"/>
              <a:gd name="T3" fmla="*/ 2147483647 h 401"/>
              <a:gd name="T4" fmla="*/ 2147483647 w 300"/>
              <a:gd name="T5" fmla="*/ 2147483647 h 401"/>
              <a:gd name="T6" fmla="*/ 2147483647 w 300"/>
              <a:gd name="T7" fmla="*/ 2147483647 h 401"/>
              <a:gd name="T8" fmla="*/ 2147483647 w 300"/>
              <a:gd name="T9" fmla="*/ 2147483647 h 401"/>
              <a:gd name="T10" fmla="*/ 2147483647 w 300"/>
              <a:gd name="T11" fmla="*/ 2147483647 h 401"/>
              <a:gd name="T12" fmla="*/ 2147483647 w 300"/>
              <a:gd name="T13" fmla="*/ 2147483647 h 401"/>
              <a:gd name="T14" fmla="*/ 2147483647 w 300"/>
              <a:gd name="T15" fmla="*/ 2147483647 h 401"/>
              <a:gd name="T16" fmla="*/ 2147483647 w 300"/>
              <a:gd name="T17" fmla="*/ 2147483647 h 401"/>
              <a:gd name="T18" fmla="*/ 2147483647 w 300"/>
              <a:gd name="T19" fmla="*/ 2147483647 h 401"/>
              <a:gd name="T20" fmla="*/ 2147483647 w 300"/>
              <a:gd name="T21" fmla="*/ 2147483647 h 401"/>
              <a:gd name="T22" fmla="*/ 2147483647 w 300"/>
              <a:gd name="T23" fmla="*/ 2147483647 h 401"/>
              <a:gd name="T24" fmla="*/ 2147483647 w 300"/>
              <a:gd name="T25" fmla="*/ 2147483647 h 401"/>
              <a:gd name="T26" fmla="*/ 2147483647 w 300"/>
              <a:gd name="T27" fmla="*/ 2147483647 h 401"/>
              <a:gd name="T28" fmla="*/ 2147483647 w 300"/>
              <a:gd name="T29" fmla="*/ 2147483647 h 401"/>
              <a:gd name="T30" fmla="*/ 2147483647 w 300"/>
              <a:gd name="T31" fmla="*/ 2147483647 h 401"/>
              <a:gd name="T32" fmla="*/ 2147483647 w 300"/>
              <a:gd name="T33" fmla="*/ 2147483647 h 401"/>
              <a:gd name="T34" fmla="*/ 2147483647 w 300"/>
              <a:gd name="T35" fmla="*/ 2147483647 h 401"/>
              <a:gd name="T36" fmla="*/ 2147483647 w 300"/>
              <a:gd name="T37" fmla="*/ 2147483647 h 401"/>
              <a:gd name="T38" fmla="*/ 2147483647 w 300"/>
              <a:gd name="T39" fmla="*/ 2147483647 h 401"/>
              <a:gd name="T40" fmla="*/ 2147483647 w 300"/>
              <a:gd name="T41" fmla="*/ 2147483647 h 401"/>
              <a:gd name="T42" fmla="*/ 2147483647 w 300"/>
              <a:gd name="T43" fmla="*/ 2147483647 h 401"/>
              <a:gd name="T44" fmla="*/ 2147483647 w 300"/>
              <a:gd name="T45" fmla="*/ 2147483647 h 401"/>
              <a:gd name="T46" fmla="*/ 2147483647 w 300"/>
              <a:gd name="T47" fmla="*/ 2147483647 h 401"/>
              <a:gd name="T48" fmla="*/ 2147483647 w 300"/>
              <a:gd name="T49" fmla="*/ 2147483647 h 401"/>
              <a:gd name="T50" fmla="*/ 2147483647 w 300"/>
              <a:gd name="T51" fmla="*/ 2147483647 h 401"/>
              <a:gd name="T52" fmla="*/ 2147483647 w 300"/>
              <a:gd name="T53" fmla="*/ 2147483647 h 401"/>
              <a:gd name="T54" fmla="*/ 2147483647 w 300"/>
              <a:gd name="T55" fmla="*/ 2147483647 h 401"/>
              <a:gd name="T56" fmla="*/ 2147483647 w 300"/>
              <a:gd name="T57" fmla="*/ 2147483647 h 401"/>
              <a:gd name="T58" fmla="*/ 2147483647 w 300"/>
              <a:gd name="T59" fmla="*/ 2147483647 h 401"/>
              <a:gd name="T60" fmla="*/ 2147483647 w 300"/>
              <a:gd name="T61" fmla="*/ 2147483647 h 401"/>
              <a:gd name="T62" fmla="*/ 2147483647 w 300"/>
              <a:gd name="T63" fmla="*/ 2147483647 h 401"/>
              <a:gd name="T64" fmla="*/ 2147483647 w 300"/>
              <a:gd name="T65" fmla="*/ 0 h 40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00"/>
              <a:gd name="T100" fmla="*/ 0 h 401"/>
              <a:gd name="T101" fmla="*/ 300 w 300"/>
              <a:gd name="T102" fmla="*/ 401 h 40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00" h="401">
                <a:moveTo>
                  <a:pt x="20" y="0"/>
                </a:moveTo>
                <a:cubicBezTo>
                  <a:pt x="8" y="20"/>
                  <a:pt x="0" y="45"/>
                  <a:pt x="0" y="68"/>
                </a:cubicBezTo>
                <a:cubicBezTo>
                  <a:pt x="0" y="82"/>
                  <a:pt x="3" y="95"/>
                  <a:pt x="8" y="107"/>
                </a:cubicBezTo>
                <a:cubicBezTo>
                  <a:pt x="21" y="140"/>
                  <a:pt x="53" y="164"/>
                  <a:pt x="87" y="164"/>
                </a:cubicBezTo>
                <a:cubicBezTo>
                  <a:pt x="90" y="164"/>
                  <a:pt x="93" y="164"/>
                  <a:pt x="96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162"/>
                  <a:pt x="97" y="162"/>
                  <a:pt x="97" y="162"/>
                </a:cubicBezTo>
                <a:cubicBezTo>
                  <a:pt x="95" y="156"/>
                  <a:pt x="88" y="152"/>
                  <a:pt x="82" y="152"/>
                </a:cubicBezTo>
                <a:cubicBezTo>
                  <a:pt x="80" y="152"/>
                  <a:pt x="79" y="152"/>
                  <a:pt x="78" y="152"/>
                </a:cubicBezTo>
                <a:cubicBezTo>
                  <a:pt x="71" y="154"/>
                  <a:pt x="65" y="160"/>
                  <a:pt x="60" y="166"/>
                </a:cubicBezTo>
                <a:cubicBezTo>
                  <a:pt x="51" y="179"/>
                  <a:pt x="47" y="195"/>
                  <a:pt x="47" y="211"/>
                </a:cubicBezTo>
                <a:cubicBezTo>
                  <a:pt x="47" y="215"/>
                  <a:pt x="47" y="218"/>
                  <a:pt x="47" y="222"/>
                </a:cubicBezTo>
                <a:cubicBezTo>
                  <a:pt x="50" y="242"/>
                  <a:pt x="58" y="260"/>
                  <a:pt x="67" y="277"/>
                </a:cubicBezTo>
                <a:cubicBezTo>
                  <a:pt x="90" y="317"/>
                  <a:pt x="125" y="351"/>
                  <a:pt x="166" y="372"/>
                </a:cubicBezTo>
                <a:cubicBezTo>
                  <a:pt x="201" y="391"/>
                  <a:pt x="241" y="401"/>
                  <a:pt x="281" y="401"/>
                </a:cubicBezTo>
                <a:cubicBezTo>
                  <a:pt x="288" y="401"/>
                  <a:pt x="294" y="401"/>
                  <a:pt x="300" y="400"/>
                </a:cubicBezTo>
                <a:cubicBezTo>
                  <a:pt x="300" y="398"/>
                  <a:pt x="300" y="398"/>
                  <a:pt x="300" y="398"/>
                </a:cubicBezTo>
                <a:cubicBezTo>
                  <a:pt x="294" y="399"/>
                  <a:pt x="288" y="399"/>
                  <a:pt x="281" y="399"/>
                </a:cubicBezTo>
                <a:cubicBezTo>
                  <a:pt x="242" y="399"/>
                  <a:pt x="202" y="389"/>
                  <a:pt x="167" y="370"/>
                </a:cubicBezTo>
                <a:cubicBezTo>
                  <a:pt x="126" y="349"/>
                  <a:pt x="92" y="316"/>
                  <a:pt x="69" y="276"/>
                </a:cubicBezTo>
                <a:cubicBezTo>
                  <a:pt x="59" y="259"/>
                  <a:pt x="52" y="241"/>
                  <a:pt x="49" y="222"/>
                </a:cubicBezTo>
                <a:cubicBezTo>
                  <a:pt x="49" y="218"/>
                  <a:pt x="49" y="215"/>
                  <a:pt x="49" y="211"/>
                </a:cubicBezTo>
                <a:cubicBezTo>
                  <a:pt x="49" y="195"/>
                  <a:pt x="53" y="179"/>
                  <a:pt x="62" y="167"/>
                </a:cubicBezTo>
                <a:cubicBezTo>
                  <a:pt x="66" y="161"/>
                  <a:pt x="72" y="156"/>
                  <a:pt x="79" y="154"/>
                </a:cubicBezTo>
                <a:cubicBezTo>
                  <a:pt x="80" y="154"/>
                  <a:pt x="81" y="154"/>
                  <a:pt x="82" y="154"/>
                </a:cubicBezTo>
                <a:cubicBezTo>
                  <a:pt x="88" y="154"/>
                  <a:pt x="94" y="157"/>
                  <a:pt x="95" y="163"/>
                </a:cubicBezTo>
                <a:cubicBezTo>
                  <a:pt x="96" y="163"/>
                  <a:pt x="96" y="163"/>
                  <a:pt x="96" y="163"/>
                </a:cubicBezTo>
                <a:cubicBezTo>
                  <a:pt x="96" y="162"/>
                  <a:pt x="96" y="162"/>
                  <a:pt x="96" y="162"/>
                </a:cubicBezTo>
                <a:cubicBezTo>
                  <a:pt x="93" y="162"/>
                  <a:pt x="90" y="162"/>
                  <a:pt x="87" y="162"/>
                </a:cubicBezTo>
                <a:cubicBezTo>
                  <a:pt x="54" y="162"/>
                  <a:pt x="22" y="138"/>
                  <a:pt x="10" y="107"/>
                </a:cubicBezTo>
                <a:cubicBezTo>
                  <a:pt x="5" y="94"/>
                  <a:pt x="2" y="81"/>
                  <a:pt x="2" y="68"/>
                </a:cubicBezTo>
                <a:cubicBezTo>
                  <a:pt x="2" y="45"/>
                  <a:pt x="10" y="21"/>
                  <a:pt x="22" y="1"/>
                </a:cubicBezTo>
                <a:cubicBezTo>
                  <a:pt x="20" y="0"/>
                  <a:pt x="20" y="0"/>
                  <a:pt x="20" y="0"/>
                </a:cubicBezTo>
                <a:close/>
              </a:path>
            </a:pathLst>
          </a:custGeom>
          <a:solidFill>
            <a:srgbClr val="1FD7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664" name="Group 58">
            <a:extLst>
              <a:ext uri="{FF2B5EF4-FFF2-40B4-BE49-F238E27FC236}">
                <a16:creationId xmlns:a16="http://schemas.microsoft.com/office/drawing/2014/main" id="{7E470F4D-02FF-4629-B730-C530B150E211}"/>
              </a:ext>
            </a:extLst>
          </p:cNvPr>
          <p:cNvGrpSpPr>
            <a:grpSpLocks/>
          </p:cNvGrpSpPr>
          <p:nvPr/>
        </p:nvGrpSpPr>
        <p:grpSpPr bwMode="auto">
          <a:xfrm>
            <a:off x="679450" y="4705350"/>
            <a:ext cx="1516063" cy="1076325"/>
            <a:chOff x="15880625" y="-107362"/>
            <a:chExt cx="476250" cy="338138"/>
          </a:xfrm>
        </p:grpSpPr>
        <p:sp>
          <p:nvSpPr>
            <p:cNvPr id="70674" name="Freeform 417">
              <a:extLst>
                <a:ext uri="{FF2B5EF4-FFF2-40B4-BE49-F238E27FC236}">
                  <a16:creationId xmlns:a16="http://schemas.microsoft.com/office/drawing/2014/main" id="{AF256270-54CC-48A1-A300-EE52570C2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3200" y="-107362"/>
              <a:ext cx="193675" cy="198438"/>
            </a:xfrm>
            <a:custGeom>
              <a:avLst/>
              <a:gdLst>
                <a:gd name="T0" fmla="*/ 2147483647 w 61"/>
                <a:gd name="T1" fmla="*/ 2147483647 h 62"/>
                <a:gd name="T2" fmla="*/ 2147483647 w 61"/>
                <a:gd name="T3" fmla="*/ 2147483647 h 62"/>
                <a:gd name="T4" fmla="*/ 2147483647 w 61"/>
                <a:gd name="T5" fmla="*/ 2147483647 h 62"/>
                <a:gd name="T6" fmla="*/ 2147483647 w 61"/>
                <a:gd name="T7" fmla="*/ 2147483647 h 62"/>
                <a:gd name="T8" fmla="*/ 2147483647 w 61"/>
                <a:gd name="T9" fmla="*/ 214748364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62"/>
                <a:gd name="T17" fmla="*/ 61 w 61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62">
                  <a:moveTo>
                    <a:pt x="59" y="28"/>
                  </a:moveTo>
                  <a:cubicBezTo>
                    <a:pt x="61" y="44"/>
                    <a:pt x="49" y="58"/>
                    <a:pt x="34" y="60"/>
                  </a:cubicBezTo>
                  <a:cubicBezTo>
                    <a:pt x="18" y="62"/>
                    <a:pt x="3" y="50"/>
                    <a:pt x="1" y="34"/>
                  </a:cubicBezTo>
                  <a:cubicBezTo>
                    <a:pt x="0" y="19"/>
                    <a:pt x="11" y="4"/>
                    <a:pt x="27" y="2"/>
                  </a:cubicBezTo>
                  <a:cubicBezTo>
                    <a:pt x="43" y="0"/>
                    <a:pt x="57" y="12"/>
                    <a:pt x="59" y="28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5" name="Freeform 418">
              <a:extLst>
                <a:ext uri="{FF2B5EF4-FFF2-40B4-BE49-F238E27FC236}">
                  <a16:creationId xmlns:a16="http://schemas.microsoft.com/office/drawing/2014/main" id="{D3A732DD-7937-4BAA-B7F9-3F2E4BDC6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5900" y="-91487"/>
              <a:ext cx="165100" cy="166688"/>
            </a:xfrm>
            <a:custGeom>
              <a:avLst/>
              <a:gdLst>
                <a:gd name="T0" fmla="*/ 2147483647 w 52"/>
                <a:gd name="T1" fmla="*/ 2147483647 h 52"/>
                <a:gd name="T2" fmla="*/ 2147483647 w 52"/>
                <a:gd name="T3" fmla="*/ 2147483647 h 52"/>
                <a:gd name="T4" fmla="*/ 2147483647 w 52"/>
                <a:gd name="T5" fmla="*/ 2147483647 h 52"/>
                <a:gd name="T6" fmla="*/ 2147483647 w 52"/>
                <a:gd name="T7" fmla="*/ 2147483647 h 52"/>
                <a:gd name="T8" fmla="*/ 2147483647 w 52"/>
                <a:gd name="T9" fmla="*/ 2147483647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2"/>
                <a:gd name="T17" fmla="*/ 52 w 52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2">
                  <a:moveTo>
                    <a:pt x="51" y="23"/>
                  </a:moveTo>
                  <a:cubicBezTo>
                    <a:pt x="52" y="37"/>
                    <a:pt x="43" y="49"/>
                    <a:pt x="29" y="51"/>
                  </a:cubicBezTo>
                  <a:cubicBezTo>
                    <a:pt x="16" y="52"/>
                    <a:pt x="3" y="43"/>
                    <a:pt x="2" y="29"/>
                  </a:cubicBezTo>
                  <a:cubicBezTo>
                    <a:pt x="0" y="15"/>
                    <a:pt x="10" y="3"/>
                    <a:pt x="23" y="2"/>
                  </a:cubicBezTo>
                  <a:cubicBezTo>
                    <a:pt x="37" y="0"/>
                    <a:pt x="49" y="10"/>
                    <a:pt x="51" y="23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6" name="Freeform 419">
              <a:extLst>
                <a:ext uri="{FF2B5EF4-FFF2-40B4-BE49-F238E27FC236}">
                  <a16:creationId xmlns:a16="http://schemas.microsoft.com/office/drawing/2014/main" id="{701D8C79-11BE-41DC-9B45-8C3E38C47C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23525" y="-69262"/>
              <a:ext cx="73025" cy="122238"/>
            </a:xfrm>
            <a:custGeom>
              <a:avLst/>
              <a:gdLst>
                <a:gd name="T0" fmla="*/ 2147483647 w 23"/>
                <a:gd name="T1" fmla="*/ 2147483647 h 38"/>
                <a:gd name="T2" fmla="*/ 2147483647 w 23"/>
                <a:gd name="T3" fmla="*/ 2147483647 h 38"/>
                <a:gd name="T4" fmla="*/ 2147483647 w 23"/>
                <a:gd name="T5" fmla="*/ 2147483647 h 38"/>
                <a:gd name="T6" fmla="*/ 2147483647 w 23"/>
                <a:gd name="T7" fmla="*/ 2147483647 h 38"/>
                <a:gd name="T8" fmla="*/ 2147483647 w 23"/>
                <a:gd name="T9" fmla="*/ 2147483647 h 38"/>
                <a:gd name="T10" fmla="*/ 2147483647 w 23"/>
                <a:gd name="T11" fmla="*/ 2147483647 h 38"/>
                <a:gd name="T12" fmla="*/ 2147483647 w 23"/>
                <a:gd name="T13" fmla="*/ 2147483647 h 38"/>
                <a:gd name="T14" fmla="*/ 2147483647 w 23"/>
                <a:gd name="T15" fmla="*/ 2147483647 h 38"/>
                <a:gd name="T16" fmla="*/ 2147483647 w 23"/>
                <a:gd name="T17" fmla="*/ 2147483647 h 38"/>
                <a:gd name="T18" fmla="*/ 2147483647 w 23"/>
                <a:gd name="T19" fmla="*/ 2147483647 h 38"/>
                <a:gd name="T20" fmla="*/ 2147483647 w 23"/>
                <a:gd name="T21" fmla="*/ 2147483647 h 38"/>
                <a:gd name="T22" fmla="*/ 2147483647 w 23"/>
                <a:gd name="T23" fmla="*/ 2147483647 h 38"/>
                <a:gd name="T24" fmla="*/ 2147483647 w 23"/>
                <a:gd name="T25" fmla="*/ 2147483647 h 38"/>
                <a:gd name="T26" fmla="*/ 2147483647 w 23"/>
                <a:gd name="T27" fmla="*/ 2147483647 h 38"/>
                <a:gd name="T28" fmla="*/ 2147483647 w 23"/>
                <a:gd name="T29" fmla="*/ 0 h 38"/>
                <a:gd name="T30" fmla="*/ 2147483647 w 23"/>
                <a:gd name="T31" fmla="*/ 0 h 38"/>
                <a:gd name="T32" fmla="*/ 2147483647 w 23"/>
                <a:gd name="T33" fmla="*/ 2147483647 h 38"/>
                <a:gd name="T34" fmla="*/ 2147483647 w 23"/>
                <a:gd name="T35" fmla="*/ 2147483647 h 38"/>
                <a:gd name="T36" fmla="*/ 2147483647 w 23"/>
                <a:gd name="T37" fmla="*/ 2147483647 h 38"/>
                <a:gd name="T38" fmla="*/ 2147483647 w 23"/>
                <a:gd name="T39" fmla="*/ 2147483647 h 38"/>
                <a:gd name="T40" fmla="*/ 2147483647 w 23"/>
                <a:gd name="T41" fmla="*/ 2147483647 h 38"/>
                <a:gd name="T42" fmla="*/ 0 w 23"/>
                <a:gd name="T43" fmla="*/ 2147483647 h 38"/>
                <a:gd name="T44" fmla="*/ 2147483647 w 23"/>
                <a:gd name="T45" fmla="*/ 2147483647 h 38"/>
                <a:gd name="T46" fmla="*/ 2147483647 w 23"/>
                <a:gd name="T47" fmla="*/ 2147483647 h 38"/>
                <a:gd name="T48" fmla="*/ 2147483647 w 23"/>
                <a:gd name="T49" fmla="*/ 2147483647 h 38"/>
                <a:gd name="T50" fmla="*/ 2147483647 w 23"/>
                <a:gd name="T51" fmla="*/ 2147483647 h 38"/>
                <a:gd name="T52" fmla="*/ 2147483647 w 23"/>
                <a:gd name="T53" fmla="*/ 2147483647 h 38"/>
                <a:gd name="T54" fmla="*/ 2147483647 w 23"/>
                <a:gd name="T55" fmla="*/ 2147483647 h 38"/>
                <a:gd name="T56" fmla="*/ 2147483647 w 23"/>
                <a:gd name="T57" fmla="*/ 2147483647 h 38"/>
                <a:gd name="T58" fmla="*/ 2147483647 w 23"/>
                <a:gd name="T59" fmla="*/ 2147483647 h 38"/>
                <a:gd name="T60" fmla="*/ 2147483647 w 23"/>
                <a:gd name="T61" fmla="*/ 2147483647 h 38"/>
                <a:gd name="T62" fmla="*/ 2147483647 w 23"/>
                <a:gd name="T63" fmla="*/ 2147483647 h 38"/>
                <a:gd name="T64" fmla="*/ 2147483647 w 23"/>
                <a:gd name="T65" fmla="*/ 2147483647 h 38"/>
                <a:gd name="T66" fmla="*/ 2147483647 w 23"/>
                <a:gd name="T67" fmla="*/ 2147483647 h 38"/>
                <a:gd name="T68" fmla="*/ 2147483647 w 23"/>
                <a:gd name="T69" fmla="*/ 2147483647 h 38"/>
                <a:gd name="T70" fmla="*/ 2147483647 w 23"/>
                <a:gd name="T71" fmla="*/ 2147483647 h 38"/>
                <a:gd name="T72" fmla="*/ 2147483647 w 23"/>
                <a:gd name="T73" fmla="*/ 2147483647 h 38"/>
                <a:gd name="T74" fmla="*/ 2147483647 w 23"/>
                <a:gd name="T75" fmla="*/ 2147483647 h 38"/>
                <a:gd name="T76" fmla="*/ 2147483647 w 23"/>
                <a:gd name="T77" fmla="*/ 2147483647 h 38"/>
                <a:gd name="T78" fmla="*/ 2147483647 w 23"/>
                <a:gd name="T79" fmla="*/ 2147483647 h 38"/>
                <a:gd name="T80" fmla="*/ 2147483647 w 23"/>
                <a:gd name="T81" fmla="*/ 2147483647 h 38"/>
                <a:gd name="T82" fmla="*/ 2147483647 w 23"/>
                <a:gd name="T83" fmla="*/ 2147483647 h 38"/>
                <a:gd name="T84" fmla="*/ 2147483647 w 23"/>
                <a:gd name="T85" fmla="*/ 2147483647 h 38"/>
                <a:gd name="T86" fmla="*/ 2147483647 w 23"/>
                <a:gd name="T87" fmla="*/ 2147483647 h 38"/>
                <a:gd name="T88" fmla="*/ 2147483647 w 23"/>
                <a:gd name="T89" fmla="*/ 2147483647 h 38"/>
                <a:gd name="T90" fmla="*/ 2147483647 w 23"/>
                <a:gd name="T91" fmla="*/ 2147483647 h 38"/>
                <a:gd name="T92" fmla="*/ 2147483647 w 23"/>
                <a:gd name="T93" fmla="*/ 2147483647 h 38"/>
                <a:gd name="T94" fmla="*/ 2147483647 w 23"/>
                <a:gd name="T95" fmla="*/ 2147483647 h 38"/>
                <a:gd name="T96" fmla="*/ 2147483647 w 23"/>
                <a:gd name="T97" fmla="*/ 2147483647 h 38"/>
                <a:gd name="T98" fmla="*/ 2147483647 w 23"/>
                <a:gd name="T99" fmla="*/ 2147483647 h 38"/>
                <a:gd name="T100" fmla="*/ 2147483647 w 23"/>
                <a:gd name="T101" fmla="*/ 2147483647 h 38"/>
                <a:gd name="T102" fmla="*/ 2147483647 w 23"/>
                <a:gd name="T103" fmla="*/ 2147483647 h 38"/>
                <a:gd name="T104" fmla="*/ 2147483647 w 23"/>
                <a:gd name="T105" fmla="*/ 2147483647 h 38"/>
                <a:gd name="T106" fmla="*/ 2147483647 w 23"/>
                <a:gd name="T107" fmla="*/ 2147483647 h 38"/>
                <a:gd name="T108" fmla="*/ 2147483647 w 23"/>
                <a:gd name="T109" fmla="*/ 2147483647 h 38"/>
                <a:gd name="T110" fmla="*/ 2147483647 w 23"/>
                <a:gd name="T111" fmla="*/ 2147483647 h 38"/>
                <a:gd name="T112" fmla="*/ 2147483647 w 23"/>
                <a:gd name="T113" fmla="*/ 2147483647 h 38"/>
                <a:gd name="T114" fmla="*/ 2147483647 w 23"/>
                <a:gd name="T115" fmla="*/ 2147483647 h 38"/>
                <a:gd name="T116" fmla="*/ 2147483647 w 23"/>
                <a:gd name="T117" fmla="*/ 2147483647 h 38"/>
                <a:gd name="T118" fmla="*/ 2147483647 w 23"/>
                <a:gd name="T119" fmla="*/ 2147483647 h 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"/>
                <a:gd name="T181" fmla="*/ 0 h 38"/>
                <a:gd name="T182" fmla="*/ 23 w 23"/>
                <a:gd name="T183" fmla="*/ 38 h 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" h="38">
                  <a:moveTo>
                    <a:pt x="22" y="20"/>
                  </a:moveTo>
                  <a:cubicBezTo>
                    <a:pt x="21" y="19"/>
                    <a:pt x="20" y="18"/>
                    <a:pt x="19" y="18"/>
                  </a:cubicBezTo>
                  <a:cubicBezTo>
                    <a:pt x="18" y="17"/>
                    <a:pt x="17" y="17"/>
                    <a:pt x="16" y="17"/>
                  </a:cubicBezTo>
                  <a:cubicBezTo>
                    <a:pt x="15" y="16"/>
                    <a:pt x="15" y="16"/>
                    <a:pt x="14" y="1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6" y="9"/>
                    <a:pt x="16" y="10"/>
                    <a:pt x="17" y="10"/>
                  </a:cubicBezTo>
                  <a:cubicBezTo>
                    <a:pt x="17" y="10"/>
                    <a:pt x="17" y="10"/>
                    <a:pt x="18" y="10"/>
                  </a:cubicBezTo>
                  <a:cubicBezTo>
                    <a:pt x="19" y="10"/>
                    <a:pt x="19" y="10"/>
                    <a:pt x="19" y="9"/>
                  </a:cubicBezTo>
                  <a:cubicBezTo>
                    <a:pt x="20" y="9"/>
                    <a:pt x="20" y="8"/>
                    <a:pt x="20" y="7"/>
                  </a:cubicBezTo>
                  <a:cubicBezTo>
                    <a:pt x="20" y="7"/>
                    <a:pt x="19" y="6"/>
                    <a:pt x="19" y="5"/>
                  </a:cubicBezTo>
                  <a:cubicBezTo>
                    <a:pt x="17" y="5"/>
                    <a:pt x="16" y="4"/>
                    <a:pt x="14" y="4"/>
                  </a:cubicBezTo>
                  <a:cubicBezTo>
                    <a:pt x="14" y="4"/>
                    <a:pt x="13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7" y="1"/>
                    <a:pt x="7" y="2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5" y="5"/>
                    <a:pt x="4" y="5"/>
                  </a:cubicBezTo>
                  <a:cubicBezTo>
                    <a:pt x="3" y="6"/>
                    <a:pt x="2" y="7"/>
                    <a:pt x="1" y="9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4" y="19"/>
                    <a:pt x="5" y="20"/>
                    <a:pt x="6" y="20"/>
                  </a:cubicBezTo>
                  <a:cubicBezTo>
                    <a:pt x="7" y="20"/>
                    <a:pt x="8" y="21"/>
                    <a:pt x="9" y="21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9" y="29"/>
                    <a:pt x="8" y="29"/>
                  </a:cubicBezTo>
                  <a:cubicBezTo>
                    <a:pt x="7" y="28"/>
                    <a:pt x="6" y="28"/>
                    <a:pt x="5" y="27"/>
                  </a:cubicBezTo>
                  <a:cubicBezTo>
                    <a:pt x="5" y="27"/>
                    <a:pt x="4" y="27"/>
                    <a:pt x="4" y="27"/>
                  </a:cubicBezTo>
                  <a:cubicBezTo>
                    <a:pt x="3" y="27"/>
                    <a:pt x="2" y="27"/>
                    <a:pt x="2" y="28"/>
                  </a:cubicBezTo>
                  <a:cubicBezTo>
                    <a:pt x="2" y="28"/>
                    <a:pt x="1" y="29"/>
                    <a:pt x="1" y="29"/>
                  </a:cubicBezTo>
                  <a:cubicBezTo>
                    <a:pt x="1" y="30"/>
                    <a:pt x="2" y="30"/>
                    <a:pt x="2" y="30"/>
                  </a:cubicBezTo>
                  <a:cubicBezTo>
                    <a:pt x="2" y="31"/>
                    <a:pt x="2" y="31"/>
                    <a:pt x="3" y="31"/>
                  </a:cubicBezTo>
                  <a:cubicBezTo>
                    <a:pt x="4" y="32"/>
                    <a:pt x="6" y="33"/>
                    <a:pt x="8" y="33"/>
                  </a:cubicBezTo>
                  <a:cubicBezTo>
                    <a:pt x="9" y="34"/>
                    <a:pt x="10" y="34"/>
                    <a:pt x="11" y="34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2" y="37"/>
                    <a:pt x="12" y="38"/>
                  </a:cubicBezTo>
                  <a:cubicBezTo>
                    <a:pt x="13" y="38"/>
                    <a:pt x="13" y="38"/>
                    <a:pt x="14" y="38"/>
                  </a:cubicBezTo>
                  <a:cubicBezTo>
                    <a:pt x="15" y="38"/>
                    <a:pt x="15" y="38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2"/>
                    <a:pt x="17" y="32"/>
                    <a:pt x="18" y="32"/>
                  </a:cubicBezTo>
                  <a:cubicBezTo>
                    <a:pt x="20" y="31"/>
                    <a:pt x="21" y="30"/>
                    <a:pt x="22" y="28"/>
                  </a:cubicBezTo>
                  <a:cubicBezTo>
                    <a:pt x="22" y="27"/>
                    <a:pt x="23" y="25"/>
                    <a:pt x="23" y="24"/>
                  </a:cubicBezTo>
                  <a:cubicBezTo>
                    <a:pt x="22" y="22"/>
                    <a:pt x="22" y="21"/>
                    <a:pt x="22" y="20"/>
                  </a:cubicBezTo>
                  <a:close/>
                  <a:moveTo>
                    <a:pt x="8" y="16"/>
                  </a:moveTo>
                  <a:cubicBezTo>
                    <a:pt x="7" y="15"/>
                    <a:pt x="6" y="15"/>
                    <a:pt x="6" y="15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6" y="10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8" y="16"/>
                  </a:lnTo>
                  <a:close/>
                  <a:moveTo>
                    <a:pt x="17" y="26"/>
                  </a:moveTo>
                  <a:cubicBezTo>
                    <a:pt x="17" y="27"/>
                    <a:pt x="16" y="27"/>
                    <a:pt x="15" y="2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2"/>
                    <a:pt x="16" y="22"/>
                    <a:pt x="17" y="22"/>
                  </a:cubicBezTo>
                  <a:cubicBezTo>
                    <a:pt x="17" y="23"/>
                    <a:pt x="18" y="24"/>
                    <a:pt x="18" y="24"/>
                  </a:cubicBezTo>
                  <a:cubicBezTo>
                    <a:pt x="18" y="25"/>
                    <a:pt x="17" y="26"/>
                    <a:pt x="17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7" name="Freeform 420">
              <a:extLst>
                <a:ext uri="{FF2B5EF4-FFF2-40B4-BE49-F238E27FC236}">
                  <a16:creationId xmlns:a16="http://schemas.microsoft.com/office/drawing/2014/main" id="{17D2E6CB-2BC2-46C8-8CD3-C1D889F95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0625" y="-59737"/>
              <a:ext cx="288925" cy="290513"/>
            </a:xfrm>
            <a:custGeom>
              <a:avLst/>
              <a:gdLst>
                <a:gd name="T0" fmla="*/ 2147483647 w 91"/>
                <a:gd name="T1" fmla="*/ 2147483647 h 91"/>
                <a:gd name="T2" fmla="*/ 2147483647 w 91"/>
                <a:gd name="T3" fmla="*/ 2147483647 h 91"/>
                <a:gd name="T4" fmla="*/ 2147483647 w 91"/>
                <a:gd name="T5" fmla="*/ 2147483647 h 91"/>
                <a:gd name="T6" fmla="*/ 2147483647 w 91"/>
                <a:gd name="T7" fmla="*/ 2147483647 h 91"/>
                <a:gd name="T8" fmla="*/ 2147483647 w 91"/>
                <a:gd name="T9" fmla="*/ 2147483647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91"/>
                <a:gd name="T17" fmla="*/ 91 w 91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91">
                  <a:moveTo>
                    <a:pt x="85" y="56"/>
                  </a:moveTo>
                  <a:cubicBezTo>
                    <a:pt x="79" y="78"/>
                    <a:pt x="57" y="91"/>
                    <a:pt x="35" y="85"/>
                  </a:cubicBezTo>
                  <a:cubicBezTo>
                    <a:pt x="13" y="80"/>
                    <a:pt x="0" y="57"/>
                    <a:pt x="6" y="35"/>
                  </a:cubicBezTo>
                  <a:cubicBezTo>
                    <a:pt x="11" y="14"/>
                    <a:pt x="34" y="0"/>
                    <a:pt x="56" y="6"/>
                  </a:cubicBezTo>
                  <a:cubicBezTo>
                    <a:pt x="77" y="12"/>
                    <a:pt x="91" y="34"/>
                    <a:pt x="85" y="56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8" name="Freeform 421">
              <a:extLst>
                <a:ext uri="{FF2B5EF4-FFF2-40B4-BE49-F238E27FC236}">
                  <a16:creationId xmlns:a16="http://schemas.microsoft.com/office/drawing/2014/main" id="{BBEC8FA7-71BD-4C3F-BFBB-019E7BD2A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2850" y="-37512"/>
              <a:ext cx="244475" cy="246063"/>
            </a:xfrm>
            <a:custGeom>
              <a:avLst/>
              <a:gdLst>
                <a:gd name="T0" fmla="*/ 2147483647 w 77"/>
                <a:gd name="T1" fmla="*/ 2147483647 h 77"/>
                <a:gd name="T2" fmla="*/ 2147483647 w 77"/>
                <a:gd name="T3" fmla="*/ 2147483647 h 77"/>
                <a:gd name="T4" fmla="*/ 2147483647 w 77"/>
                <a:gd name="T5" fmla="*/ 2147483647 h 77"/>
                <a:gd name="T6" fmla="*/ 2147483647 w 77"/>
                <a:gd name="T7" fmla="*/ 2147483647 h 77"/>
                <a:gd name="T8" fmla="*/ 2147483647 w 77"/>
                <a:gd name="T9" fmla="*/ 2147483647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77"/>
                <a:gd name="T17" fmla="*/ 77 w 77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30" y="72"/>
                  </a:cubicBezTo>
                  <a:cubicBezTo>
                    <a:pt x="11" y="68"/>
                    <a:pt x="0" y="49"/>
                    <a:pt x="5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9" name="Freeform 422">
              <a:extLst>
                <a:ext uri="{FF2B5EF4-FFF2-40B4-BE49-F238E27FC236}">
                  <a16:creationId xmlns:a16="http://schemas.microsoft.com/office/drawing/2014/main" id="{1AA309B1-836A-40F9-8BD7-C1B57CF6FD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66350" y="588"/>
              <a:ext cx="114300" cy="173038"/>
            </a:xfrm>
            <a:custGeom>
              <a:avLst/>
              <a:gdLst>
                <a:gd name="T0" fmla="*/ 2147483647 w 36"/>
                <a:gd name="T1" fmla="*/ 2147483647 h 54"/>
                <a:gd name="T2" fmla="*/ 2147483647 w 36"/>
                <a:gd name="T3" fmla="*/ 2147483647 h 54"/>
                <a:gd name="T4" fmla="*/ 2147483647 w 36"/>
                <a:gd name="T5" fmla="*/ 2147483647 h 54"/>
                <a:gd name="T6" fmla="*/ 2147483647 w 36"/>
                <a:gd name="T7" fmla="*/ 2147483647 h 54"/>
                <a:gd name="T8" fmla="*/ 2147483647 w 36"/>
                <a:gd name="T9" fmla="*/ 2147483647 h 54"/>
                <a:gd name="T10" fmla="*/ 2147483647 w 36"/>
                <a:gd name="T11" fmla="*/ 2147483647 h 54"/>
                <a:gd name="T12" fmla="*/ 2147483647 w 36"/>
                <a:gd name="T13" fmla="*/ 2147483647 h 54"/>
                <a:gd name="T14" fmla="*/ 2147483647 w 36"/>
                <a:gd name="T15" fmla="*/ 2147483647 h 54"/>
                <a:gd name="T16" fmla="*/ 2147483647 w 36"/>
                <a:gd name="T17" fmla="*/ 2147483647 h 54"/>
                <a:gd name="T18" fmla="*/ 2147483647 w 36"/>
                <a:gd name="T19" fmla="*/ 2147483647 h 54"/>
                <a:gd name="T20" fmla="*/ 2147483647 w 36"/>
                <a:gd name="T21" fmla="*/ 2147483647 h 54"/>
                <a:gd name="T22" fmla="*/ 2147483647 w 36"/>
                <a:gd name="T23" fmla="*/ 2147483647 h 54"/>
                <a:gd name="T24" fmla="*/ 2147483647 w 36"/>
                <a:gd name="T25" fmla="*/ 2147483647 h 54"/>
                <a:gd name="T26" fmla="*/ 2147483647 w 36"/>
                <a:gd name="T27" fmla="*/ 2147483647 h 54"/>
                <a:gd name="T28" fmla="*/ 2147483647 w 36"/>
                <a:gd name="T29" fmla="*/ 2147483647 h 54"/>
                <a:gd name="T30" fmla="*/ 2147483647 w 36"/>
                <a:gd name="T31" fmla="*/ 0 h 54"/>
                <a:gd name="T32" fmla="*/ 2147483647 w 36"/>
                <a:gd name="T33" fmla="*/ 2147483647 h 54"/>
                <a:gd name="T34" fmla="*/ 2147483647 w 36"/>
                <a:gd name="T35" fmla="*/ 2147483647 h 54"/>
                <a:gd name="T36" fmla="*/ 2147483647 w 36"/>
                <a:gd name="T37" fmla="*/ 2147483647 h 54"/>
                <a:gd name="T38" fmla="*/ 2147483647 w 36"/>
                <a:gd name="T39" fmla="*/ 2147483647 h 54"/>
                <a:gd name="T40" fmla="*/ 2147483647 w 36"/>
                <a:gd name="T41" fmla="*/ 2147483647 h 54"/>
                <a:gd name="T42" fmla="*/ 2147483647 w 36"/>
                <a:gd name="T43" fmla="*/ 2147483647 h 54"/>
                <a:gd name="T44" fmla="*/ 2147483647 w 36"/>
                <a:gd name="T45" fmla="*/ 2147483647 h 54"/>
                <a:gd name="T46" fmla="*/ 2147483647 w 36"/>
                <a:gd name="T47" fmla="*/ 2147483647 h 54"/>
                <a:gd name="T48" fmla="*/ 2147483647 w 36"/>
                <a:gd name="T49" fmla="*/ 2147483647 h 54"/>
                <a:gd name="T50" fmla="*/ 2147483647 w 36"/>
                <a:gd name="T51" fmla="*/ 2147483647 h 54"/>
                <a:gd name="T52" fmla="*/ 2147483647 w 36"/>
                <a:gd name="T53" fmla="*/ 2147483647 h 54"/>
                <a:gd name="T54" fmla="*/ 2147483647 w 36"/>
                <a:gd name="T55" fmla="*/ 2147483647 h 54"/>
                <a:gd name="T56" fmla="*/ 2147483647 w 36"/>
                <a:gd name="T57" fmla="*/ 2147483647 h 54"/>
                <a:gd name="T58" fmla="*/ 2147483647 w 36"/>
                <a:gd name="T59" fmla="*/ 2147483647 h 54"/>
                <a:gd name="T60" fmla="*/ 2147483647 w 36"/>
                <a:gd name="T61" fmla="*/ 2147483647 h 54"/>
                <a:gd name="T62" fmla="*/ 0 w 36"/>
                <a:gd name="T63" fmla="*/ 2147483647 h 54"/>
                <a:gd name="T64" fmla="*/ 0 w 36"/>
                <a:gd name="T65" fmla="*/ 2147483647 h 54"/>
                <a:gd name="T66" fmla="*/ 2147483647 w 36"/>
                <a:gd name="T67" fmla="*/ 2147483647 h 54"/>
                <a:gd name="T68" fmla="*/ 2147483647 w 36"/>
                <a:gd name="T69" fmla="*/ 2147483647 h 54"/>
                <a:gd name="T70" fmla="*/ 2147483647 w 36"/>
                <a:gd name="T71" fmla="*/ 2147483647 h 54"/>
                <a:gd name="T72" fmla="*/ 2147483647 w 36"/>
                <a:gd name="T73" fmla="*/ 2147483647 h 54"/>
                <a:gd name="T74" fmla="*/ 2147483647 w 36"/>
                <a:gd name="T75" fmla="*/ 2147483647 h 54"/>
                <a:gd name="T76" fmla="*/ 2147483647 w 36"/>
                <a:gd name="T77" fmla="*/ 2147483647 h 54"/>
                <a:gd name="T78" fmla="*/ 2147483647 w 36"/>
                <a:gd name="T79" fmla="*/ 2147483647 h 54"/>
                <a:gd name="T80" fmla="*/ 2147483647 w 36"/>
                <a:gd name="T81" fmla="*/ 2147483647 h 54"/>
                <a:gd name="T82" fmla="*/ 2147483647 w 36"/>
                <a:gd name="T83" fmla="*/ 2147483647 h 54"/>
                <a:gd name="T84" fmla="*/ 2147483647 w 36"/>
                <a:gd name="T85" fmla="*/ 2147483647 h 54"/>
                <a:gd name="T86" fmla="*/ 2147483647 w 36"/>
                <a:gd name="T87" fmla="*/ 2147483647 h 54"/>
                <a:gd name="T88" fmla="*/ 2147483647 w 36"/>
                <a:gd name="T89" fmla="*/ 2147483647 h 54"/>
                <a:gd name="T90" fmla="*/ 2147483647 w 36"/>
                <a:gd name="T91" fmla="*/ 2147483647 h 54"/>
                <a:gd name="T92" fmla="*/ 2147483647 w 36"/>
                <a:gd name="T93" fmla="*/ 2147483647 h 54"/>
                <a:gd name="T94" fmla="*/ 2147483647 w 36"/>
                <a:gd name="T95" fmla="*/ 2147483647 h 54"/>
                <a:gd name="T96" fmla="*/ 2147483647 w 36"/>
                <a:gd name="T97" fmla="*/ 2147483647 h 54"/>
                <a:gd name="T98" fmla="*/ 2147483647 w 36"/>
                <a:gd name="T99" fmla="*/ 2147483647 h 54"/>
                <a:gd name="T100" fmla="*/ 2147483647 w 36"/>
                <a:gd name="T101" fmla="*/ 2147483647 h 54"/>
                <a:gd name="T102" fmla="*/ 2147483647 w 36"/>
                <a:gd name="T103" fmla="*/ 2147483647 h 54"/>
                <a:gd name="T104" fmla="*/ 2147483647 w 36"/>
                <a:gd name="T105" fmla="*/ 2147483647 h 54"/>
                <a:gd name="T106" fmla="*/ 2147483647 w 36"/>
                <a:gd name="T107" fmla="*/ 2147483647 h 54"/>
                <a:gd name="T108" fmla="*/ 2147483647 w 36"/>
                <a:gd name="T109" fmla="*/ 2147483647 h 54"/>
                <a:gd name="T110" fmla="*/ 2147483647 w 36"/>
                <a:gd name="T111" fmla="*/ 2147483647 h 54"/>
                <a:gd name="T112" fmla="*/ 2147483647 w 36"/>
                <a:gd name="T113" fmla="*/ 2147483647 h 54"/>
                <a:gd name="T114" fmla="*/ 2147483647 w 36"/>
                <a:gd name="T115" fmla="*/ 2147483647 h 54"/>
                <a:gd name="T116" fmla="*/ 2147483647 w 36"/>
                <a:gd name="T117" fmla="*/ 2147483647 h 54"/>
                <a:gd name="T118" fmla="*/ 2147483647 w 36"/>
                <a:gd name="T119" fmla="*/ 2147483647 h 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"/>
                <a:gd name="T181" fmla="*/ 0 h 54"/>
                <a:gd name="T182" fmla="*/ 36 w 36"/>
                <a:gd name="T183" fmla="*/ 54 h 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" h="54">
                  <a:moveTo>
                    <a:pt x="31" y="33"/>
                  </a:moveTo>
                  <a:cubicBezTo>
                    <a:pt x="31" y="32"/>
                    <a:pt x="31" y="30"/>
                    <a:pt x="30" y="29"/>
                  </a:cubicBezTo>
                  <a:cubicBezTo>
                    <a:pt x="29" y="28"/>
                    <a:pt x="28" y="27"/>
                    <a:pt x="26" y="26"/>
                  </a:cubicBezTo>
                  <a:cubicBezTo>
                    <a:pt x="25" y="25"/>
                    <a:pt x="24" y="25"/>
                    <a:pt x="23" y="2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4"/>
                    <a:pt x="28" y="15"/>
                    <a:pt x="28" y="15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3" y="19"/>
                    <a:pt x="34" y="19"/>
                    <a:pt x="34" y="18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6" y="15"/>
                    <a:pt x="36" y="14"/>
                    <a:pt x="35" y="12"/>
                  </a:cubicBezTo>
                  <a:cubicBezTo>
                    <a:pt x="34" y="11"/>
                    <a:pt x="33" y="10"/>
                    <a:pt x="31" y="8"/>
                  </a:cubicBezTo>
                  <a:cubicBezTo>
                    <a:pt x="30" y="8"/>
                    <a:pt x="29" y="7"/>
                    <a:pt x="28" y="7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  <a:cubicBezTo>
                    <a:pt x="25" y="0"/>
                    <a:pt x="24" y="0"/>
                    <a:pt x="23" y="1"/>
                  </a:cubicBezTo>
                  <a:cubicBezTo>
                    <a:pt x="22" y="1"/>
                    <a:pt x="22" y="2"/>
                    <a:pt x="22" y="3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5"/>
                    <a:pt x="18" y="5"/>
                    <a:pt x="16" y="5"/>
                  </a:cubicBezTo>
                  <a:cubicBezTo>
                    <a:pt x="14" y="5"/>
                    <a:pt x="12" y="6"/>
                    <a:pt x="10" y="8"/>
                  </a:cubicBezTo>
                  <a:cubicBezTo>
                    <a:pt x="8" y="9"/>
                    <a:pt x="7" y="11"/>
                    <a:pt x="7" y="13"/>
                  </a:cubicBezTo>
                  <a:cubicBezTo>
                    <a:pt x="6" y="15"/>
                    <a:pt x="6" y="17"/>
                    <a:pt x="6" y="18"/>
                  </a:cubicBezTo>
                  <a:cubicBezTo>
                    <a:pt x="6" y="20"/>
                    <a:pt x="7" y="21"/>
                    <a:pt x="8" y="22"/>
                  </a:cubicBezTo>
                  <a:cubicBezTo>
                    <a:pt x="8" y="23"/>
                    <a:pt x="10" y="25"/>
                    <a:pt x="11" y="26"/>
                  </a:cubicBezTo>
                  <a:cubicBezTo>
                    <a:pt x="12" y="26"/>
                    <a:pt x="14" y="27"/>
                    <a:pt x="15" y="28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1" y="39"/>
                    <a:pt x="10" y="38"/>
                    <a:pt x="10" y="38"/>
                  </a:cubicBezTo>
                  <a:cubicBezTo>
                    <a:pt x="9" y="37"/>
                    <a:pt x="7" y="36"/>
                    <a:pt x="6" y="34"/>
                  </a:cubicBezTo>
                  <a:cubicBezTo>
                    <a:pt x="6" y="33"/>
                    <a:pt x="5" y="33"/>
                    <a:pt x="4" y="33"/>
                  </a:cubicBezTo>
                  <a:cubicBezTo>
                    <a:pt x="3" y="33"/>
                    <a:pt x="3" y="33"/>
                    <a:pt x="2" y="33"/>
                  </a:cubicBezTo>
                  <a:cubicBezTo>
                    <a:pt x="1" y="34"/>
                    <a:pt x="0" y="34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cubicBezTo>
                    <a:pt x="0" y="38"/>
                    <a:pt x="1" y="38"/>
                    <a:pt x="1" y="39"/>
                  </a:cubicBezTo>
                  <a:cubicBezTo>
                    <a:pt x="2" y="41"/>
                    <a:pt x="4" y="43"/>
                    <a:pt x="6" y="44"/>
                  </a:cubicBezTo>
                  <a:cubicBezTo>
                    <a:pt x="7" y="45"/>
                    <a:pt x="9" y="45"/>
                    <a:pt x="11" y="46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50"/>
                    <a:pt x="9" y="51"/>
                    <a:pt x="10" y="52"/>
                  </a:cubicBezTo>
                  <a:cubicBezTo>
                    <a:pt x="10" y="53"/>
                    <a:pt x="11" y="53"/>
                    <a:pt x="12" y="53"/>
                  </a:cubicBezTo>
                  <a:cubicBezTo>
                    <a:pt x="13" y="54"/>
                    <a:pt x="14" y="54"/>
                    <a:pt x="15" y="53"/>
                  </a:cubicBezTo>
                  <a:cubicBezTo>
                    <a:pt x="16" y="53"/>
                    <a:pt x="16" y="52"/>
                    <a:pt x="17" y="51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9" y="47"/>
                    <a:pt x="20" y="47"/>
                    <a:pt x="21" y="47"/>
                  </a:cubicBezTo>
                  <a:cubicBezTo>
                    <a:pt x="23" y="47"/>
                    <a:pt x="25" y="46"/>
                    <a:pt x="27" y="44"/>
                  </a:cubicBezTo>
                  <a:cubicBezTo>
                    <a:pt x="29" y="43"/>
                    <a:pt x="30" y="41"/>
                    <a:pt x="31" y="39"/>
                  </a:cubicBezTo>
                  <a:cubicBezTo>
                    <a:pt x="32" y="37"/>
                    <a:pt x="32" y="35"/>
                    <a:pt x="31" y="33"/>
                  </a:cubicBezTo>
                  <a:close/>
                  <a:moveTo>
                    <a:pt x="16" y="21"/>
                  </a:moveTo>
                  <a:cubicBezTo>
                    <a:pt x="15" y="20"/>
                    <a:pt x="14" y="19"/>
                    <a:pt x="14" y="18"/>
                  </a:cubicBezTo>
                  <a:cubicBezTo>
                    <a:pt x="13" y="17"/>
                    <a:pt x="13" y="16"/>
                    <a:pt x="13" y="15"/>
                  </a:cubicBezTo>
                  <a:cubicBezTo>
                    <a:pt x="14" y="14"/>
                    <a:pt x="14" y="13"/>
                    <a:pt x="15" y="13"/>
                  </a:cubicBezTo>
                  <a:cubicBezTo>
                    <a:pt x="16" y="12"/>
                    <a:pt x="17" y="12"/>
                    <a:pt x="18" y="12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7" y="21"/>
                    <a:pt x="17" y="21"/>
                    <a:pt x="17" y="21"/>
                  </a:cubicBezTo>
                  <a:lnTo>
                    <a:pt x="16" y="21"/>
                  </a:lnTo>
                  <a:close/>
                  <a:moveTo>
                    <a:pt x="22" y="39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4" y="35"/>
                    <a:pt x="24" y="36"/>
                    <a:pt x="24" y="37"/>
                  </a:cubicBezTo>
                  <a:cubicBezTo>
                    <a:pt x="24" y="38"/>
                    <a:pt x="23" y="39"/>
                    <a:pt x="2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665" name="Group 65">
            <a:extLst>
              <a:ext uri="{FF2B5EF4-FFF2-40B4-BE49-F238E27FC236}">
                <a16:creationId xmlns:a16="http://schemas.microsoft.com/office/drawing/2014/main" id="{ED952DED-5EF9-4C74-9AF1-8825CE4FDAC3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527675"/>
            <a:ext cx="1320800" cy="1341438"/>
            <a:chOff x="16172725" y="941976"/>
            <a:chExt cx="295275" cy="300038"/>
          </a:xfrm>
        </p:grpSpPr>
        <p:sp>
          <p:nvSpPr>
            <p:cNvPr id="70671" name="Freeform 426">
              <a:extLst>
                <a:ext uri="{FF2B5EF4-FFF2-40B4-BE49-F238E27FC236}">
                  <a16:creationId xmlns:a16="http://schemas.microsoft.com/office/drawing/2014/main" id="{95412427-3E6F-4F46-8EE4-68A3FC5AB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2725" y="941976"/>
              <a:ext cx="295275" cy="300038"/>
            </a:xfrm>
            <a:custGeom>
              <a:avLst/>
              <a:gdLst>
                <a:gd name="T0" fmla="*/ 2147483647 w 93"/>
                <a:gd name="T1" fmla="*/ 2147483647 h 94"/>
                <a:gd name="T2" fmla="*/ 2147483647 w 93"/>
                <a:gd name="T3" fmla="*/ 2147483647 h 94"/>
                <a:gd name="T4" fmla="*/ 2147483647 w 93"/>
                <a:gd name="T5" fmla="*/ 2147483647 h 94"/>
                <a:gd name="T6" fmla="*/ 2147483647 w 93"/>
                <a:gd name="T7" fmla="*/ 2147483647 h 94"/>
                <a:gd name="T8" fmla="*/ 2147483647 w 93"/>
                <a:gd name="T9" fmla="*/ 2147483647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94"/>
                <a:gd name="T17" fmla="*/ 93 w 93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94">
                  <a:moveTo>
                    <a:pt x="82" y="27"/>
                  </a:moveTo>
                  <a:cubicBezTo>
                    <a:pt x="93" y="47"/>
                    <a:pt x="86" y="72"/>
                    <a:pt x="66" y="83"/>
                  </a:cubicBezTo>
                  <a:cubicBezTo>
                    <a:pt x="46" y="94"/>
                    <a:pt x="21" y="86"/>
                    <a:pt x="10" y="66"/>
                  </a:cubicBezTo>
                  <a:cubicBezTo>
                    <a:pt x="0" y="47"/>
                    <a:pt x="7" y="22"/>
                    <a:pt x="27" y="11"/>
                  </a:cubicBezTo>
                  <a:cubicBezTo>
                    <a:pt x="46" y="0"/>
                    <a:pt x="71" y="7"/>
                    <a:pt x="82" y="27"/>
                  </a:cubicBezTo>
                  <a:close/>
                </a:path>
              </a:pathLst>
            </a:custGeom>
            <a:solidFill>
              <a:srgbClr val="F9B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2" name="Freeform 427">
              <a:extLst>
                <a:ext uri="{FF2B5EF4-FFF2-40B4-BE49-F238E27FC236}">
                  <a16:creationId xmlns:a16="http://schemas.microsoft.com/office/drawing/2014/main" id="{F176FFF4-3697-43E5-842B-F27AF6815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1775" y="964201"/>
              <a:ext cx="254000" cy="255588"/>
            </a:xfrm>
            <a:custGeom>
              <a:avLst/>
              <a:gdLst>
                <a:gd name="T0" fmla="*/ 2147483647 w 80"/>
                <a:gd name="T1" fmla="*/ 2147483647 h 80"/>
                <a:gd name="T2" fmla="*/ 2147483647 w 80"/>
                <a:gd name="T3" fmla="*/ 2147483647 h 80"/>
                <a:gd name="T4" fmla="*/ 2147483647 w 80"/>
                <a:gd name="T5" fmla="*/ 2147483647 h 80"/>
                <a:gd name="T6" fmla="*/ 2147483647 w 80"/>
                <a:gd name="T7" fmla="*/ 2147483647 h 80"/>
                <a:gd name="T8" fmla="*/ 2147483647 w 80"/>
                <a:gd name="T9" fmla="*/ 2147483647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80"/>
                <a:gd name="T17" fmla="*/ 80 w 80"/>
                <a:gd name="T18" fmla="*/ 80 h 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80">
                  <a:moveTo>
                    <a:pt x="71" y="23"/>
                  </a:moveTo>
                  <a:cubicBezTo>
                    <a:pt x="80" y="40"/>
                    <a:pt x="74" y="61"/>
                    <a:pt x="57" y="70"/>
                  </a:cubicBezTo>
                  <a:cubicBezTo>
                    <a:pt x="40" y="80"/>
                    <a:pt x="19" y="73"/>
                    <a:pt x="10" y="57"/>
                  </a:cubicBezTo>
                  <a:cubicBezTo>
                    <a:pt x="0" y="40"/>
                    <a:pt x="7" y="18"/>
                    <a:pt x="24" y="9"/>
                  </a:cubicBezTo>
                  <a:cubicBezTo>
                    <a:pt x="40" y="0"/>
                    <a:pt x="62" y="6"/>
                    <a:pt x="71" y="23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3" name="Freeform 428">
              <a:extLst>
                <a:ext uri="{FF2B5EF4-FFF2-40B4-BE49-F238E27FC236}">
                  <a16:creationId xmlns:a16="http://schemas.microsoft.com/office/drawing/2014/main" id="{C98E76FB-269D-46AD-A5DF-30FA867CE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58450" y="1011826"/>
              <a:ext cx="120650" cy="157163"/>
            </a:xfrm>
            <a:custGeom>
              <a:avLst/>
              <a:gdLst>
                <a:gd name="T0" fmla="*/ 2147483647 w 38"/>
                <a:gd name="T1" fmla="*/ 2147483647 h 49"/>
                <a:gd name="T2" fmla="*/ 2147483647 w 38"/>
                <a:gd name="T3" fmla="*/ 2147483647 h 49"/>
                <a:gd name="T4" fmla="*/ 2147483647 w 38"/>
                <a:gd name="T5" fmla="*/ 2147483647 h 49"/>
                <a:gd name="T6" fmla="*/ 2147483647 w 38"/>
                <a:gd name="T7" fmla="*/ 2147483647 h 49"/>
                <a:gd name="T8" fmla="*/ 2147483647 w 38"/>
                <a:gd name="T9" fmla="*/ 2147483647 h 49"/>
                <a:gd name="T10" fmla="*/ 2147483647 w 38"/>
                <a:gd name="T11" fmla="*/ 2147483647 h 49"/>
                <a:gd name="T12" fmla="*/ 2147483647 w 38"/>
                <a:gd name="T13" fmla="*/ 2147483647 h 49"/>
                <a:gd name="T14" fmla="*/ 2147483647 w 38"/>
                <a:gd name="T15" fmla="*/ 2147483647 h 49"/>
                <a:gd name="T16" fmla="*/ 2147483647 w 38"/>
                <a:gd name="T17" fmla="*/ 2147483647 h 49"/>
                <a:gd name="T18" fmla="*/ 2147483647 w 38"/>
                <a:gd name="T19" fmla="*/ 2147483647 h 49"/>
                <a:gd name="T20" fmla="*/ 2147483647 w 38"/>
                <a:gd name="T21" fmla="*/ 2147483647 h 49"/>
                <a:gd name="T22" fmla="*/ 2147483647 w 38"/>
                <a:gd name="T23" fmla="*/ 2147483647 h 49"/>
                <a:gd name="T24" fmla="*/ 2147483647 w 38"/>
                <a:gd name="T25" fmla="*/ 2147483647 h 49"/>
                <a:gd name="T26" fmla="*/ 2147483647 w 38"/>
                <a:gd name="T27" fmla="*/ 2147483647 h 49"/>
                <a:gd name="T28" fmla="*/ 2147483647 w 38"/>
                <a:gd name="T29" fmla="*/ 0 h 49"/>
                <a:gd name="T30" fmla="*/ 2147483647 w 38"/>
                <a:gd name="T31" fmla="*/ 0 h 49"/>
                <a:gd name="T32" fmla="*/ 2147483647 w 38"/>
                <a:gd name="T33" fmla="*/ 2147483647 h 49"/>
                <a:gd name="T34" fmla="*/ 2147483647 w 38"/>
                <a:gd name="T35" fmla="*/ 2147483647 h 49"/>
                <a:gd name="T36" fmla="*/ 2147483647 w 38"/>
                <a:gd name="T37" fmla="*/ 2147483647 h 49"/>
                <a:gd name="T38" fmla="*/ 2147483647 w 38"/>
                <a:gd name="T39" fmla="*/ 2147483647 h 49"/>
                <a:gd name="T40" fmla="*/ 0 w 38"/>
                <a:gd name="T41" fmla="*/ 2147483647 h 49"/>
                <a:gd name="T42" fmla="*/ 2147483647 w 38"/>
                <a:gd name="T43" fmla="*/ 2147483647 h 49"/>
                <a:gd name="T44" fmla="*/ 2147483647 w 38"/>
                <a:gd name="T45" fmla="*/ 2147483647 h 49"/>
                <a:gd name="T46" fmla="*/ 2147483647 w 38"/>
                <a:gd name="T47" fmla="*/ 2147483647 h 49"/>
                <a:gd name="T48" fmla="*/ 2147483647 w 38"/>
                <a:gd name="T49" fmla="*/ 2147483647 h 49"/>
                <a:gd name="T50" fmla="*/ 2147483647 w 38"/>
                <a:gd name="T51" fmla="*/ 2147483647 h 49"/>
                <a:gd name="T52" fmla="*/ 2147483647 w 38"/>
                <a:gd name="T53" fmla="*/ 2147483647 h 49"/>
                <a:gd name="T54" fmla="*/ 2147483647 w 38"/>
                <a:gd name="T55" fmla="*/ 2147483647 h 49"/>
                <a:gd name="T56" fmla="*/ 2147483647 w 38"/>
                <a:gd name="T57" fmla="*/ 2147483647 h 49"/>
                <a:gd name="T58" fmla="*/ 2147483647 w 38"/>
                <a:gd name="T59" fmla="*/ 2147483647 h 49"/>
                <a:gd name="T60" fmla="*/ 2147483647 w 38"/>
                <a:gd name="T61" fmla="*/ 2147483647 h 49"/>
                <a:gd name="T62" fmla="*/ 2147483647 w 38"/>
                <a:gd name="T63" fmla="*/ 2147483647 h 49"/>
                <a:gd name="T64" fmla="*/ 2147483647 w 38"/>
                <a:gd name="T65" fmla="*/ 2147483647 h 49"/>
                <a:gd name="T66" fmla="*/ 2147483647 w 38"/>
                <a:gd name="T67" fmla="*/ 2147483647 h 49"/>
                <a:gd name="T68" fmla="*/ 2147483647 w 38"/>
                <a:gd name="T69" fmla="*/ 2147483647 h 49"/>
                <a:gd name="T70" fmla="*/ 2147483647 w 38"/>
                <a:gd name="T71" fmla="*/ 2147483647 h 49"/>
                <a:gd name="T72" fmla="*/ 2147483647 w 38"/>
                <a:gd name="T73" fmla="*/ 2147483647 h 49"/>
                <a:gd name="T74" fmla="*/ 2147483647 w 38"/>
                <a:gd name="T75" fmla="*/ 2147483647 h 49"/>
                <a:gd name="T76" fmla="*/ 2147483647 w 38"/>
                <a:gd name="T77" fmla="*/ 2147483647 h 49"/>
                <a:gd name="T78" fmla="*/ 2147483647 w 38"/>
                <a:gd name="T79" fmla="*/ 2147483647 h 49"/>
                <a:gd name="T80" fmla="*/ 2147483647 w 38"/>
                <a:gd name="T81" fmla="*/ 2147483647 h 49"/>
                <a:gd name="T82" fmla="*/ 2147483647 w 38"/>
                <a:gd name="T83" fmla="*/ 2147483647 h 49"/>
                <a:gd name="T84" fmla="*/ 2147483647 w 38"/>
                <a:gd name="T85" fmla="*/ 2147483647 h 49"/>
                <a:gd name="T86" fmla="*/ 2147483647 w 38"/>
                <a:gd name="T87" fmla="*/ 2147483647 h 49"/>
                <a:gd name="T88" fmla="*/ 2147483647 w 38"/>
                <a:gd name="T89" fmla="*/ 2147483647 h 49"/>
                <a:gd name="T90" fmla="*/ 2147483647 w 38"/>
                <a:gd name="T91" fmla="*/ 2147483647 h 49"/>
                <a:gd name="T92" fmla="*/ 2147483647 w 38"/>
                <a:gd name="T93" fmla="*/ 2147483647 h 49"/>
                <a:gd name="T94" fmla="*/ 2147483647 w 38"/>
                <a:gd name="T95" fmla="*/ 2147483647 h 49"/>
                <a:gd name="T96" fmla="*/ 2147483647 w 38"/>
                <a:gd name="T97" fmla="*/ 2147483647 h 49"/>
                <a:gd name="T98" fmla="*/ 2147483647 w 38"/>
                <a:gd name="T99" fmla="*/ 2147483647 h 49"/>
                <a:gd name="T100" fmla="*/ 2147483647 w 38"/>
                <a:gd name="T101" fmla="*/ 2147483647 h 49"/>
                <a:gd name="T102" fmla="*/ 2147483647 w 38"/>
                <a:gd name="T103" fmla="*/ 2147483647 h 49"/>
                <a:gd name="T104" fmla="*/ 2147483647 w 38"/>
                <a:gd name="T105" fmla="*/ 2147483647 h 49"/>
                <a:gd name="T106" fmla="*/ 2147483647 w 38"/>
                <a:gd name="T107" fmla="*/ 2147483647 h 49"/>
                <a:gd name="T108" fmla="*/ 2147483647 w 38"/>
                <a:gd name="T109" fmla="*/ 2147483647 h 49"/>
                <a:gd name="T110" fmla="*/ 2147483647 w 38"/>
                <a:gd name="T111" fmla="*/ 2147483647 h 49"/>
                <a:gd name="T112" fmla="*/ 2147483647 w 38"/>
                <a:gd name="T113" fmla="*/ 2147483647 h 49"/>
                <a:gd name="T114" fmla="*/ 2147483647 w 38"/>
                <a:gd name="T115" fmla="*/ 2147483647 h 49"/>
                <a:gd name="T116" fmla="*/ 2147483647 w 38"/>
                <a:gd name="T117" fmla="*/ 2147483647 h 49"/>
                <a:gd name="T118" fmla="*/ 2147483647 w 38"/>
                <a:gd name="T119" fmla="*/ 2147483647 h 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8"/>
                <a:gd name="T181" fmla="*/ 0 h 49"/>
                <a:gd name="T182" fmla="*/ 38 w 38"/>
                <a:gd name="T183" fmla="*/ 49 h 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8" h="49">
                  <a:moveTo>
                    <a:pt x="33" y="21"/>
                  </a:moveTo>
                  <a:cubicBezTo>
                    <a:pt x="32" y="20"/>
                    <a:pt x="31" y="19"/>
                    <a:pt x="29" y="19"/>
                  </a:cubicBezTo>
                  <a:cubicBezTo>
                    <a:pt x="28" y="19"/>
                    <a:pt x="26" y="19"/>
                    <a:pt x="24" y="19"/>
                  </a:cubicBezTo>
                  <a:cubicBezTo>
                    <a:pt x="23" y="19"/>
                    <a:pt x="22" y="20"/>
                    <a:pt x="21" y="2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1" y="10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4" y="9"/>
                    <a:pt x="25" y="8"/>
                    <a:pt x="25" y="8"/>
                  </a:cubicBezTo>
                  <a:cubicBezTo>
                    <a:pt x="25" y="7"/>
                    <a:pt x="25" y="6"/>
                    <a:pt x="25" y="5"/>
                  </a:cubicBezTo>
                  <a:cubicBezTo>
                    <a:pt x="24" y="4"/>
                    <a:pt x="23" y="3"/>
                    <a:pt x="22" y="3"/>
                  </a:cubicBezTo>
                  <a:cubicBezTo>
                    <a:pt x="20" y="3"/>
                    <a:pt x="18" y="3"/>
                    <a:pt x="16" y="3"/>
                  </a:cubicBezTo>
                  <a:cubicBezTo>
                    <a:pt x="15" y="3"/>
                    <a:pt x="14" y="4"/>
                    <a:pt x="13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6" y="1"/>
                    <a:pt x="5" y="2"/>
                    <a:pt x="5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8"/>
                    <a:pt x="4" y="9"/>
                    <a:pt x="3" y="10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9"/>
                    <a:pt x="0" y="21"/>
                    <a:pt x="2" y="23"/>
                  </a:cubicBezTo>
                  <a:cubicBezTo>
                    <a:pt x="2" y="25"/>
                    <a:pt x="3" y="26"/>
                    <a:pt x="5" y="27"/>
                  </a:cubicBezTo>
                  <a:cubicBezTo>
                    <a:pt x="6" y="28"/>
                    <a:pt x="7" y="28"/>
                    <a:pt x="8" y="29"/>
                  </a:cubicBezTo>
                  <a:cubicBezTo>
                    <a:pt x="10" y="29"/>
                    <a:pt x="11" y="29"/>
                    <a:pt x="13" y="29"/>
                  </a:cubicBezTo>
                  <a:cubicBezTo>
                    <a:pt x="15" y="29"/>
                    <a:pt x="16" y="28"/>
                    <a:pt x="18" y="2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2" y="38"/>
                    <a:pt x="21" y="39"/>
                    <a:pt x="21" y="39"/>
                  </a:cubicBezTo>
                  <a:cubicBezTo>
                    <a:pt x="19" y="39"/>
                    <a:pt x="17" y="39"/>
                    <a:pt x="15" y="38"/>
                  </a:cubicBezTo>
                  <a:cubicBezTo>
                    <a:pt x="15" y="38"/>
                    <a:pt x="14" y="38"/>
                    <a:pt x="13" y="39"/>
                  </a:cubicBezTo>
                  <a:cubicBezTo>
                    <a:pt x="12" y="39"/>
                    <a:pt x="12" y="40"/>
                    <a:pt x="12" y="41"/>
                  </a:cubicBezTo>
                  <a:cubicBezTo>
                    <a:pt x="11" y="42"/>
                    <a:pt x="11" y="43"/>
                    <a:pt x="12" y="43"/>
                  </a:cubicBezTo>
                  <a:cubicBezTo>
                    <a:pt x="12" y="44"/>
                    <a:pt x="13" y="44"/>
                    <a:pt x="13" y="45"/>
                  </a:cubicBezTo>
                  <a:cubicBezTo>
                    <a:pt x="14" y="45"/>
                    <a:pt x="14" y="45"/>
                    <a:pt x="15" y="45"/>
                  </a:cubicBezTo>
                  <a:cubicBezTo>
                    <a:pt x="17" y="46"/>
                    <a:pt x="20" y="46"/>
                    <a:pt x="22" y="46"/>
                  </a:cubicBezTo>
                  <a:cubicBezTo>
                    <a:pt x="24" y="45"/>
                    <a:pt x="25" y="45"/>
                    <a:pt x="27" y="44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8"/>
                    <a:pt x="29" y="49"/>
                    <a:pt x="30" y="49"/>
                  </a:cubicBezTo>
                  <a:cubicBezTo>
                    <a:pt x="31" y="49"/>
                    <a:pt x="32" y="49"/>
                    <a:pt x="33" y="49"/>
                  </a:cubicBezTo>
                  <a:cubicBezTo>
                    <a:pt x="34" y="48"/>
                    <a:pt x="35" y="47"/>
                    <a:pt x="35" y="46"/>
                  </a:cubicBezTo>
                  <a:cubicBezTo>
                    <a:pt x="35" y="46"/>
                    <a:pt x="35" y="45"/>
                    <a:pt x="34" y="44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3" y="39"/>
                    <a:pt x="34" y="39"/>
                    <a:pt x="35" y="38"/>
                  </a:cubicBezTo>
                  <a:cubicBezTo>
                    <a:pt x="37" y="36"/>
                    <a:pt x="38" y="34"/>
                    <a:pt x="38" y="32"/>
                  </a:cubicBezTo>
                  <a:cubicBezTo>
                    <a:pt x="38" y="29"/>
                    <a:pt x="38" y="27"/>
                    <a:pt x="37" y="25"/>
                  </a:cubicBezTo>
                  <a:cubicBezTo>
                    <a:pt x="36" y="23"/>
                    <a:pt x="35" y="22"/>
                    <a:pt x="33" y="21"/>
                  </a:cubicBezTo>
                  <a:close/>
                  <a:moveTo>
                    <a:pt x="13" y="22"/>
                  </a:moveTo>
                  <a:cubicBezTo>
                    <a:pt x="12" y="22"/>
                    <a:pt x="11" y="22"/>
                    <a:pt x="10" y="22"/>
                  </a:cubicBezTo>
                  <a:cubicBezTo>
                    <a:pt x="9" y="21"/>
                    <a:pt x="8" y="21"/>
                    <a:pt x="8" y="20"/>
                  </a:cubicBezTo>
                  <a:cubicBezTo>
                    <a:pt x="7" y="19"/>
                    <a:pt x="7" y="18"/>
                    <a:pt x="7" y="17"/>
                  </a:cubicBezTo>
                  <a:cubicBezTo>
                    <a:pt x="7" y="16"/>
                    <a:pt x="8" y="15"/>
                    <a:pt x="9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4" y="22"/>
                    <a:pt x="14" y="22"/>
                    <a:pt x="14" y="22"/>
                  </a:cubicBezTo>
                  <a:lnTo>
                    <a:pt x="13" y="22"/>
                  </a:lnTo>
                  <a:close/>
                  <a:moveTo>
                    <a:pt x="31" y="31"/>
                  </a:moveTo>
                  <a:cubicBezTo>
                    <a:pt x="31" y="32"/>
                    <a:pt x="30" y="33"/>
                    <a:pt x="29" y="3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6" y="26"/>
                    <a:pt x="27" y="26"/>
                    <a:pt x="28" y="26"/>
                  </a:cubicBezTo>
                  <a:cubicBezTo>
                    <a:pt x="29" y="27"/>
                    <a:pt x="30" y="27"/>
                    <a:pt x="31" y="29"/>
                  </a:cubicBezTo>
                  <a:cubicBezTo>
                    <a:pt x="31" y="29"/>
                    <a:pt x="31" y="30"/>
                    <a:pt x="3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EC3FA4E-D05E-47D5-85F0-9747BB89E447}"/>
              </a:ext>
            </a:extLst>
          </p:cNvPr>
          <p:cNvSpPr/>
          <p:nvPr/>
        </p:nvSpPr>
        <p:spPr>
          <a:xfrm>
            <a:off x="3784600" y="1266825"/>
            <a:ext cx="7964488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Фарида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гия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инсп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циясида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ишлайди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синглиси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маҳаллий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зав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авфсизлиги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бўлими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шлиғ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ишлайди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сий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Фарида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синглиси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ишлайдиган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зав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гик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авфсизлик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идалари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бузилишини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аниқламаслигида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бўлиши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Зав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жаримага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ртилмайди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атр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муҳитга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масаласи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лав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зимга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кўтарилади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8" name="Group 72">
            <a:extLst>
              <a:ext uri="{FF2B5EF4-FFF2-40B4-BE49-F238E27FC236}">
                <a16:creationId xmlns:a16="http://schemas.microsoft.com/office/drawing/2014/main" id="{6F290DD2-CCCB-4148-A13E-102FC53894C9}"/>
              </a:ext>
            </a:extLst>
          </p:cNvPr>
          <p:cNvGrpSpPr/>
          <p:nvPr/>
        </p:nvGrpSpPr>
        <p:grpSpPr>
          <a:xfrm>
            <a:off x="1470542" y="5505741"/>
            <a:ext cx="741363" cy="1109663"/>
            <a:chOff x="4286250" y="5026028"/>
            <a:chExt cx="741363" cy="1109663"/>
          </a:xfrm>
          <a:solidFill>
            <a:srgbClr val="9190F9"/>
          </a:solidFill>
        </p:grpSpPr>
        <p:sp>
          <p:nvSpPr>
            <p:cNvPr id="74" name="Freeform 24">
              <a:extLst>
                <a:ext uri="{FF2B5EF4-FFF2-40B4-BE49-F238E27FC236}">
                  <a16:creationId xmlns:a16="http://schemas.microsoft.com/office/drawing/2014/main" id="{A48D1DB7-DCDB-4847-A6ED-F3AC4FB11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50" y="5026028"/>
              <a:ext cx="474663" cy="963613"/>
            </a:xfrm>
            <a:custGeom>
              <a:avLst/>
              <a:gdLst>
                <a:gd name="T0" fmla="*/ 29 w 149"/>
                <a:gd name="T1" fmla="*/ 239 h 303"/>
                <a:gd name="T2" fmla="*/ 35 w 149"/>
                <a:gd name="T3" fmla="*/ 198 h 303"/>
                <a:gd name="T4" fmla="*/ 64 w 149"/>
                <a:gd name="T5" fmla="*/ 160 h 303"/>
                <a:gd name="T6" fmla="*/ 68 w 149"/>
                <a:gd name="T7" fmla="*/ 130 h 303"/>
                <a:gd name="T8" fmla="*/ 88 w 149"/>
                <a:gd name="T9" fmla="*/ 98 h 303"/>
                <a:gd name="T10" fmla="*/ 131 w 149"/>
                <a:gd name="T11" fmla="*/ 8 h 303"/>
                <a:gd name="T12" fmla="*/ 139 w 149"/>
                <a:gd name="T13" fmla="*/ 2 h 303"/>
                <a:gd name="T14" fmla="*/ 147 w 149"/>
                <a:gd name="T15" fmla="*/ 5 h 303"/>
                <a:gd name="T16" fmla="*/ 140 w 149"/>
                <a:gd name="T17" fmla="*/ 16 h 303"/>
                <a:gd name="T18" fmla="*/ 123 w 149"/>
                <a:gd name="T19" fmla="*/ 53 h 303"/>
                <a:gd name="T20" fmla="*/ 111 w 149"/>
                <a:gd name="T21" fmla="*/ 93 h 303"/>
                <a:gd name="T22" fmla="*/ 90 w 149"/>
                <a:gd name="T23" fmla="*/ 115 h 303"/>
                <a:gd name="T24" fmla="*/ 81 w 149"/>
                <a:gd name="T25" fmla="*/ 173 h 303"/>
                <a:gd name="T26" fmla="*/ 56 w 149"/>
                <a:gd name="T27" fmla="*/ 197 h 303"/>
                <a:gd name="T28" fmla="*/ 50 w 149"/>
                <a:gd name="T29" fmla="*/ 236 h 303"/>
                <a:gd name="T30" fmla="*/ 23 w 149"/>
                <a:gd name="T31" fmla="*/ 276 h 303"/>
                <a:gd name="T32" fmla="*/ 19 w 149"/>
                <a:gd name="T33" fmla="*/ 299 h 303"/>
                <a:gd name="T34" fmla="*/ 8 w 149"/>
                <a:gd name="T35" fmla="*/ 299 h 303"/>
                <a:gd name="T36" fmla="*/ 13 w 149"/>
                <a:gd name="T37" fmla="*/ 264 h 303"/>
                <a:gd name="T38" fmla="*/ 29 w 149"/>
                <a:gd name="T39" fmla="*/ 23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303">
                  <a:moveTo>
                    <a:pt x="29" y="239"/>
                  </a:moveTo>
                  <a:cubicBezTo>
                    <a:pt x="33" y="226"/>
                    <a:pt x="29" y="211"/>
                    <a:pt x="35" y="198"/>
                  </a:cubicBezTo>
                  <a:cubicBezTo>
                    <a:pt x="41" y="183"/>
                    <a:pt x="59" y="175"/>
                    <a:pt x="64" y="160"/>
                  </a:cubicBezTo>
                  <a:cubicBezTo>
                    <a:pt x="67" y="150"/>
                    <a:pt x="66" y="140"/>
                    <a:pt x="68" y="130"/>
                  </a:cubicBezTo>
                  <a:cubicBezTo>
                    <a:pt x="71" y="118"/>
                    <a:pt x="81" y="108"/>
                    <a:pt x="88" y="98"/>
                  </a:cubicBezTo>
                  <a:cubicBezTo>
                    <a:pt x="108" y="71"/>
                    <a:pt x="112" y="36"/>
                    <a:pt x="131" y="8"/>
                  </a:cubicBezTo>
                  <a:cubicBezTo>
                    <a:pt x="133" y="6"/>
                    <a:pt x="135" y="3"/>
                    <a:pt x="139" y="2"/>
                  </a:cubicBezTo>
                  <a:cubicBezTo>
                    <a:pt x="142" y="0"/>
                    <a:pt x="146" y="2"/>
                    <a:pt x="147" y="5"/>
                  </a:cubicBezTo>
                  <a:cubicBezTo>
                    <a:pt x="149" y="9"/>
                    <a:pt x="143" y="13"/>
                    <a:pt x="140" y="16"/>
                  </a:cubicBezTo>
                  <a:cubicBezTo>
                    <a:pt x="128" y="24"/>
                    <a:pt x="125" y="39"/>
                    <a:pt x="123" y="53"/>
                  </a:cubicBezTo>
                  <a:cubicBezTo>
                    <a:pt x="121" y="67"/>
                    <a:pt x="119" y="81"/>
                    <a:pt x="111" y="93"/>
                  </a:cubicBezTo>
                  <a:cubicBezTo>
                    <a:pt x="105" y="101"/>
                    <a:pt x="95" y="106"/>
                    <a:pt x="90" y="115"/>
                  </a:cubicBezTo>
                  <a:cubicBezTo>
                    <a:pt x="81" y="133"/>
                    <a:pt x="92" y="157"/>
                    <a:pt x="81" y="173"/>
                  </a:cubicBezTo>
                  <a:cubicBezTo>
                    <a:pt x="75" y="183"/>
                    <a:pt x="62" y="187"/>
                    <a:pt x="56" y="197"/>
                  </a:cubicBezTo>
                  <a:cubicBezTo>
                    <a:pt x="49" y="208"/>
                    <a:pt x="54" y="223"/>
                    <a:pt x="50" y="236"/>
                  </a:cubicBezTo>
                  <a:cubicBezTo>
                    <a:pt x="44" y="251"/>
                    <a:pt x="26" y="260"/>
                    <a:pt x="23" y="276"/>
                  </a:cubicBezTo>
                  <a:cubicBezTo>
                    <a:pt x="22" y="284"/>
                    <a:pt x="25" y="293"/>
                    <a:pt x="19" y="299"/>
                  </a:cubicBezTo>
                  <a:cubicBezTo>
                    <a:pt x="16" y="302"/>
                    <a:pt x="11" y="303"/>
                    <a:pt x="8" y="299"/>
                  </a:cubicBezTo>
                  <a:cubicBezTo>
                    <a:pt x="0" y="288"/>
                    <a:pt x="7" y="273"/>
                    <a:pt x="13" y="264"/>
                  </a:cubicBezTo>
                  <a:cubicBezTo>
                    <a:pt x="19" y="256"/>
                    <a:pt x="26" y="249"/>
                    <a:pt x="29" y="2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5" name="Freeform 25">
              <a:extLst>
                <a:ext uri="{FF2B5EF4-FFF2-40B4-BE49-F238E27FC236}">
                  <a16:creationId xmlns:a16="http://schemas.microsoft.com/office/drawing/2014/main" id="{266BF334-2944-4B94-9852-75CA5E88D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950" y="5067303"/>
              <a:ext cx="398463" cy="985838"/>
            </a:xfrm>
            <a:custGeom>
              <a:avLst/>
              <a:gdLst>
                <a:gd name="T0" fmla="*/ 90 w 125"/>
                <a:gd name="T1" fmla="*/ 58 h 310"/>
                <a:gd name="T2" fmla="*/ 65 w 125"/>
                <a:gd name="T3" fmla="*/ 92 h 310"/>
                <a:gd name="T4" fmla="*/ 59 w 125"/>
                <a:gd name="T5" fmla="*/ 139 h 310"/>
                <a:gd name="T6" fmla="*/ 41 w 125"/>
                <a:gd name="T7" fmla="*/ 164 h 310"/>
                <a:gd name="T8" fmla="*/ 33 w 125"/>
                <a:gd name="T9" fmla="*/ 201 h 310"/>
                <a:gd name="T10" fmla="*/ 1 w 125"/>
                <a:gd name="T11" fmla="*/ 294 h 310"/>
                <a:gd name="T12" fmla="*/ 1 w 125"/>
                <a:gd name="T13" fmla="*/ 304 h 310"/>
                <a:gd name="T14" fmla="*/ 10 w 125"/>
                <a:gd name="T15" fmla="*/ 308 h 310"/>
                <a:gd name="T16" fmla="*/ 12 w 125"/>
                <a:gd name="T17" fmla="*/ 295 h 310"/>
                <a:gd name="T18" fmla="*/ 26 w 125"/>
                <a:gd name="T19" fmla="*/ 257 h 310"/>
                <a:gd name="T20" fmla="*/ 45 w 125"/>
                <a:gd name="T21" fmla="*/ 220 h 310"/>
                <a:gd name="T22" fmla="*/ 47 w 125"/>
                <a:gd name="T23" fmla="*/ 190 h 310"/>
                <a:gd name="T24" fmla="*/ 81 w 125"/>
                <a:gd name="T25" fmla="*/ 142 h 310"/>
                <a:gd name="T26" fmla="*/ 80 w 125"/>
                <a:gd name="T27" fmla="*/ 107 h 310"/>
                <a:gd name="T28" fmla="*/ 102 w 125"/>
                <a:gd name="T29" fmla="*/ 75 h 310"/>
                <a:gd name="T30" fmla="*/ 112 w 125"/>
                <a:gd name="T31" fmla="*/ 28 h 310"/>
                <a:gd name="T32" fmla="*/ 125 w 125"/>
                <a:gd name="T33" fmla="*/ 9 h 310"/>
                <a:gd name="T34" fmla="*/ 117 w 125"/>
                <a:gd name="T35" fmla="*/ 1 h 310"/>
                <a:gd name="T36" fmla="*/ 97 w 125"/>
                <a:gd name="T37" fmla="*/ 30 h 310"/>
                <a:gd name="T38" fmla="*/ 90 w 125"/>
                <a:gd name="T39" fmla="*/ 5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5" h="310">
                  <a:moveTo>
                    <a:pt x="90" y="58"/>
                  </a:moveTo>
                  <a:cubicBezTo>
                    <a:pt x="84" y="71"/>
                    <a:pt x="71" y="79"/>
                    <a:pt x="65" y="92"/>
                  </a:cubicBezTo>
                  <a:cubicBezTo>
                    <a:pt x="60" y="107"/>
                    <a:pt x="66" y="125"/>
                    <a:pt x="59" y="139"/>
                  </a:cubicBezTo>
                  <a:cubicBezTo>
                    <a:pt x="55" y="149"/>
                    <a:pt x="46" y="155"/>
                    <a:pt x="41" y="164"/>
                  </a:cubicBezTo>
                  <a:cubicBezTo>
                    <a:pt x="35" y="175"/>
                    <a:pt x="35" y="188"/>
                    <a:pt x="33" y="201"/>
                  </a:cubicBezTo>
                  <a:cubicBezTo>
                    <a:pt x="28" y="233"/>
                    <a:pt x="6" y="262"/>
                    <a:pt x="1" y="294"/>
                  </a:cubicBezTo>
                  <a:cubicBezTo>
                    <a:pt x="0" y="298"/>
                    <a:pt x="0" y="301"/>
                    <a:pt x="1" y="304"/>
                  </a:cubicBezTo>
                  <a:cubicBezTo>
                    <a:pt x="3" y="307"/>
                    <a:pt x="6" y="310"/>
                    <a:pt x="10" y="308"/>
                  </a:cubicBezTo>
                  <a:cubicBezTo>
                    <a:pt x="14" y="306"/>
                    <a:pt x="13" y="300"/>
                    <a:pt x="12" y="295"/>
                  </a:cubicBezTo>
                  <a:cubicBezTo>
                    <a:pt x="10" y="281"/>
                    <a:pt x="18" y="268"/>
                    <a:pt x="26" y="257"/>
                  </a:cubicBezTo>
                  <a:cubicBezTo>
                    <a:pt x="34" y="245"/>
                    <a:pt x="43" y="234"/>
                    <a:pt x="45" y="220"/>
                  </a:cubicBezTo>
                  <a:cubicBezTo>
                    <a:pt x="47" y="210"/>
                    <a:pt x="44" y="199"/>
                    <a:pt x="47" y="190"/>
                  </a:cubicBezTo>
                  <a:cubicBezTo>
                    <a:pt x="52" y="171"/>
                    <a:pt x="77" y="162"/>
                    <a:pt x="81" y="142"/>
                  </a:cubicBezTo>
                  <a:cubicBezTo>
                    <a:pt x="83" y="131"/>
                    <a:pt x="77" y="119"/>
                    <a:pt x="80" y="107"/>
                  </a:cubicBezTo>
                  <a:cubicBezTo>
                    <a:pt x="83" y="95"/>
                    <a:pt x="97" y="87"/>
                    <a:pt x="102" y="75"/>
                  </a:cubicBezTo>
                  <a:cubicBezTo>
                    <a:pt x="109" y="61"/>
                    <a:pt x="103" y="41"/>
                    <a:pt x="112" y="28"/>
                  </a:cubicBezTo>
                  <a:cubicBezTo>
                    <a:pt x="117" y="22"/>
                    <a:pt x="125" y="17"/>
                    <a:pt x="125" y="9"/>
                  </a:cubicBezTo>
                  <a:cubicBezTo>
                    <a:pt x="125" y="4"/>
                    <a:pt x="122" y="0"/>
                    <a:pt x="117" y="1"/>
                  </a:cubicBezTo>
                  <a:cubicBezTo>
                    <a:pt x="104" y="3"/>
                    <a:pt x="99" y="18"/>
                    <a:pt x="97" y="30"/>
                  </a:cubicBezTo>
                  <a:cubicBezTo>
                    <a:pt x="95" y="39"/>
                    <a:pt x="95" y="49"/>
                    <a:pt x="90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6" name="Freeform 26">
              <a:extLst>
                <a:ext uri="{FF2B5EF4-FFF2-40B4-BE49-F238E27FC236}">
                  <a16:creationId xmlns:a16="http://schemas.microsoft.com/office/drawing/2014/main" id="{1CFB4A79-62CA-4D29-918F-89E6C2A21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5111753"/>
              <a:ext cx="474663" cy="963613"/>
            </a:xfrm>
            <a:custGeom>
              <a:avLst/>
              <a:gdLst>
                <a:gd name="T0" fmla="*/ 29 w 149"/>
                <a:gd name="T1" fmla="*/ 239 h 303"/>
                <a:gd name="T2" fmla="*/ 36 w 149"/>
                <a:gd name="T3" fmla="*/ 197 h 303"/>
                <a:gd name="T4" fmla="*/ 65 w 149"/>
                <a:gd name="T5" fmla="*/ 159 h 303"/>
                <a:gd name="T6" fmla="*/ 69 w 149"/>
                <a:gd name="T7" fmla="*/ 130 h 303"/>
                <a:gd name="T8" fmla="*/ 89 w 149"/>
                <a:gd name="T9" fmla="*/ 98 h 303"/>
                <a:gd name="T10" fmla="*/ 132 w 149"/>
                <a:gd name="T11" fmla="*/ 8 h 303"/>
                <a:gd name="T12" fmla="*/ 139 w 149"/>
                <a:gd name="T13" fmla="*/ 1 h 303"/>
                <a:gd name="T14" fmla="*/ 148 w 149"/>
                <a:gd name="T15" fmla="*/ 5 h 303"/>
                <a:gd name="T16" fmla="*/ 140 w 149"/>
                <a:gd name="T17" fmla="*/ 16 h 303"/>
                <a:gd name="T18" fmla="*/ 123 w 149"/>
                <a:gd name="T19" fmla="*/ 53 h 303"/>
                <a:gd name="T20" fmla="*/ 111 w 149"/>
                <a:gd name="T21" fmla="*/ 92 h 303"/>
                <a:gd name="T22" fmla="*/ 91 w 149"/>
                <a:gd name="T23" fmla="*/ 115 h 303"/>
                <a:gd name="T24" fmla="*/ 82 w 149"/>
                <a:gd name="T25" fmla="*/ 173 h 303"/>
                <a:gd name="T26" fmla="*/ 56 w 149"/>
                <a:gd name="T27" fmla="*/ 197 h 303"/>
                <a:gd name="T28" fmla="*/ 50 w 149"/>
                <a:gd name="T29" fmla="*/ 235 h 303"/>
                <a:gd name="T30" fmla="*/ 24 w 149"/>
                <a:gd name="T31" fmla="*/ 276 h 303"/>
                <a:gd name="T32" fmla="*/ 20 w 149"/>
                <a:gd name="T33" fmla="*/ 299 h 303"/>
                <a:gd name="T34" fmla="*/ 8 w 149"/>
                <a:gd name="T35" fmla="*/ 299 h 303"/>
                <a:gd name="T36" fmla="*/ 14 w 149"/>
                <a:gd name="T37" fmla="*/ 264 h 303"/>
                <a:gd name="T38" fmla="*/ 29 w 149"/>
                <a:gd name="T39" fmla="*/ 23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303">
                  <a:moveTo>
                    <a:pt x="29" y="239"/>
                  </a:moveTo>
                  <a:cubicBezTo>
                    <a:pt x="34" y="226"/>
                    <a:pt x="30" y="210"/>
                    <a:pt x="36" y="197"/>
                  </a:cubicBezTo>
                  <a:cubicBezTo>
                    <a:pt x="42" y="183"/>
                    <a:pt x="59" y="175"/>
                    <a:pt x="65" y="159"/>
                  </a:cubicBezTo>
                  <a:cubicBezTo>
                    <a:pt x="68" y="150"/>
                    <a:pt x="66" y="139"/>
                    <a:pt x="69" y="130"/>
                  </a:cubicBezTo>
                  <a:cubicBezTo>
                    <a:pt x="72" y="117"/>
                    <a:pt x="82" y="108"/>
                    <a:pt x="89" y="98"/>
                  </a:cubicBezTo>
                  <a:cubicBezTo>
                    <a:pt x="108" y="71"/>
                    <a:pt x="113" y="35"/>
                    <a:pt x="132" y="8"/>
                  </a:cubicBezTo>
                  <a:cubicBezTo>
                    <a:pt x="134" y="5"/>
                    <a:pt x="136" y="3"/>
                    <a:pt x="139" y="1"/>
                  </a:cubicBezTo>
                  <a:cubicBezTo>
                    <a:pt x="142" y="0"/>
                    <a:pt x="147" y="1"/>
                    <a:pt x="148" y="5"/>
                  </a:cubicBezTo>
                  <a:cubicBezTo>
                    <a:pt x="149" y="9"/>
                    <a:pt x="144" y="13"/>
                    <a:pt x="140" y="16"/>
                  </a:cubicBezTo>
                  <a:cubicBezTo>
                    <a:pt x="129" y="24"/>
                    <a:pt x="125" y="39"/>
                    <a:pt x="123" y="53"/>
                  </a:cubicBezTo>
                  <a:cubicBezTo>
                    <a:pt x="121" y="66"/>
                    <a:pt x="120" y="81"/>
                    <a:pt x="111" y="92"/>
                  </a:cubicBezTo>
                  <a:cubicBezTo>
                    <a:pt x="105" y="100"/>
                    <a:pt x="96" y="106"/>
                    <a:pt x="91" y="115"/>
                  </a:cubicBezTo>
                  <a:cubicBezTo>
                    <a:pt x="82" y="132"/>
                    <a:pt x="93" y="156"/>
                    <a:pt x="82" y="173"/>
                  </a:cubicBezTo>
                  <a:cubicBezTo>
                    <a:pt x="75" y="182"/>
                    <a:pt x="62" y="187"/>
                    <a:pt x="56" y="197"/>
                  </a:cubicBezTo>
                  <a:cubicBezTo>
                    <a:pt x="50" y="208"/>
                    <a:pt x="55" y="223"/>
                    <a:pt x="50" y="235"/>
                  </a:cubicBezTo>
                  <a:cubicBezTo>
                    <a:pt x="45" y="251"/>
                    <a:pt x="27" y="260"/>
                    <a:pt x="24" y="276"/>
                  </a:cubicBezTo>
                  <a:cubicBezTo>
                    <a:pt x="23" y="283"/>
                    <a:pt x="25" y="292"/>
                    <a:pt x="20" y="299"/>
                  </a:cubicBezTo>
                  <a:cubicBezTo>
                    <a:pt x="16" y="302"/>
                    <a:pt x="12" y="303"/>
                    <a:pt x="8" y="299"/>
                  </a:cubicBezTo>
                  <a:cubicBezTo>
                    <a:pt x="0" y="288"/>
                    <a:pt x="7" y="273"/>
                    <a:pt x="14" y="264"/>
                  </a:cubicBezTo>
                  <a:cubicBezTo>
                    <a:pt x="20" y="256"/>
                    <a:pt x="26" y="248"/>
                    <a:pt x="29" y="2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90968453-A803-4728-A6BC-AC50F454B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5153028"/>
              <a:ext cx="401638" cy="982663"/>
            </a:xfrm>
            <a:custGeom>
              <a:avLst/>
              <a:gdLst>
                <a:gd name="T0" fmla="*/ 91 w 126"/>
                <a:gd name="T1" fmla="*/ 58 h 309"/>
                <a:gd name="T2" fmla="*/ 66 w 126"/>
                <a:gd name="T3" fmla="*/ 92 h 309"/>
                <a:gd name="T4" fmla="*/ 60 w 126"/>
                <a:gd name="T5" fmla="*/ 139 h 309"/>
                <a:gd name="T6" fmla="*/ 42 w 126"/>
                <a:gd name="T7" fmla="*/ 163 h 309"/>
                <a:gd name="T8" fmla="*/ 34 w 126"/>
                <a:gd name="T9" fmla="*/ 200 h 309"/>
                <a:gd name="T10" fmla="*/ 1 w 126"/>
                <a:gd name="T11" fmla="*/ 294 h 309"/>
                <a:gd name="T12" fmla="*/ 2 w 126"/>
                <a:gd name="T13" fmla="*/ 304 h 309"/>
                <a:gd name="T14" fmla="*/ 10 w 126"/>
                <a:gd name="T15" fmla="*/ 308 h 309"/>
                <a:gd name="T16" fmla="*/ 13 w 126"/>
                <a:gd name="T17" fmla="*/ 295 h 309"/>
                <a:gd name="T18" fmla="*/ 27 w 126"/>
                <a:gd name="T19" fmla="*/ 256 h 309"/>
                <a:gd name="T20" fmla="*/ 46 w 126"/>
                <a:gd name="T21" fmla="*/ 220 h 309"/>
                <a:gd name="T22" fmla="*/ 47 w 126"/>
                <a:gd name="T23" fmla="*/ 190 h 309"/>
                <a:gd name="T24" fmla="*/ 82 w 126"/>
                <a:gd name="T25" fmla="*/ 142 h 309"/>
                <a:gd name="T26" fmla="*/ 80 w 126"/>
                <a:gd name="T27" fmla="*/ 107 h 309"/>
                <a:gd name="T28" fmla="*/ 103 w 126"/>
                <a:gd name="T29" fmla="*/ 75 h 309"/>
                <a:gd name="T30" fmla="*/ 113 w 126"/>
                <a:gd name="T31" fmla="*/ 28 h 309"/>
                <a:gd name="T32" fmla="*/ 126 w 126"/>
                <a:gd name="T33" fmla="*/ 9 h 309"/>
                <a:gd name="T34" fmla="*/ 118 w 126"/>
                <a:gd name="T35" fmla="*/ 1 h 309"/>
                <a:gd name="T36" fmla="*/ 97 w 126"/>
                <a:gd name="T37" fmla="*/ 30 h 309"/>
                <a:gd name="T38" fmla="*/ 91 w 126"/>
                <a:gd name="T39" fmla="*/ 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6" h="309">
                  <a:moveTo>
                    <a:pt x="91" y="58"/>
                  </a:moveTo>
                  <a:cubicBezTo>
                    <a:pt x="85" y="70"/>
                    <a:pt x="71" y="79"/>
                    <a:pt x="66" y="92"/>
                  </a:cubicBezTo>
                  <a:cubicBezTo>
                    <a:pt x="60" y="107"/>
                    <a:pt x="67" y="125"/>
                    <a:pt x="60" y="139"/>
                  </a:cubicBezTo>
                  <a:cubicBezTo>
                    <a:pt x="56" y="148"/>
                    <a:pt x="47" y="155"/>
                    <a:pt x="42" y="163"/>
                  </a:cubicBezTo>
                  <a:cubicBezTo>
                    <a:pt x="36" y="174"/>
                    <a:pt x="36" y="188"/>
                    <a:pt x="34" y="200"/>
                  </a:cubicBezTo>
                  <a:cubicBezTo>
                    <a:pt x="28" y="233"/>
                    <a:pt x="7" y="261"/>
                    <a:pt x="1" y="294"/>
                  </a:cubicBezTo>
                  <a:cubicBezTo>
                    <a:pt x="1" y="297"/>
                    <a:pt x="0" y="301"/>
                    <a:pt x="2" y="304"/>
                  </a:cubicBezTo>
                  <a:cubicBezTo>
                    <a:pt x="3" y="307"/>
                    <a:pt x="7" y="309"/>
                    <a:pt x="10" y="308"/>
                  </a:cubicBezTo>
                  <a:cubicBezTo>
                    <a:pt x="14" y="306"/>
                    <a:pt x="13" y="299"/>
                    <a:pt x="13" y="295"/>
                  </a:cubicBezTo>
                  <a:cubicBezTo>
                    <a:pt x="11" y="281"/>
                    <a:pt x="18" y="268"/>
                    <a:pt x="27" y="256"/>
                  </a:cubicBezTo>
                  <a:cubicBezTo>
                    <a:pt x="35" y="245"/>
                    <a:pt x="44" y="234"/>
                    <a:pt x="46" y="220"/>
                  </a:cubicBezTo>
                  <a:cubicBezTo>
                    <a:pt x="47" y="210"/>
                    <a:pt x="45" y="199"/>
                    <a:pt x="47" y="190"/>
                  </a:cubicBezTo>
                  <a:cubicBezTo>
                    <a:pt x="53" y="171"/>
                    <a:pt x="78" y="162"/>
                    <a:pt x="82" y="142"/>
                  </a:cubicBezTo>
                  <a:cubicBezTo>
                    <a:pt x="84" y="130"/>
                    <a:pt x="77" y="118"/>
                    <a:pt x="80" y="107"/>
                  </a:cubicBezTo>
                  <a:cubicBezTo>
                    <a:pt x="84" y="94"/>
                    <a:pt x="97" y="87"/>
                    <a:pt x="103" y="75"/>
                  </a:cubicBezTo>
                  <a:cubicBezTo>
                    <a:pt x="110" y="60"/>
                    <a:pt x="104" y="41"/>
                    <a:pt x="113" y="28"/>
                  </a:cubicBezTo>
                  <a:cubicBezTo>
                    <a:pt x="117" y="22"/>
                    <a:pt x="126" y="17"/>
                    <a:pt x="126" y="9"/>
                  </a:cubicBezTo>
                  <a:cubicBezTo>
                    <a:pt x="126" y="4"/>
                    <a:pt x="123" y="0"/>
                    <a:pt x="118" y="1"/>
                  </a:cubicBezTo>
                  <a:cubicBezTo>
                    <a:pt x="104" y="3"/>
                    <a:pt x="99" y="18"/>
                    <a:pt x="97" y="30"/>
                  </a:cubicBezTo>
                  <a:cubicBezTo>
                    <a:pt x="96" y="39"/>
                    <a:pt x="95" y="49"/>
                    <a:pt x="91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70668" name="Group 80">
            <a:extLst>
              <a:ext uri="{FF2B5EF4-FFF2-40B4-BE49-F238E27FC236}">
                <a16:creationId xmlns:a16="http://schemas.microsoft.com/office/drawing/2014/main" id="{662F3DA2-1C45-4DB3-B75C-2E4FACA27888}"/>
              </a:ext>
            </a:extLst>
          </p:cNvPr>
          <p:cNvGrpSpPr>
            <a:grpSpLocks/>
          </p:cNvGrpSpPr>
          <p:nvPr/>
        </p:nvGrpSpPr>
        <p:grpSpPr bwMode="auto">
          <a:xfrm>
            <a:off x="3784600" y="3221038"/>
            <a:ext cx="7964488" cy="531812"/>
            <a:chOff x="443080" y="2679689"/>
            <a:chExt cx="11306008" cy="460375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C7B63C0-FDEC-4162-A194-AAE5B44A985E}"/>
                </a:ext>
              </a:extLst>
            </p:cNvPr>
            <p:cNvSpPr/>
            <p:nvPr/>
          </p:nvSpPr>
          <p:spPr>
            <a:xfrm>
              <a:off x="636884" y="2759396"/>
              <a:ext cx="11112204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715875E3-3B1B-4C6A-B2E3-564C7FDD5488}"/>
                </a:ext>
              </a:extLst>
            </p:cNvPr>
            <p:cNvSpPr/>
            <p:nvPr/>
          </p:nvSpPr>
          <p:spPr>
            <a:xfrm>
              <a:off x="443080" y="2679689"/>
              <a:ext cx="11209105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тўқнашувига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ллар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к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e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лтиринг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.</a:t>
              </a:r>
              <a:endPara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C23E0-6EB8-42A2-A105-2A1CC30B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Ша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снинг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ижтим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ий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ллари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ўртасида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зиддият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юзага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лганда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дир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бўлади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D4D57A-2A22-40F5-870B-A367D43B2AD4}"/>
              </a:ext>
            </a:extLst>
          </p:cNvPr>
          <p:cNvSpPr/>
          <p:nvPr/>
        </p:nvSpPr>
        <p:spPr>
          <a:xfrm>
            <a:off x="431800" y="1282700"/>
            <a:ext cx="2960688" cy="169227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ctr"/>
          <a:lstStyle/>
          <a:p>
            <a:pPr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tr-TR" sz="1400" b="1" dirty="0">
                <a:solidFill>
                  <a:schemeClr val="tx2"/>
                </a:solidFill>
              </a:rPr>
              <a:t>Xo</a:t>
            </a:r>
            <a:r>
              <a:rPr lang="ru-RU" sz="1400" b="1" dirty="0" err="1">
                <a:solidFill>
                  <a:schemeClr val="tx2"/>
                </a:solidFill>
              </a:rPr>
              <a:t>димнинг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манфаатлар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тўқнашувини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к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лтириб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чиқарадиган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ша</a:t>
            </a:r>
            <a:r>
              <a:rPr lang="tr-TR" sz="1400" b="1" dirty="0">
                <a:solidFill>
                  <a:schemeClr val="tx2"/>
                </a:solidFill>
              </a:rPr>
              <a:t>x</a:t>
            </a:r>
            <a:r>
              <a:rPr lang="ru-RU" sz="1400" b="1" dirty="0" err="1">
                <a:solidFill>
                  <a:schemeClr val="tx2"/>
                </a:solidFill>
              </a:rPr>
              <a:t>сий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манфаатлардан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в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з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к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чиши</a:t>
            </a:r>
            <a:r>
              <a:rPr lang="tr-TR" sz="1400" b="1" dirty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B8A3AE-114E-466F-B975-14478A6080BB}"/>
              </a:ext>
            </a:extLst>
          </p:cNvPr>
          <p:cNvSpPr/>
          <p:nvPr/>
        </p:nvSpPr>
        <p:spPr>
          <a:xfrm>
            <a:off x="425450" y="3022600"/>
            <a:ext cx="2960688" cy="1757363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ctr"/>
          <a:lstStyle/>
          <a:p>
            <a:pPr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tr-TR" sz="1400" b="1" dirty="0">
                <a:solidFill>
                  <a:schemeClr val="tx2"/>
                </a:solidFill>
              </a:rPr>
              <a:t>Xo</a:t>
            </a:r>
            <a:r>
              <a:rPr lang="ru-RU" sz="1400" b="1" dirty="0" err="1">
                <a:solidFill>
                  <a:schemeClr val="tx2"/>
                </a:solidFill>
              </a:rPr>
              <a:t>димнинг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функци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>
                <a:solidFill>
                  <a:schemeClr val="tx2"/>
                </a:solidFill>
              </a:rPr>
              <a:t>нал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вазифаларини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қайта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кўриб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чиқиш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ўзгартириш</a:t>
            </a:r>
            <a:r>
              <a:rPr lang="tr-TR" sz="1400" b="1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79093C-52DF-404B-B6E3-7CB1337AA670}"/>
              </a:ext>
            </a:extLst>
          </p:cNvPr>
          <p:cNvSpPr/>
          <p:nvPr/>
        </p:nvSpPr>
        <p:spPr>
          <a:xfrm>
            <a:off x="431800" y="4827588"/>
            <a:ext cx="2960688" cy="1401762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ctr"/>
          <a:lstStyle/>
          <a:p>
            <a:pPr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tr-TR" sz="1400" b="1" dirty="0">
                <a:solidFill>
                  <a:schemeClr val="tx2"/>
                </a:solidFill>
              </a:rPr>
              <a:t>Xo</a:t>
            </a:r>
            <a:r>
              <a:rPr lang="ru-RU" sz="1400" b="1" dirty="0" err="1">
                <a:solidFill>
                  <a:schemeClr val="tx2"/>
                </a:solidFill>
              </a:rPr>
              <a:t>димни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вақтинча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лав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зимидан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ч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тлаштириш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ёки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унинг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ўз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ташаббуси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аризасига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кўра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ишдан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бўшатиш</a:t>
            </a:r>
            <a:r>
              <a:rPr lang="tr-TR" sz="1400" b="1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8DD455-FAF1-440B-8767-42183C72D65B}"/>
              </a:ext>
            </a:extLst>
          </p:cNvPr>
          <p:cNvSpPr/>
          <p:nvPr/>
        </p:nvSpPr>
        <p:spPr>
          <a:xfrm>
            <a:off x="8805863" y="1282700"/>
            <a:ext cx="2943225" cy="1692275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ctr"/>
          <a:lstStyle/>
          <a:p>
            <a:pPr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tr-TR" sz="1300" b="1" dirty="0">
                <a:solidFill>
                  <a:schemeClr val="tx2"/>
                </a:solidFill>
              </a:rPr>
              <a:t>Xo</a:t>
            </a:r>
            <a:r>
              <a:rPr lang="ru-RU" sz="1300" b="1" dirty="0" err="1">
                <a:solidFill>
                  <a:schemeClr val="tx2"/>
                </a:solidFill>
              </a:rPr>
              <a:t>димнинг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манфаатлар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тўқнашуви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мавзуси</a:t>
            </a:r>
            <a:r>
              <a:rPr lang="en-US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билан</a:t>
            </a:r>
            <a:r>
              <a:rPr lang="en-US" sz="1300" b="1" dirty="0">
                <a:solidFill>
                  <a:schemeClr val="tx2"/>
                </a:solidFill>
              </a:rPr>
              <a:t> </a:t>
            </a:r>
            <a:r>
              <a:rPr lang="ru-RU" sz="1300" b="1" dirty="0">
                <a:solidFill>
                  <a:schemeClr val="tx2"/>
                </a:solidFill>
              </a:rPr>
              <a:t>б</a:t>
            </a:r>
            <a:r>
              <a:rPr lang="en-US" sz="1300" b="1" dirty="0">
                <a:solidFill>
                  <a:schemeClr val="tx2"/>
                </a:solidFill>
              </a:rPr>
              <a:t>o</a:t>
            </a:r>
            <a:r>
              <a:rPr lang="ru-RU" sz="1300" b="1" dirty="0" err="1">
                <a:solidFill>
                  <a:schemeClr val="tx2"/>
                </a:solidFill>
              </a:rPr>
              <a:t>ғлиқ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бўлган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маълум</a:t>
            </a:r>
            <a:r>
              <a:rPr lang="tr-TR" sz="1300" b="1" dirty="0">
                <a:solidFill>
                  <a:schemeClr val="tx2"/>
                </a:solidFill>
              </a:rPr>
              <a:t>o</a:t>
            </a:r>
            <a:r>
              <a:rPr lang="ru-RU" sz="1300" b="1" dirty="0" err="1">
                <a:solidFill>
                  <a:schemeClr val="tx2"/>
                </a:solidFill>
              </a:rPr>
              <a:t>тларга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киришини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>
                <a:solidFill>
                  <a:schemeClr val="tx2"/>
                </a:solidFill>
              </a:rPr>
              <a:t>ч</a:t>
            </a:r>
            <a:r>
              <a:rPr lang="tr-TR" sz="1300" b="1" dirty="0">
                <a:solidFill>
                  <a:schemeClr val="tx2"/>
                </a:solidFill>
              </a:rPr>
              <a:t>e</a:t>
            </a:r>
            <a:r>
              <a:rPr lang="ru-RU" sz="1300" b="1" dirty="0" err="1">
                <a:solidFill>
                  <a:schemeClr val="tx2"/>
                </a:solidFill>
              </a:rPr>
              <a:t>клаш</a:t>
            </a:r>
            <a:r>
              <a:rPr lang="tr-TR" sz="1300" b="1" dirty="0">
                <a:solidFill>
                  <a:schemeClr val="tx2"/>
                </a:solidFill>
              </a:rPr>
              <a:t> (</a:t>
            </a:r>
            <a:r>
              <a:rPr lang="ru-RU" sz="1300" b="1" dirty="0" err="1">
                <a:solidFill>
                  <a:schemeClr val="tx2"/>
                </a:solidFill>
              </a:rPr>
              <a:t>масалан</a:t>
            </a:r>
            <a:r>
              <a:rPr lang="tr-TR" sz="1300" b="1" dirty="0">
                <a:solidFill>
                  <a:schemeClr val="tx2"/>
                </a:solidFill>
              </a:rPr>
              <a:t>, </a:t>
            </a:r>
            <a:r>
              <a:rPr lang="ru-RU" sz="1300" b="1" dirty="0" err="1">
                <a:solidFill>
                  <a:schemeClr val="tx2"/>
                </a:solidFill>
              </a:rPr>
              <a:t>ким</a:t>
            </a:r>
            <a:r>
              <a:rPr lang="tr-TR" sz="1300" b="1" dirty="0">
                <a:solidFill>
                  <a:schemeClr val="tx2"/>
                </a:solidFill>
              </a:rPr>
              <a:t> o</a:t>
            </a:r>
            <a:r>
              <a:rPr lang="ru-RU" sz="1300" b="1" dirty="0" err="1">
                <a:solidFill>
                  <a:schemeClr val="tx2"/>
                </a:solidFill>
              </a:rPr>
              <a:t>шди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савд</a:t>
            </a:r>
            <a:r>
              <a:rPr lang="tr-TR" sz="1300" b="1" dirty="0">
                <a:solidFill>
                  <a:schemeClr val="tx2"/>
                </a:solidFill>
              </a:rPr>
              <a:t>o</a:t>
            </a:r>
            <a:r>
              <a:rPr lang="ru-RU" sz="1300" b="1" dirty="0" err="1">
                <a:solidFill>
                  <a:schemeClr val="tx2"/>
                </a:solidFill>
              </a:rPr>
              <a:t>сида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>
                <a:solidFill>
                  <a:schemeClr val="tx2"/>
                </a:solidFill>
              </a:rPr>
              <a:t>б</a:t>
            </a:r>
            <a:r>
              <a:rPr lang="tr-TR" sz="1300" b="1" dirty="0">
                <a:solidFill>
                  <a:schemeClr val="tx2"/>
                </a:solidFill>
              </a:rPr>
              <a:t>o</a:t>
            </a:r>
            <a:r>
              <a:rPr lang="ru-RU" sz="1300" b="1" dirty="0" err="1">
                <a:solidFill>
                  <a:schemeClr val="tx2"/>
                </a:solidFill>
              </a:rPr>
              <a:t>шқа</a:t>
            </a:r>
            <a:r>
              <a:rPr lang="tr-TR" sz="1300" b="1" dirty="0">
                <a:solidFill>
                  <a:schemeClr val="tx2"/>
                </a:solidFill>
              </a:rPr>
              <a:t> e</a:t>
            </a:r>
            <a:r>
              <a:rPr lang="ru-RU" sz="1300" b="1" dirty="0" err="1">
                <a:solidFill>
                  <a:schemeClr val="tx2"/>
                </a:solidFill>
              </a:rPr>
              <a:t>тказиб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>
                <a:solidFill>
                  <a:schemeClr val="tx2"/>
                </a:solidFill>
              </a:rPr>
              <a:t>б</a:t>
            </a:r>
            <a:r>
              <a:rPr lang="tr-TR" sz="1300" b="1" dirty="0">
                <a:solidFill>
                  <a:schemeClr val="tx2"/>
                </a:solidFill>
              </a:rPr>
              <a:t>e</a:t>
            </a:r>
            <a:r>
              <a:rPr lang="ru-RU" sz="1300" b="1" dirty="0" err="1">
                <a:solidFill>
                  <a:schemeClr val="tx2"/>
                </a:solidFill>
              </a:rPr>
              <a:t>рувчилар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>
                <a:solidFill>
                  <a:schemeClr val="tx2"/>
                </a:solidFill>
              </a:rPr>
              <a:t>т</a:t>
            </a:r>
            <a:r>
              <a:rPr lang="tr-TR" sz="1300" b="1" dirty="0">
                <a:solidFill>
                  <a:schemeClr val="tx2"/>
                </a:solidFill>
              </a:rPr>
              <a:t>o</a:t>
            </a:r>
            <a:r>
              <a:rPr lang="ru-RU" sz="1300" b="1" dirty="0">
                <a:solidFill>
                  <a:schemeClr val="tx2"/>
                </a:solidFill>
              </a:rPr>
              <a:t>м</a:t>
            </a:r>
            <a:r>
              <a:rPr lang="tr-TR" sz="1300" b="1" dirty="0">
                <a:solidFill>
                  <a:schemeClr val="tx2"/>
                </a:solidFill>
              </a:rPr>
              <a:t>o</a:t>
            </a:r>
            <a:r>
              <a:rPr lang="ru-RU" sz="1300" b="1" dirty="0" err="1">
                <a:solidFill>
                  <a:schemeClr val="tx2"/>
                </a:solidFill>
              </a:rPr>
              <a:t>нидан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таклиф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қилинган</a:t>
            </a:r>
            <a:r>
              <a:rPr lang="tr-TR" sz="1300" b="1" dirty="0">
                <a:solidFill>
                  <a:schemeClr val="tx2"/>
                </a:solidFill>
              </a:rPr>
              <a:t> </a:t>
            </a:r>
            <a:r>
              <a:rPr lang="ru-RU" sz="1300" b="1" dirty="0">
                <a:solidFill>
                  <a:schemeClr val="tx2"/>
                </a:solidFill>
              </a:rPr>
              <a:t>нар</a:t>
            </a:r>
            <a:r>
              <a:rPr lang="tr-TR" sz="1300" b="1" dirty="0">
                <a:solidFill>
                  <a:schemeClr val="tx2"/>
                </a:solidFill>
              </a:rPr>
              <a:t>x</a:t>
            </a:r>
            <a:r>
              <a:rPr lang="ru-RU" sz="1300" b="1" dirty="0" err="1">
                <a:solidFill>
                  <a:schemeClr val="tx2"/>
                </a:solidFill>
              </a:rPr>
              <a:t>лар</a:t>
            </a:r>
            <a:r>
              <a:rPr lang="en-US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тўғрисидаги</a:t>
            </a:r>
            <a:r>
              <a:rPr lang="en-US" sz="1300" b="1" dirty="0">
                <a:solidFill>
                  <a:schemeClr val="tx2"/>
                </a:solidFill>
              </a:rPr>
              <a:t> </a:t>
            </a:r>
            <a:r>
              <a:rPr lang="ru-RU" sz="1300" b="1" dirty="0" err="1">
                <a:solidFill>
                  <a:schemeClr val="tx2"/>
                </a:solidFill>
              </a:rPr>
              <a:t>маълум</a:t>
            </a:r>
            <a:r>
              <a:rPr lang="en-US" sz="1300" b="1" dirty="0">
                <a:solidFill>
                  <a:schemeClr val="tx2"/>
                </a:solidFill>
              </a:rPr>
              <a:t>o</a:t>
            </a:r>
            <a:r>
              <a:rPr lang="ru-RU" sz="1300" b="1" dirty="0" err="1">
                <a:solidFill>
                  <a:schemeClr val="tx2"/>
                </a:solidFill>
              </a:rPr>
              <a:t>тлар</a:t>
            </a:r>
            <a:r>
              <a:rPr lang="tr-TR" sz="1300" b="1" dirty="0">
                <a:solidFill>
                  <a:schemeClr val="tx2"/>
                </a:solidFill>
              </a:rPr>
              <a:t>).</a:t>
            </a:r>
            <a:endParaRPr lang="ru-RU" sz="1300" b="1" dirty="0">
              <a:solidFill>
                <a:schemeClr val="tx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BDC661-F523-47FA-B179-E91A523DDDB2}"/>
              </a:ext>
            </a:extLst>
          </p:cNvPr>
          <p:cNvSpPr/>
          <p:nvPr/>
        </p:nvSpPr>
        <p:spPr>
          <a:xfrm>
            <a:off x="8799513" y="3022600"/>
            <a:ext cx="2943225" cy="1757363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ctr"/>
          <a:lstStyle/>
          <a:p>
            <a:pPr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tr-TR" sz="1400" b="1" dirty="0">
                <a:solidFill>
                  <a:schemeClr val="tx2"/>
                </a:solidFill>
              </a:rPr>
              <a:t>Xo</a:t>
            </a:r>
            <a:r>
              <a:rPr lang="ru-RU" sz="1400" b="1" dirty="0" err="1">
                <a:solidFill>
                  <a:schemeClr val="tx2"/>
                </a:solidFill>
              </a:rPr>
              <a:t>димни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манфаатлар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тўқнашуви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таъсир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қиладиган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ёки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таъсир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қилиши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мумкин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бўлган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масалалар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бўйича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муҳ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кама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қилиш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қар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қабул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қилиш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жараёнида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иштир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>
                <a:solidFill>
                  <a:schemeClr val="tx2"/>
                </a:solidFill>
              </a:rPr>
              <a:t>к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uz-Cyrl-UZ" sz="1400" b="1" dirty="0">
                <a:solidFill>
                  <a:schemeClr val="tx2"/>
                </a:solidFill>
              </a:rPr>
              <a:t>э</a:t>
            </a:r>
            <a:r>
              <a:rPr lang="ru-RU" sz="1400" b="1" dirty="0" err="1">
                <a:solidFill>
                  <a:schemeClr val="tx2"/>
                </a:solidFill>
              </a:rPr>
              <a:t>тишдан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ч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тлаштириш</a:t>
            </a:r>
            <a:r>
              <a:rPr lang="tr-TR" sz="1400" b="1" dirty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2EA60D7-B5C8-41C7-88F2-EAA8AE9C3396}"/>
              </a:ext>
            </a:extLst>
          </p:cNvPr>
          <p:cNvSpPr/>
          <p:nvPr/>
        </p:nvSpPr>
        <p:spPr>
          <a:xfrm>
            <a:off x="8805863" y="4827588"/>
            <a:ext cx="2943225" cy="1401762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ctr"/>
          <a:lstStyle/>
          <a:p>
            <a:pPr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tr-TR" sz="1400" b="1" dirty="0">
                <a:solidFill>
                  <a:schemeClr val="tx2"/>
                </a:solidFill>
              </a:rPr>
              <a:t>Xo</a:t>
            </a:r>
            <a:r>
              <a:rPr lang="ru-RU" sz="1400" b="1" dirty="0" err="1">
                <a:solidFill>
                  <a:schemeClr val="tx2"/>
                </a:solidFill>
              </a:rPr>
              <a:t>димни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манфаатлар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тўқнашуви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uz-Cyrl-UZ" sz="1400" b="1" dirty="0">
                <a:solidFill>
                  <a:schemeClr val="tx2"/>
                </a:solidFill>
              </a:rPr>
              <a:t>э</a:t>
            </a:r>
            <a:r>
              <a:rPr lang="ru-RU" sz="1400" b="1" dirty="0" err="1">
                <a:solidFill>
                  <a:schemeClr val="tx2"/>
                </a:solidFill>
              </a:rPr>
              <a:t>ҳтим</a:t>
            </a:r>
            <a:r>
              <a:rPr lang="en-US" sz="1400" b="1" dirty="0">
                <a:solidFill>
                  <a:schemeClr val="tx2"/>
                </a:solidFill>
              </a:rPr>
              <a:t>o</a:t>
            </a:r>
            <a:r>
              <a:rPr lang="ru-RU" sz="1400" b="1" dirty="0">
                <a:solidFill>
                  <a:schemeClr val="tx2"/>
                </a:solidFill>
              </a:rPr>
              <a:t>ли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мавжуд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бўлмаган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б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шқа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лав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зимга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ўтказиш</a:t>
            </a:r>
            <a:r>
              <a:rPr lang="tr-TR" sz="1400" b="1" dirty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055032-54AA-4E26-9D91-4344E84A545A}"/>
              </a:ext>
            </a:extLst>
          </p:cNvPr>
          <p:cNvSpPr/>
          <p:nvPr/>
        </p:nvSpPr>
        <p:spPr>
          <a:xfrm>
            <a:off x="3697288" y="2676525"/>
            <a:ext cx="4816475" cy="1035050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ctr"/>
          <a:lstStyle/>
          <a:p>
            <a:pPr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tr-TR" sz="1400" b="1" dirty="0">
                <a:solidFill>
                  <a:schemeClr val="tx2"/>
                </a:solidFill>
              </a:rPr>
              <a:t>Xo</a:t>
            </a:r>
            <a:r>
              <a:rPr lang="ru-RU" sz="1400" b="1" dirty="0" err="1">
                <a:solidFill>
                  <a:schemeClr val="tx2"/>
                </a:solidFill>
              </a:rPr>
              <a:t>димни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унинг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яқин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қаринд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ши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бўлмаган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б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шқа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ша</a:t>
            </a:r>
            <a:r>
              <a:rPr lang="tr-TR" sz="1400" b="1" dirty="0">
                <a:solidFill>
                  <a:schemeClr val="tx2"/>
                </a:solidFill>
              </a:rPr>
              <a:t>x</a:t>
            </a:r>
            <a:r>
              <a:rPr lang="ru-RU" sz="1400" b="1" dirty="0" err="1">
                <a:solidFill>
                  <a:schemeClr val="tx2"/>
                </a:solidFill>
              </a:rPr>
              <a:t>снинг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б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>
                <a:solidFill>
                  <a:schemeClr val="tx2"/>
                </a:solidFill>
              </a:rPr>
              <a:t>в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>
                <a:solidFill>
                  <a:schemeClr val="tx2"/>
                </a:solidFill>
              </a:rPr>
              <a:t>сита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бўйсунишига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ўтказиш</a:t>
            </a:r>
            <a:r>
              <a:rPr lang="tr-TR" sz="1400" b="1" dirty="0">
                <a:solidFill>
                  <a:schemeClr val="tx2"/>
                </a:solidFill>
              </a:rPr>
              <a:t>.</a:t>
            </a: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71690" name="Graphic 10">
            <a:extLst>
              <a:ext uri="{FF2B5EF4-FFF2-40B4-BE49-F238E27FC236}">
                <a16:creationId xmlns:a16="http://schemas.microsoft.com/office/drawing/2014/main" id="{1920171D-E101-4ECA-A1FA-3932BCA64D0F}"/>
              </a:ext>
            </a:extLst>
          </p:cNvPr>
          <p:cNvGrpSpPr>
            <a:grpSpLocks/>
          </p:cNvGrpSpPr>
          <p:nvPr/>
        </p:nvGrpSpPr>
        <p:grpSpPr bwMode="auto">
          <a:xfrm>
            <a:off x="3679825" y="4041775"/>
            <a:ext cx="4973638" cy="2251075"/>
            <a:chOff x="2686050" y="1885950"/>
            <a:chExt cx="6819900" cy="3086100"/>
          </a:xfrm>
        </p:grpSpPr>
        <p:sp>
          <p:nvSpPr>
            <p:cNvPr id="71692" name="Freeform: Shape 18">
              <a:extLst>
                <a:ext uri="{FF2B5EF4-FFF2-40B4-BE49-F238E27FC236}">
                  <a16:creationId xmlns:a16="http://schemas.microsoft.com/office/drawing/2014/main" id="{64B9E1AB-5686-437F-B4C7-F7CA22FF1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1445" y="2084329"/>
              <a:ext cx="6219825" cy="2790825"/>
            </a:xfrm>
            <a:custGeom>
              <a:avLst/>
              <a:gdLst>
                <a:gd name="T0" fmla="*/ 81519 w 6219825"/>
                <a:gd name="T1" fmla="*/ 2785233 h 2790825"/>
                <a:gd name="T2" fmla="*/ 6213049 w 6219825"/>
                <a:gd name="T3" fmla="*/ 2785233 h 2790825"/>
                <a:gd name="T4" fmla="*/ 5293597 w 6219825"/>
                <a:gd name="T5" fmla="*/ 1589946 h 2790825"/>
                <a:gd name="T6" fmla="*/ 5846905 w 6219825"/>
                <a:gd name="T7" fmla="*/ 403887 h 2790825"/>
                <a:gd name="T8" fmla="*/ 2496203 w 6219825"/>
                <a:gd name="T9" fmla="*/ 183383 h 2790825"/>
                <a:gd name="T10" fmla="*/ 310215 w 6219825"/>
                <a:gd name="T11" fmla="*/ 1737203 h 2790825"/>
                <a:gd name="T12" fmla="*/ 81519 w 6219825"/>
                <a:gd name="T13" fmla="*/ 2785329 h 2790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19825"/>
                <a:gd name="T22" fmla="*/ 0 h 2790825"/>
                <a:gd name="T23" fmla="*/ 6219825 w 6219825"/>
                <a:gd name="T24" fmla="*/ 2790825 h 27908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19825" h="2790825">
                  <a:moveTo>
                    <a:pt x="81519" y="2785232"/>
                  </a:moveTo>
                  <a:lnTo>
                    <a:pt x="6213048" y="2785232"/>
                  </a:lnTo>
                  <a:cubicBezTo>
                    <a:pt x="5985400" y="2476337"/>
                    <a:pt x="5283122" y="2104385"/>
                    <a:pt x="5293599" y="1589940"/>
                  </a:cubicBezTo>
                  <a:cubicBezTo>
                    <a:pt x="5306744" y="945764"/>
                    <a:pt x="5920154" y="656204"/>
                    <a:pt x="5846907" y="403887"/>
                  </a:cubicBezTo>
                  <a:cubicBezTo>
                    <a:pt x="5563919" y="-570806"/>
                    <a:pt x="4168126" y="693161"/>
                    <a:pt x="2496202" y="183383"/>
                  </a:cubicBezTo>
                  <a:cubicBezTo>
                    <a:pt x="23036" y="-570806"/>
                    <a:pt x="867713" y="1313620"/>
                    <a:pt x="310215" y="1737197"/>
                  </a:cubicBezTo>
                  <a:cubicBezTo>
                    <a:pt x="-254999" y="2166679"/>
                    <a:pt x="158577" y="2173537"/>
                    <a:pt x="81519" y="2785328"/>
                  </a:cubicBezTo>
                  <a:close/>
                </a:path>
              </a:pathLst>
            </a:custGeom>
            <a:solidFill>
              <a:srgbClr val="F6F7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693" name="Freeform: Shape 19">
              <a:extLst>
                <a:ext uri="{FF2B5EF4-FFF2-40B4-BE49-F238E27FC236}">
                  <a16:creationId xmlns:a16="http://schemas.microsoft.com/office/drawing/2014/main" id="{2C447FA5-7A46-41FF-90D1-11C57E01B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505" y="4778216"/>
              <a:ext cx="1571625" cy="95250"/>
            </a:xfrm>
            <a:custGeom>
              <a:avLst/>
              <a:gdLst>
                <a:gd name="T0" fmla="*/ 1569149 w 1571625"/>
                <a:gd name="T1" fmla="*/ 65532 h 95250"/>
                <a:gd name="T2" fmla="*/ 708946 w 1571625"/>
                <a:gd name="T3" fmla="*/ 94107 h 95250"/>
                <a:gd name="T4" fmla="*/ 7144 w 1571625"/>
                <a:gd name="T5" fmla="*/ 78391 h 95250"/>
                <a:gd name="T6" fmla="*/ 865156 w 1571625"/>
                <a:gd name="T7" fmla="*/ 7144 h 95250"/>
                <a:gd name="T8" fmla="*/ 1569053 w 15716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1625"/>
                <a:gd name="T16" fmla="*/ 0 h 95250"/>
                <a:gd name="T17" fmla="*/ 1571625 w 15716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1625" h="95250">
                  <a:moveTo>
                    <a:pt x="1569149" y="65532"/>
                  </a:moveTo>
                  <a:cubicBezTo>
                    <a:pt x="1569149" y="84296"/>
                    <a:pt x="1353598" y="94107"/>
                    <a:pt x="708946" y="94107"/>
                  </a:cubicBezTo>
                  <a:cubicBezTo>
                    <a:pt x="162973" y="94107"/>
                    <a:pt x="7144" y="97155"/>
                    <a:pt x="7144" y="78391"/>
                  </a:cubicBezTo>
                  <a:cubicBezTo>
                    <a:pt x="7144" y="59627"/>
                    <a:pt x="366141" y="7144"/>
                    <a:pt x="865156" y="7144"/>
                  </a:cubicBezTo>
                  <a:cubicBezTo>
                    <a:pt x="1364171" y="7144"/>
                    <a:pt x="1569053" y="46768"/>
                    <a:pt x="1569053" y="65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694" name="Freeform: Shape 20">
              <a:extLst>
                <a:ext uri="{FF2B5EF4-FFF2-40B4-BE49-F238E27FC236}">
                  <a16:creationId xmlns:a16="http://schemas.microsoft.com/office/drawing/2014/main" id="{7A77BB9B-C678-4992-9FA8-B5B3A71AC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834" y="4831842"/>
              <a:ext cx="1571625" cy="95250"/>
            </a:xfrm>
            <a:custGeom>
              <a:avLst/>
              <a:gdLst>
                <a:gd name="T0" fmla="*/ 1569149 w 1571625"/>
                <a:gd name="T1" fmla="*/ 65532 h 95250"/>
                <a:gd name="T2" fmla="*/ 708946 w 1571625"/>
                <a:gd name="T3" fmla="*/ 94107 h 95250"/>
                <a:gd name="T4" fmla="*/ 7144 w 1571625"/>
                <a:gd name="T5" fmla="*/ 78391 h 95250"/>
                <a:gd name="T6" fmla="*/ 865156 w 1571625"/>
                <a:gd name="T7" fmla="*/ 7144 h 95250"/>
                <a:gd name="T8" fmla="*/ 1569053 w 15716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1625"/>
                <a:gd name="T16" fmla="*/ 0 h 95250"/>
                <a:gd name="T17" fmla="*/ 1571625 w 15716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1625" h="95250">
                  <a:moveTo>
                    <a:pt x="1569149" y="65532"/>
                  </a:moveTo>
                  <a:cubicBezTo>
                    <a:pt x="1569149" y="84296"/>
                    <a:pt x="1353598" y="94107"/>
                    <a:pt x="708946" y="94107"/>
                  </a:cubicBezTo>
                  <a:cubicBezTo>
                    <a:pt x="162973" y="94107"/>
                    <a:pt x="7144" y="97155"/>
                    <a:pt x="7144" y="78391"/>
                  </a:cubicBezTo>
                  <a:cubicBezTo>
                    <a:pt x="7144" y="59627"/>
                    <a:pt x="366141" y="7144"/>
                    <a:pt x="865156" y="7144"/>
                  </a:cubicBezTo>
                  <a:cubicBezTo>
                    <a:pt x="1364170" y="7144"/>
                    <a:pt x="1569053" y="46768"/>
                    <a:pt x="1569053" y="65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695" name="Freeform: Shape 21">
              <a:extLst>
                <a:ext uri="{FF2B5EF4-FFF2-40B4-BE49-F238E27FC236}">
                  <a16:creationId xmlns:a16="http://schemas.microsoft.com/office/drawing/2014/main" id="{365610A2-55E3-4A60-B7B2-974714469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199" y="4819745"/>
              <a:ext cx="1571625" cy="95250"/>
            </a:xfrm>
            <a:custGeom>
              <a:avLst/>
              <a:gdLst>
                <a:gd name="T0" fmla="*/ 1569148 w 1571625"/>
                <a:gd name="T1" fmla="*/ 65532 h 95250"/>
                <a:gd name="T2" fmla="*/ 708946 w 1571625"/>
                <a:gd name="T3" fmla="*/ 94107 h 95250"/>
                <a:gd name="T4" fmla="*/ 7144 w 1571625"/>
                <a:gd name="T5" fmla="*/ 78391 h 95250"/>
                <a:gd name="T6" fmla="*/ 865156 w 1571625"/>
                <a:gd name="T7" fmla="*/ 7144 h 95250"/>
                <a:gd name="T8" fmla="*/ 1569053 w 15716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1625"/>
                <a:gd name="T16" fmla="*/ 0 h 95250"/>
                <a:gd name="T17" fmla="*/ 1571625 w 15716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1625" h="95250">
                  <a:moveTo>
                    <a:pt x="1569148" y="65532"/>
                  </a:moveTo>
                  <a:cubicBezTo>
                    <a:pt x="1569148" y="84296"/>
                    <a:pt x="1353598" y="94107"/>
                    <a:pt x="708946" y="94107"/>
                  </a:cubicBezTo>
                  <a:cubicBezTo>
                    <a:pt x="162973" y="94107"/>
                    <a:pt x="7144" y="97155"/>
                    <a:pt x="7144" y="78391"/>
                  </a:cubicBezTo>
                  <a:cubicBezTo>
                    <a:pt x="7144" y="59626"/>
                    <a:pt x="366141" y="7144"/>
                    <a:pt x="865156" y="7144"/>
                  </a:cubicBezTo>
                  <a:cubicBezTo>
                    <a:pt x="1364171" y="7144"/>
                    <a:pt x="1569053" y="46768"/>
                    <a:pt x="1569053" y="65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696" name="Freeform: Shape 22">
              <a:extLst>
                <a:ext uri="{FF2B5EF4-FFF2-40B4-BE49-F238E27FC236}">
                  <a16:creationId xmlns:a16="http://schemas.microsoft.com/office/drawing/2014/main" id="{77D8C07F-9C76-4ED7-ABB3-3C71C9BAF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2007" y="4831842"/>
              <a:ext cx="1571625" cy="95250"/>
            </a:xfrm>
            <a:custGeom>
              <a:avLst/>
              <a:gdLst>
                <a:gd name="T0" fmla="*/ 1569148 w 1571625"/>
                <a:gd name="T1" fmla="*/ 65532 h 95250"/>
                <a:gd name="T2" fmla="*/ 708946 w 1571625"/>
                <a:gd name="T3" fmla="*/ 94107 h 95250"/>
                <a:gd name="T4" fmla="*/ 7144 w 1571625"/>
                <a:gd name="T5" fmla="*/ 78391 h 95250"/>
                <a:gd name="T6" fmla="*/ 865156 w 1571625"/>
                <a:gd name="T7" fmla="*/ 7144 h 95250"/>
                <a:gd name="T8" fmla="*/ 1569053 w 15716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71625"/>
                <a:gd name="T16" fmla="*/ 0 h 95250"/>
                <a:gd name="T17" fmla="*/ 1571625 w 15716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71625" h="95250">
                  <a:moveTo>
                    <a:pt x="1569148" y="65532"/>
                  </a:moveTo>
                  <a:cubicBezTo>
                    <a:pt x="1569148" y="84296"/>
                    <a:pt x="1353598" y="94107"/>
                    <a:pt x="708946" y="94107"/>
                  </a:cubicBezTo>
                  <a:cubicBezTo>
                    <a:pt x="162973" y="94107"/>
                    <a:pt x="7144" y="97155"/>
                    <a:pt x="7144" y="78391"/>
                  </a:cubicBezTo>
                  <a:cubicBezTo>
                    <a:pt x="7144" y="59627"/>
                    <a:pt x="366141" y="7144"/>
                    <a:pt x="865156" y="7144"/>
                  </a:cubicBezTo>
                  <a:cubicBezTo>
                    <a:pt x="1364171" y="7144"/>
                    <a:pt x="1569053" y="46768"/>
                    <a:pt x="1569053" y="65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697" name="Freeform: Shape 23">
              <a:extLst>
                <a:ext uri="{FF2B5EF4-FFF2-40B4-BE49-F238E27FC236}">
                  <a16:creationId xmlns:a16="http://schemas.microsoft.com/office/drawing/2014/main" id="{D9BD528A-AA7E-45A0-B3CE-4AA0F99F5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9659" y="4875276"/>
              <a:ext cx="1285875" cy="95250"/>
            </a:xfrm>
            <a:custGeom>
              <a:avLst/>
              <a:gdLst>
                <a:gd name="T0" fmla="*/ 1283399 w 1285875"/>
                <a:gd name="T1" fmla="*/ 65532 h 95250"/>
                <a:gd name="T2" fmla="*/ 580549 w 1285875"/>
                <a:gd name="T3" fmla="*/ 94107 h 95250"/>
                <a:gd name="T4" fmla="*/ 7144 w 1285875"/>
                <a:gd name="T5" fmla="*/ 78391 h 95250"/>
                <a:gd name="T6" fmla="*/ 708279 w 1285875"/>
                <a:gd name="T7" fmla="*/ 7144 h 95250"/>
                <a:gd name="T8" fmla="*/ 1283494 w 128587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5875"/>
                <a:gd name="T16" fmla="*/ 0 h 95250"/>
                <a:gd name="T17" fmla="*/ 1285875 w 128587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5875" h="95250">
                  <a:moveTo>
                    <a:pt x="1283399" y="65532"/>
                  </a:moveTo>
                  <a:cubicBezTo>
                    <a:pt x="1283399" y="84296"/>
                    <a:pt x="1107186" y="94107"/>
                    <a:pt x="580549" y="94107"/>
                  </a:cubicBezTo>
                  <a:cubicBezTo>
                    <a:pt x="134398" y="94107"/>
                    <a:pt x="7144" y="97155"/>
                    <a:pt x="7144" y="78391"/>
                  </a:cubicBezTo>
                  <a:cubicBezTo>
                    <a:pt x="7144" y="59627"/>
                    <a:pt x="300514" y="7144"/>
                    <a:pt x="708279" y="7144"/>
                  </a:cubicBezTo>
                  <a:cubicBezTo>
                    <a:pt x="1116044" y="7144"/>
                    <a:pt x="1283494" y="46768"/>
                    <a:pt x="1283494" y="65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698" name="Freeform: Shape 24">
              <a:extLst>
                <a:ext uri="{FF2B5EF4-FFF2-40B4-BE49-F238E27FC236}">
                  <a16:creationId xmlns:a16="http://schemas.microsoft.com/office/drawing/2014/main" id="{43F4A6D3-30E4-44AC-8029-807740A5C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736" y="4849273"/>
              <a:ext cx="1343025" cy="95250"/>
            </a:xfrm>
            <a:custGeom>
              <a:avLst/>
              <a:gdLst>
                <a:gd name="T0" fmla="*/ 1336357 w 1343025"/>
                <a:gd name="T1" fmla="*/ 65532 h 95250"/>
                <a:gd name="T2" fmla="*/ 604361 w 1343025"/>
                <a:gd name="T3" fmla="*/ 94107 h 95250"/>
                <a:gd name="T4" fmla="*/ 7144 w 1343025"/>
                <a:gd name="T5" fmla="*/ 78391 h 95250"/>
                <a:gd name="T6" fmla="*/ 737330 w 1343025"/>
                <a:gd name="T7" fmla="*/ 7144 h 95250"/>
                <a:gd name="T8" fmla="*/ 1336357 w 1343025"/>
                <a:gd name="T9" fmla="*/ 65532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3025"/>
                <a:gd name="T16" fmla="*/ 0 h 95250"/>
                <a:gd name="T17" fmla="*/ 1343025 w 13430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3025" h="95250">
                  <a:moveTo>
                    <a:pt x="1336357" y="65532"/>
                  </a:moveTo>
                  <a:cubicBezTo>
                    <a:pt x="1336357" y="84296"/>
                    <a:pt x="1152906" y="94107"/>
                    <a:pt x="604361" y="94107"/>
                  </a:cubicBezTo>
                  <a:cubicBezTo>
                    <a:pt x="139732" y="94107"/>
                    <a:pt x="7144" y="97155"/>
                    <a:pt x="7144" y="78391"/>
                  </a:cubicBezTo>
                  <a:cubicBezTo>
                    <a:pt x="7144" y="59627"/>
                    <a:pt x="312611" y="7144"/>
                    <a:pt x="737330" y="7144"/>
                  </a:cubicBezTo>
                  <a:cubicBezTo>
                    <a:pt x="1162050" y="7144"/>
                    <a:pt x="1336357" y="46768"/>
                    <a:pt x="1336357" y="655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699" name="Freeform: Shape 25">
              <a:extLst>
                <a:ext uri="{FF2B5EF4-FFF2-40B4-BE49-F238E27FC236}">
                  <a16:creationId xmlns:a16="http://schemas.microsoft.com/office/drawing/2014/main" id="{2246B896-6D62-40E2-9A90-88DFD4123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158" y="3560809"/>
              <a:ext cx="333375" cy="1228725"/>
            </a:xfrm>
            <a:custGeom>
              <a:avLst/>
              <a:gdLst>
                <a:gd name="T0" fmla="*/ 247847 w 333375"/>
                <a:gd name="T1" fmla="*/ 1210455 h 1228725"/>
                <a:gd name="T2" fmla="*/ 208223 w 333375"/>
                <a:gd name="T3" fmla="*/ 1220456 h 1228725"/>
                <a:gd name="T4" fmla="*/ 173552 w 333375"/>
                <a:gd name="T5" fmla="*/ 782877 h 1228725"/>
                <a:gd name="T6" fmla="*/ 188316 w 333375"/>
                <a:gd name="T7" fmla="*/ 622286 h 1228725"/>
                <a:gd name="T8" fmla="*/ 96781 w 333375"/>
                <a:gd name="T9" fmla="*/ 429690 h 1228725"/>
                <a:gd name="T10" fmla="*/ 10008 w 333375"/>
                <a:gd name="T11" fmla="*/ 152798 h 1228725"/>
                <a:gd name="T12" fmla="*/ 85922 w 333375"/>
                <a:gd name="T13" fmla="*/ 31355 h 1228725"/>
                <a:gd name="T14" fmla="*/ 235274 w 333375"/>
                <a:gd name="T15" fmla="*/ 67645 h 1228725"/>
                <a:gd name="T16" fmla="*/ 326238 w 333375"/>
                <a:gd name="T17" fmla="*/ 616380 h 1228725"/>
                <a:gd name="T18" fmla="*/ 247847 w 333375"/>
                <a:gd name="T19" fmla="*/ 1210645 h 12287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3375"/>
                <a:gd name="T31" fmla="*/ 0 h 1228725"/>
                <a:gd name="T32" fmla="*/ 333375 w 333375"/>
                <a:gd name="T33" fmla="*/ 1228725 h 12287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3375" h="1228725">
                  <a:moveTo>
                    <a:pt x="247847" y="1210455"/>
                  </a:moveTo>
                  <a:cubicBezTo>
                    <a:pt x="247847" y="1210455"/>
                    <a:pt x="207652" y="1238363"/>
                    <a:pt x="208223" y="1220456"/>
                  </a:cubicBezTo>
                  <a:cubicBezTo>
                    <a:pt x="216129" y="939278"/>
                    <a:pt x="172123" y="882890"/>
                    <a:pt x="173552" y="782877"/>
                  </a:cubicBezTo>
                  <a:cubicBezTo>
                    <a:pt x="174409" y="724965"/>
                    <a:pt x="192793" y="671816"/>
                    <a:pt x="188316" y="622286"/>
                  </a:cubicBezTo>
                  <a:cubicBezTo>
                    <a:pt x="186982" y="606855"/>
                    <a:pt x="114497" y="475886"/>
                    <a:pt x="96781" y="429690"/>
                  </a:cubicBezTo>
                  <a:cubicBezTo>
                    <a:pt x="49727" y="307294"/>
                    <a:pt x="27343" y="214044"/>
                    <a:pt x="10008" y="152798"/>
                  </a:cubicBezTo>
                  <a:cubicBezTo>
                    <a:pt x="-6947" y="92981"/>
                    <a:pt x="55633" y="46785"/>
                    <a:pt x="85922" y="31355"/>
                  </a:cubicBezTo>
                  <a:cubicBezTo>
                    <a:pt x="166694" y="-10079"/>
                    <a:pt x="209461" y="1446"/>
                    <a:pt x="235274" y="67645"/>
                  </a:cubicBezTo>
                  <a:cubicBezTo>
                    <a:pt x="307664" y="253954"/>
                    <a:pt x="326238" y="555992"/>
                    <a:pt x="326238" y="616380"/>
                  </a:cubicBezTo>
                  <a:cubicBezTo>
                    <a:pt x="326238" y="737443"/>
                    <a:pt x="247847" y="1210645"/>
                    <a:pt x="247847" y="1210645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0" name="Freeform: Shape 26">
              <a:extLst>
                <a:ext uri="{FF2B5EF4-FFF2-40B4-BE49-F238E27FC236}">
                  <a16:creationId xmlns:a16="http://schemas.microsoft.com/office/drawing/2014/main" id="{3276DA81-BAD6-46F8-80D6-D54E97342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306" y="3572327"/>
              <a:ext cx="228600" cy="1200150"/>
            </a:xfrm>
            <a:custGeom>
              <a:avLst/>
              <a:gdLst>
                <a:gd name="T0" fmla="*/ 62231 w 228600"/>
                <a:gd name="T1" fmla="*/ 1178362 h 1200150"/>
                <a:gd name="T2" fmla="*/ 18416 w 228600"/>
                <a:gd name="T3" fmla="*/ 1192269 h 1200150"/>
                <a:gd name="T4" fmla="*/ 25465 w 228600"/>
                <a:gd name="T5" fmla="*/ 620673 h 1200150"/>
                <a:gd name="T6" fmla="*/ 77281 w 228600"/>
                <a:gd name="T7" fmla="*/ 12026 h 1200150"/>
                <a:gd name="T8" fmla="*/ 225013 w 228600"/>
                <a:gd name="T9" fmla="*/ 75177 h 1200150"/>
                <a:gd name="T10" fmla="*/ 168530 w 228600"/>
                <a:gd name="T11" fmla="*/ 633627 h 1200150"/>
                <a:gd name="T12" fmla="*/ 145861 w 228600"/>
                <a:gd name="T13" fmla="*/ 741069 h 1200150"/>
                <a:gd name="T14" fmla="*/ 62231 w 228600"/>
                <a:gd name="T15" fmla="*/ 1178362 h 12001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8600"/>
                <a:gd name="T25" fmla="*/ 0 h 1200150"/>
                <a:gd name="T26" fmla="*/ 228600 w 228600"/>
                <a:gd name="T27" fmla="*/ 1200150 h 12001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8600" h="1200150">
                  <a:moveTo>
                    <a:pt x="62231" y="1178362"/>
                  </a:moveTo>
                  <a:cubicBezTo>
                    <a:pt x="62231" y="1178362"/>
                    <a:pt x="18226" y="1213319"/>
                    <a:pt x="18416" y="1192269"/>
                  </a:cubicBezTo>
                  <a:cubicBezTo>
                    <a:pt x="19845" y="1000340"/>
                    <a:pt x="28703" y="756119"/>
                    <a:pt x="25465" y="620673"/>
                  </a:cubicBezTo>
                  <a:cubicBezTo>
                    <a:pt x="24607" y="584097"/>
                    <a:pt x="-39496" y="26885"/>
                    <a:pt x="77281" y="12026"/>
                  </a:cubicBezTo>
                  <a:cubicBezTo>
                    <a:pt x="183770" y="-1500"/>
                    <a:pt x="195295" y="11073"/>
                    <a:pt x="225013" y="75177"/>
                  </a:cubicBezTo>
                  <a:cubicBezTo>
                    <a:pt x="249874" y="128707"/>
                    <a:pt x="187866" y="588955"/>
                    <a:pt x="168530" y="633627"/>
                  </a:cubicBezTo>
                  <a:cubicBezTo>
                    <a:pt x="162053" y="648486"/>
                    <a:pt x="149004" y="725163"/>
                    <a:pt x="145861" y="741069"/>
                  </a:cubicBezTo>
                  <a:cubicBezTo>
                    <a:pt x="101569" y="966717"/>
                    <a:pt x="62231" y="1178362"/>
                    <a:pt x="62231" y="117836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1" name="Freeform: Shape 27">
              <a:extLst>
                <a:ext uri="{FF2B5EF4-FFF2-40B4-BE49-F238E27FC236}">
                  <a16:creationId xmlns:a16="http://schemas.microsoft.com/office/drawing/2014/main" id="{656F4D8C-58A8-4081-991E-DECF31874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582" y="3301079"/>
              <a:ext cx="323850" cy="304800"/>
            </a:xfrm>
            <a:custGeom>
              <a:avLst/>
              <a:gdLst>
                <a:gd name="T0" fmla="*/ 7144 w 323850"/>
                <a:gd name="T1" fmla="*/ 7144 h 304800"/>
                <a:gd name="T2" fmla="*/ 38481 w 323850"/>
                <a:gd name="T3" fmla="*/ 188214 h 304800"/>
                <a:gd name="T4" fmla="*/ 36767 w 323850"/>
                <a:gd name="T5" fmla="*/ 289941 h 304800"/>
                <a:gd name="T6" fmla="*/ 296894 w 323850"/>
                <a:gd name="T7" fmla="*/ 286321 h 304800"/>
                <a:gd name="T8" fmla="*/ 314516 w 323850"/>
                <a:gd name="T9" fmla="*/ 171831 h 304800"/>
                <a:gd name="T10" fmla="*/ 318135 w 323850"/>
                <a:gd name="T11" fmla="*/ 7144 h 304800"/>
                <a:gd name="T12" fmla="*/ 7144 w 323850"/>
                <a:gd name="T13" fmla="*/ 7144 h 3048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3850"/>
                <a:gd name="T22" fmla="*/ 0 h 304800"/>
                <a:gd name="T23" fmla="*/ 323850 w 323850"/>
                <a:gd name="T24" fmla="*/ 304800 h 3048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3850" h="304800">
                  <a:moveTo>
                    <a:pt x="7144" y="7144"/>
                  </a:moveTo>
                  <a:lnTo>
                    <a:pt x="38481" y="188214"/>
                  </a:lnTo>
                  <a:cubicBezTo>
                    <a:pt x="59150" y="234029"/>
                    <a:pt x="59150" y="253841"/>
                    <a:pt x="36767" y="289941"/>
                  </a:cubicBezTo>
                  <a:cubicBezTo>
                    <a:pt x="23908" y="310610"/>
                    <a:pt x="307181" y="307657"/>
                    <a:pt x="296894" y="286321"/>
                  </a:cubicBezTo>
                  <a:cubicBezTo>
                    <a:pt x="273368" y="237649"/>
                    <a:pt x="314516" y="192119"/>
                    <a:pt x="314516" y="171831"/>
                  </a:cubicBezTo>
                  <a:lnTo>
                    <a:pt x="318135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E83E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2" name="Freeform: Shape 28">
              <a:extLst>
                <a:ext uri="{FF2B5EF4-FFF2-40B4-BE49-F238E27FC236}">
                  <a16:creationId xmlns:a16="http://schemas.microsoft.com/office/drawing/2014/main" id="{75FF465B-FC42-417E-BE65-8810A8B2F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536" y="2986714"/>
              <a:ext cx="247650" cy="428625"/>
            </a:xfrm>
            <a:custGeom>
              <a:avLst/>
              <a:gdLst>
                <a:gd name="T0" fmla="*/ 131234 w 247650"/>
                <a:gd name="T1" fmla="*/ 358085 h 428625"/>
                <a:gd name="T2" fmla="*/ 188098 w 247650"/>
                <a:gd name="T3" fmla="*/ 419997 h 428625"/>
                <a:gd name="T4" fmla="*/ 183145 w 247650"/>
                <a:gd name="T5" fmla="*/ 420569 h 428625"/>
                <a:gd name="T6" fmla="*/ 240772 w 247650"/>
                <a:gd name="T7" fmla="*/ 365705 h 428625"/>
                <a:gd name="T8" fmla="*/ 145522 w 247650"/>
                <a:gd name="T9" fmla="*/ 64715 h 428625"/>
                <a:gd name="T10" fmla="*/ 38556 w 247650"/>
                <a:gd name="T11" fmla="*/ 11565 h 428625"/>
                <a:gd name="T12" fmla="*/ 38556 w 247650"/>
                <a:gd name="T13" fmla="*/ 11565 h 428625"/>
                <a:gd name="T14" fmla="*/ 20268 w 247650"/>
                <a:gd name="T15" fmla="*/ 114530 h 428625"/>
                <a:gd name="T16" fmla="*/ 131234 w 247650"/>
                <a:gd name="T17" fmla="*/ 357989 h 428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7650"/>
                <a:gd name="T28" fmla="*/ 0 h 428625"/>
                <a:gd name="T29" fmla="*/ 247650 w 247650"/>
                <a:gd name="T30" fmla="*/ 428625 h 428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7650" h="428625">
                  <a:moveTo>
                    <a:pt x="131234" y="358085"/>
                  </a:moveTo>
                  <a:cubicBezTo>
                    <a:pt x="134187" y="367800"/>
                    <a:pt x="143902" y="434856"/>
                    <a:pt x="188098" y="419997"/>
                  </a:cubicBezTo>
                  <a:lnTo>
                    <a:pt x="183145" y="420569"/>
                  </a:lnTo>
                  <a:cubicBezTo>
                    <a:pt x="227341" y="405614"/>
                    <a:pt x="240772" y="365705"/>
                    <a:pt x="240772" y="365705"/>
                  </a:cubicBezTo>
                  <a:lnTo>
                    <a:pt x="145522" y="64715"/>
                  </a:lnTo>
                  <a:cubicBezTo>
                    <a:pt x="130567" y="20519"/>
                    <a:pt x="82752" y="-3294"/>
                    <a:pt x="38556" y="11565"/>
                  </a:cubicBezTo>
                  <a:cubicBezTo>
                    <a:pt x="-5640" y="26424"/>
                    <a:pt x="5314" y="70430"/>
                    <a:pt x="20268" y="114530"/>
                  </a:cubicBezTo>
                  <a:lnTo>
                    <a:pt x="131234" y="357989"/>
                  </a:ln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3" name="Freeform: Shape 29">
              <a:extLst>
                <a:ext uri="{FF2B5EF4-FFF2-40B4-BE49-F238E27FC236}">
                  <a16:creationId xmlns:a16="http://schemas.microsoft.com/office/drawing/2014/main" id="{18CB45EF-2B88-4712-ABB1-886A3F679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743" y="3121280"/>
              <a:ext cx="95250" cy="142875"/>
            </a:xfrm>
            <a:custGeom>
              <a:avLst/>
              <a:gdLst>
                <a:gd name="T0" fmla="*/ 82268 w 95250"/>
                <a:gd name="T1" fmla="*/ 83597 h 142875"/>
                <a:gd name="T2" fmla="*/ 84363 w 95250"/>
                <a:gd name="T3" fmla="*/ 8350 h 142875"/>
                <a:gd name="T4" fmla="*/ 21403 w 95250"/>
                <a:gd name="T5" fmla="*/ 85883 h 142875"/>
                <a:gd name="T6" fmla="*/ 18069 w 95250"/>
                <a:gd name="T7" fmla="*/ 139318 h 142875"/>
                <a:gd name="T8" fmla="*/ 82268 w 95250"/>
                <a:gd name="T9" fmla="*/ 83597 h 142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142875"/>
                <a:gd name="T17" fmla="*/ 95250 w 95250"/>
                <a:gd name="T18" fmla="*/ 142875 h 1428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142875">
                  <a:moveTo>
                    <a:pt x="82268" y="83597"/>
                  </a:moveTo>
                  <a:cubicBezTo>
                    <a:pt x="104652" y="55975"/>
                    <a:pt x="95508" y="19303"/>
                    <a:pt x="84363" y="8350"/>
                  </a:cubicBezTo>
                  <a:cubicBezTo>
                    <a:pt x="73219" y="-2509"/>
                    <a:pt x="43787" y="62928"/>
                    <a:pt x="21403" y="85883"/>
                  </a:cubicBezTo>
                  <a:cubicBezTo>
                    <a:pt x="-885" y="108838"/>
                    <a:pt x="6925" y="128365"/>
                    <a:pt x="18069" y="139318"/>
                  </a:cubicBezTo>
                  <a:cubicBezTo>
                    <a:pt x="29214" y="150177"/>
                    <a:pt x="51026" y="121983"/>
                    <a:pt x="82268" y="83597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4" name="Freeform: Shape 30">
              <a:extLst>
                <a:ext uri="{FF2B5EF4-FFF2-40B4-BE49-F238E27FC236}">
                  <a16:creationId xmlns:a16="http://schemas.microsoft.com/office/drawing/2014/main" id="{16A92DA4-B38F-4C5F-93E0-F1D1E180E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758" y="3215733"/>
              <a:ext cx="371475" cy="200025"/>
            </a:xfrm>
            <a:custGeom>
              <a:avLst/>
              <a:gdLst>
                <a:gd name="T0" fmla="*/ 305146 w 371475"/>
                <a:gd name="T1" fmla="*/ 72011 h 200025"/>
                <a:gd name="T2" fmla="*/ 366773 w 371475"/>
                <a:gd name="T3" fmla="*/ 31339 h 200025"/>
                <a:gd name="T4" fmla="*/ 334102 w 371475"/>
                <a:gd name="T5" fmla="*/ 7527 h 200025"/>
                <a:gd name="T6" fmla="*/ 52162 w 371475"/>
                <a:gd name="T7" fmla="*/ 98205 h 200025"/>
                <a:gd name="T8" fmla="*/ 16824 w 371475"/>
                <a:gd name="T9" fmla="*/ 182596 h 200025"/>
                <a:gd name="T10" fmla="*/ 16824 w 371475"/>
                <a:gd name="T11" fmla="*/ 182596 h 200025"/>
                <a:gd name="T12" fmla="*/ 121218 w 371475"/>
                <a:gd name="T13" fmla="*/ 179453 h 200025"/>
                <a:gd name="T14" fmla="*/ 305146 w 371475"/>
                <a:gd name="T15" fmla="*/ 72011 h 2000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1475"/>
                <a:gd name="T25" fmla="*/ 0 h 200025"/>
                <a:gd name="T26" fmla="*/ 371475 w 371475"/>
                <a:gd name="T27" fmla="*/ 200025 h 2000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1475" h="200025">
                  <a:moveTo>
                    <a:pt x="305146" y="72011"/>
                  </a:moveTo>
                  <a:cubicBezTo>
                    <a:pt x="314195" y="68391"/>
                    <a:pt x="366773" y="31339"/>
                    <a:pt x="366773" y="31339"/>
                  </a:cubicBezTo>
                  <a:cubicBezTo>
                    <a:pt x="345056" y="2193"/>
                    <a:pt x="334102" y="7527"/>
                    <a:pt x="334102" y="7527"/>
                  </a:cubicBezTo>
                  <a:lnTo>
                    <a:pt x="52162" y="98205"/>
                  </a:lnTo>
                  <a:cubicBezTo>
                    <a:pt x="11014" y="115731"/>
                    <a:pt x="-4797" y="153545"/>
                    <a:pt x="16824" y="182596"/>
                  </a:cubicBezTo>
                  <a:cubicBezTo>
                    <a:pt x="38541" y="211648"/>
                    <a:pt x="80070" y="196979"/>
                    <a:pt x="121218" y="179453"/>
                  </a:cubicBezTo>
                  <a:lnTo>
                    <a:pt x="305146" y="72011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5" name="Freeform: Shape 31">
              <a:extLst>
                <a:ext uri="{FF2B5EF4-FFF2-40B4-BE49-F238E27FC236}">
                  <a16:creationId xmlns:a16="http://schemas.microsoft.com/office/drawing/2014/main" id="{57C12FF4-0351-4E48-ADE4-EE00D6FB9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928" y="2971895"/>
              <a:ext cx="504825" cy="1238250"/>
            </a:xfrm>
            <a:custGeom>
              <a:avLst/>
              <a:gdLst>
                <a:gd name="T0" fmla="*/ 402504 w 504825"/>
                <a:gd name="T1" fmla="*/ 544830 h 1238250"/>
                <a:gd name="T2" fmla="*/ 444604 w 504825"/>
                <a:gd name="T3" fmla="*/ 183452 h 1238250"/>
                <a:gd name="T4" fmla="*/ 268582 w 504825"/>
                <a:gd name="T5" fmla="*/ 7144 h 1238250"/>
                <a:gd name="T6" fmla="*/ 38458 w 504825"/>
                <a:gd name="T7" fmla="*/ 203454 h 1238250"/>
                <a:gd name="T8" fmla="*/ 83130 w 504825"/>
                <a:gd name="T9" fmla="*/ 537972 h 1238250"/>
                <a:gd name="T10" fmla="*/ 41982 w 504825"/>
                <a:gd name="T11" fmla="*/ 1221200 h 1238250"/>
                <a:gd name="T12" fmla="*/ 502802 w 504825"/>
                <a:gd name="T13" fmla="*/ 1074991 h 1238250"/>
                <a:gd name="T14" fmla="*/ 402504 w 504825"/>
                <a:gd name="T15" fmla="*/ 544830 h 12382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4825"/>
                <a:gd name="T25" fmla="*/ 0 h 1238250"/>
                <a:gd name="T26" fmla="*/ 504825 w 504825"/>
                <a:gd name="T27" fmla="*/ 1238250 h 12382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4825" h="1238250">
                  <a:moveTo>
                    <a:pt x="402504" y="544830"/>
                  </a:moveTo>
                  <a:cubicBezTo>
                    <a:pt x="400122" y="518732"/>
                    <a:pt x="444604" y="183452"/>
                    <a:pt x="444604" y="183452"/>
                  </a:cubicBezTo>
                  <a:cubicBezTo>
                    <a:pt x="444604" y="75438"/>
                    <a:pt x="423363" y="7144"/>
                    <a:pt x="268582" y="7144"/>
                  </a:cubicBezTo>
                  <a:cubicBezTo>
                    <a:pt x="113801" y="7144"/>
                    <a:pt x="38458" y="95440"/>
                    <a:pt x="38458" y="203454"/>
                  </a:cubicBezTo>
                  <a:cubicBezTo>
                    <a:pt x="38458" y="203454"/>
                    <a:pt x="83511" y="490157"/>
                    <a:pt x="83130" y="537972"/>
                  </a:cubicBezTo>
                  <a:cubicBezTo>
                    <a:pt x="82082" y="674656"/>
                    <a:pt x="-55363" y="868108"/>
                    <a:pt x="41982" y="1221200"/>
                  </a:cubicBezTo>
                  <a:cubicBezTo>
                    <a:pt x="58461" y="1280636"/>
                    <a:pt x="415172" y="1078706"/>
                    <a:pt x="502802" y="1074991"/>
                  </a:cubicBezTo>
                  <a:cubicBezTo>
                    <a:pt x="511089" y="1074611"/>
                    <a:pt x="420601" y="740759"/>
                    <a:pt x="402504" y="544830"/>
                  </a:cubicBez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6" name="Freeform: Shape 32">
              <a:extLst>
                <a:ext uri="{FF2B5EF4-FFF2-40B4-BE49-F238E27FC236}">
                  <a16:creationId xmlns:a16="http://schemas.microsoft.com/office/drawing/2014/main" id="{2BF70358-95C9-41B4-B76A-2BDC1F14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9326" y="3012327"/>
              <a:ext cx="247650" cy="428625"/>
            </a:xfrm>
            <a:custGeom>
              <a:avLst/>
              <a:gdLst>
                <a:gd name="T0" fmla="*/ 116681 w 247650"/>
                <a:gd name="T1" fmla="*/ 357999 h 428625"/>
                <a:gd name="T2" fmla="*/ 59817 w 247650"/>
                <a:gd name="T3" fmla="*/ 419911 h 428625"/>
                <a:gd name="T4" fmla="*/ 64770 w 247650"/>
                <a:gd name="T5" fmla="*/ 420483 h 428625"/>
                <a:gd name="T6" fmla="*/ 7144 w 247650"/>
                <a:gd name="T7" fmla="*/ 365619 h 428625"/>
                <a:gd name="T8" fmla="*/ 102394 w 247650"/>
                <a:gd name="T9" fmla="*/ 64724 h 428625"/>
                <a:gd name="T10" fmla="*/ 209360 w 247650"/>
                <a:gd name="T11" fmla="*/ 11574 h 428625"/>
                <a:gd name="T12" fmla="*/ 209360 w 247650"/>
                <a:gd name="T13" fmla="*/ 11574 h 428625"/>
                <a:gd name="T14" fmla="*/ 227648 w 247650"/>
                <a:gd name="T15" fmla="*/ 114540 h 428625"/>
                <a:gd name="T16" fmla="*/ 116586 w 247650"/>
                <a:gd name="T17" fmla="*/ 357999 h 428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7650"/>
                <a:gd name="T28" fmla="*/ 0 h 428625"/>
                <a:gd name="T29" fmla="*/ 247650 w 247650"/>
                <a:gd name="T30" fmla="*/ 428625 h 428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7650" h="428625">
                  <a:moveTo>
                    <a:pt x="116681" y="357999"/>
                  </a:moveTo>
                  <a:cubicBezTo>
                    <a:pt x="113728" y="367714"/>
                    <a:pt x="104013" y="434866"/>
                    <a:pt x="59817" y="419911"/>
                  </a:cubicBezTo>
                  <a:lnTo>
                    <a:pt x="64770" y="420483"/>
                  </a:lnTo>
                  <a:cubicBezTo>
                    <a:pt x="20574" y="405624"/>
                    <a:pt x="7144" y="365619"/>
                    <a:pt x="7144" y="365619"/>
                  </a:cubicBezTo>
                  <a:lnTo>
                    <a:pt x="102394" y="64724"/>
                  </a:lnTo>
                  <a:cubicBezTo>
                    <a:pt x="117348" y="20433"/>
                    <a:pt x="165164" y="-3284"/>
                    <a:pt x="209360" y="11574"/>
                  </a:cubicBezTo>
                  <a:cubicBezTo>
                    <a:pt x="253555" y="26433"/>
                    <a:pt x="242506" y="70344"/>
                    <a:pt x="227648" y="114540"/>
                  </a:cubicBezTo>
                  <a:lnTo>
                    <a:pt x="116586" y="357999"/>
                  </a:lnTo>
                  <a:close/>
                </a:path>
              </a:pathLst>
            </a:custGeom>
            <a:solidFill>
              <a:srgbClr val="49A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7" name="Freeform: Shape 33">
              <a:extLst>
                <a:ext uri="{FF2B5EF4-FFF2-40B4-BE49-F238E27FC236}">
                  <a16:creationId xmlns:a16="http://schemas.microsoft.com/office/drawing/2014/main" id="{BF3FAC10-AC52-4185-A27F-18BB4C826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923" y="3146902"/>
              <a:ext cx="95250" cy="142875"/>
            </a:xfrm>
            <a:custGeom>
              <a:avLst/>
              <a:gdLst>
                <a:gd name="T0" fmla="*/ 20938 w 95250"/>
                <a:gd name="T1" fmla="*/ 83502 h 142875"/>
                <a:gd name="T2" fmla="*/ 18843 w 95250"/>
                <a:gd name="T3" fmla="*/ 8350 h 142875"/>
                <a:gd name="T4" fmla="*/ 81803 w 95250"/>
                <a:gd name="T5" fmla="*/ 85883 h 142875"/>
                <a:gd name="T6" fmla="*/ 85137 w 95250"/>
                <a:gd name="T7" fmla="*/ 139223 h 142875"/>
                <a:gd name="T8" fmla="*/ 21034 w 95250"/>
                <a:gd name="T9" fmla="*/ 83502 h 142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142875"/>
                <a:gd name="T17" fmla="*/ 95250 w 95250"/>
                <a:gd name="T18" fmla="*/ 142875 h 1428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142875">
                  <a:moveTo>
                    <a:pt x="20938" y="83502"/>
                  </a:moveTo>
                  <a:cubicBezTo>
                    <a:pt x="-1541" y="55879"/>
                    <a:pt x="7699" y="19208"/>
                    <a:pt x="18843" y="8350"/>
                  </a:cubicBezTo>
                  <a:cubicBezTo>
                    <a:pt x="30082" y="-2509"/>
                    <a:pt x="59515" y="62928"/>
                    <a:pt x="81803" y="85883"/>
                  </a:cubicBezTo>
                  <a:cubicBezTo>
                    <a:pt x="104187" y="108838"/>
                    <a:pt x="96281" y="128365"/>
                    <a:pt x="85137" y="139223"/>
                  </a:cubicBezTo>
                  <a:cubicBezTo>
                    <a:pt x="73993" y="150082"/>
                    <a:pt x="52180" y="121983"/>
                    <a:pt x="21034" y="8350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8" name="Freeform: Shape 34">
              <a:extLst>
                <a:ext uri="{FF2B5EF4-FFF2-40B4-BE49-F238E27FC236}">
                  <a16:creationId xmlns:a16="http://schemas.microsoft.com/office/drawing/2014/main" id="{757CAE2D-D280-4EAE-9B06-5DEC20D88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103" y="3235357"/>
              <a:ext cx="371475" cy="209550"/>
            </a:xfrm>
            <a:custGeom>
              <a:avLst/>
              <a:gdLst>
                <a:gd name="T0" fmla="*/ 56198 w 371475"/>
                <a:gd name="T1" fmla="*/ 71628 h 209550"/>
                <a:gd name="T2" fmla="*/ 7144 w 371475"/>
                <a:gd name="T3" fmla="*/ 37148 h 209550"/>
                <a:gd name="T4" fmla="*/ 33623 w 371475"/>
                <a:gd name="T5" fmla="*/ 7144 h 209550"/>
                <a:gd name="T6" fmla="*/ 321850 w 371475"/>
                <a:gd name="T7" fmla="*/ 104108 h 209550"/>
                <a:gd name="T8" fmla="*/ 357188 w 371475"/>
                <a:gd name="T9" fmla="*/ 188500 h 209550"/>
                <a:gd name="T10" fmla="*/ 357188 w 371475"/>
                <a:gd name="T11" fmla="*/ 188500 h 209550"/>
                <a:gd name="T12" fmla="*/ 252794 w 371475"/>
                <a:gd name="T13" fmla="*/ 185261 h 209550"/>
                <a:gd name="T14" fmla="*/ 56293 w 371475"/>
                <a:gd name="T15" fmla="*/ 71533 h 2095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1475"/>
                <a:gd name="T25" fmla="*/ 0 h 209550"/>
                <a:gd name="T26" fmla="*/ 371475 w 371475"/>
                <a:gd name="T27" fmla="*/ 209550 h 2095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1475" h="209550">
                  <a:moveTo>
                    <a:pt x="56198" y="71628"/>
                  </a:moveTo>
                  <a:cubicBezTo>
                    <a:pt x="47149" y="67913"/>
                    <a:pt x="7144" y="37148"/>
                    <a:pt x="7144" y="37148"/>
                  </a:cubicBezTo>
                  <a:cubicBezTo>
                    <a:pt x="28861" y="8096"/>
                    <a:pt x="33623" y="7144"/>
                    <a:pt x="33623" y="7144"/>
                  </a:cubicBezTo>
                  <a:lnTo>
                    <a:pt x="321850" y="104108"/>
                  </a:lnTo>
                  <a:cubicBezTo>
                    <a:pt x="363093" y="121634"/>
                    <a:pt x="378809" y="159353"/>
                    <a:pt x="357188" y="188500"/>
                  </a:cubicBezTo>
                  <a:cubicBezTo>
                    <a:pt x="335471" y="217551"/>
                    <a:pt x="293941" y="202883"/>
                    <a:pt x="252794" y="185261"/>
                  </a:cubicBezTo>
                  <a:lnTo>
                    <a:pt x="56293" y="71533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09" name="Freeform: Shape 35">
              <a:extLst>
                <a:ext uri="{FF2B5EF4-FFF2-40B4-BE49-F238E27FC236}">
                  <a16:creationId xmlns:a16="http://schemas.microsoft.com/office/drawing/2014/main" id="{55348297-1907-4A03-B231-3D37C2BB2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210" y="2823019"/>
              <a:ext cx="209550" cy="200025"/>
            </a:xfrm>
            <a:custGeom>
              <a:avLst/>
              <a:gdLst>
                <a:gd name="T0" fmla="*/ 25809 w 209550"/>
                <a:gd name="T1" fmla="*/ 173450 h 200025"/>
                <a:gd name="T2" fmla="*/ 101247 w 209550"/>
                <a:gd name="T3" fmla="*/ 201835 h 200025"/>
                <a:gd name="T4" fmla="*/ 195830 w 209550"/>
                <a:gd name="T5" fmla="*/ 159449 h 200025"/>
                <a:gd name="T6" fmla="*/ 109439 w 209550"/>
                <a:gd name="T7" fmla="*/ 7144 h 200025"/>
                <a:gd name="T8" fmla="*/ 25809 w 209550"/>
                <a:gd name="T9" fmla="*/ 173450 h 2000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550"/>
                <a:gd name="T16" fmla="*/ 0 h 200025"/>
                <a:gd name="T17" fmla="*/ 209550 w 209550"/>
                <a:gd name="T18" fmla="*/ 200025 h 2000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550" h="200025">
                  <a:moveTo>
                    <a:pt x="25809" y="173450"/>
                  </a:moveTo>
                  <a:cubicBezTo>
                    <a:pt x="-32579" y="193453"/>
                    <a:pt x="61052" y="201835"/>
                    <a:pt x="101247" y="201835"/>
                  </a:cubicBezTo>
                  <a:cubicBezTo>
                    <a:pt x="141443" y="201835"/>
                    <a:pt x="247932" y="185738"/>
                    <a:pt x="195830" y="159449"/>
                  </a:cubicBezTo>
                  <a:cubicBezTo>
                    <a:pt x="108296" y="115253"/>
                    <a:pt x="196497" y="7144"/>
                    <a:pt x="109439" y="7144"/>
                  </a:cubicBezTo>
                  <a:cubicBezTo>
                    <a:pt x="32667" y="7144"/>
                    <a:pt x="122774" y="140303"/>
                    <a:pt x="25809" y="173450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0" name="Freeform: Shape 36">
              <a:extLst>
                <a:ext uri="{FF2B5EF4-FFF2-40B4-BE49-F238E27FC236}">
                  <a16:creationId xmlns:a16="http://schemas.microsoft.com/office/drawing/2014/main" id="{229912BC-6458-493F-82C9-661591B34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938" y="2644807"/>
              <a:ext cx="114300" cy="114300"/>
            </a:xfrm>
            <a:custGeom>
              <a:avLst/>
              <a:gdLst>
                <a:gd name="T0" fmla="*/ 107728 w 114300"/>
                <a:gd name="T1" fmla="*/ 57436 h 114300"/>
                <a:gd name="T2" fmla="*/ 57436 w 114300"/>
                <a:gd name="T3" fmla="*/ 107728 h 114300"/>
                <a:gd name="T4" fmla="*/ 7144 w 114300"/>
                <a:gd name="T5" fmla="*/ 57436 h 114300"/>
                <a:gd name="T6" fmla="*/ 57436 w 114300"/>
                <a:gd name="T7" fmla="*/ 7144 h 114300"/>
                <a:gd name="T8" fmla="*/ 107728 w 114300"/>
                <a:gd name="T9" fmla="*/ 57436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00"/>
                <a:gd name="T16" fmla="*/ 0 h 114300"/>
                <a:gd name="T17" fmla="*/ 114300 w 11430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00" h="114300">
                  <a:moveTo>
                    <a:pt x="107728" y="57436"/>
                  </a:moveTo>
                  <a:cubicBezTo>
                    <a:pt x="107728" y="85154"/>
                    <a:pt x="85249" y="107728"/>
                    <a:pt x="57436" y="107728"/>
                  </a:cubicBezTo>
                  <a:cubicBezTo>
                    <a:pt x="29623" y="107728"/>
                    <a:pt x="7144" y="85154"/>
                    <a:pt x="7144" y="57436"/>
                  </a:cubicBezTo>
                  <a:cubicBezTo>
                    <a:pt x="7144" y="29718"/>
                    <a:pt x="29623" y="7144"/>
                    <a:pt x="57436" y="7144"/>
                  </a:cubicBezTo>
                  <a:cubicBezTo>
                    <a:pt x="85249" y="7144"/>
                    <a:pt x="107728" y="29718"/>
                    <a:pt x="107728" y="57436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1" name="Freeform: Shape 37">
              <a:extLst>
                <a:ext uri="{FF2B5EF4-FFF2-40B4-BE49-F238E27FC236}">
                  <a16:creationId xmlns:a16="http://schemas.microsoft.com/office/drawing/2014/main" id="{6931ABA2-BF80-4939-BDC3-44FDD7E28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349" y="2624138"/>
              <a:ext cx="209550" cy="276225"/>
            </a:xfrm>
            <a:custGeom>
              <a:avLst/>
              <a:gdLst>
                <a:gd name="T0" fmla="*/ 7144 w 209550"/>
                <a:gd name="T1" fmla="*/ 166497 h 276225"/>
                <a:gd name="T2" fmla="*/ 121920 w 209550"/>
                <a:gd name="T3" fmla="*/ 278416 h 276225"/>
                <a:gd name="T4" fmla="*/ 209360 w 209550"/>
                <a:gd name="T5" fmla="*/ 174593 h 276225"/>
                <a:gd name="T6" fmla="*/ 140399 w 209550"/>
                <a:gd name="T7" fmla="*/ 7144 h 276225"/>
                <a:gd name="T8" fmla="*/ 7239 w 209550"/>
                <a:gd name="T9" fmla="*/ 166497 h 276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550"/>
                <a:gd name="T16" fmla="*/ 0 h 276225"/>
                <a:gd name="T17" fmla="*/ 209550 w 209550"/>
                <a:gd name="T18" fmla="*/ 276225 h 276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550" h="276225">
                  <a:moveTo>
                    <a:pt x="7144" y="166497"/>
                  </a:moveTo>
                  <a:cubicBezTo>
                    <a:pt x="7144" y="210217"/>
                    <a:pt x="100774" y="278416"/>
                    <a:pt x="121920" y="278416"/>
                  </a:cubicBezTo>
                  <a:cubicBezTo>
                    <a:pt x="143066" y="278416"/>
                    <a:pt x="216789" y="257080"/>
                    <a:pt x="209360" y="174593"/>
                  </a:cubicBezTo>
                  <a:cubicBezTo>
                    <a:pt x="202406" y="97155"/>
                    <a:pt x="199549" y="7144"/>
                    <a:pt x="140399" y="7144"/>
                  </a:cubicBezTo>
                  <a:cubicBezTo>
                    <a:pt x="81248" y="7144"/>
                    <a:pt x="7239" y="84201"/>
                    <a:pt x="7239" y="166497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2" name="Freeform: Shape 38">
              <a:extLst>
                <a:ext uri="{FF2B5EF4-FFF2-40B4-BE49-F238E27FC236}">
                  <a16:creationId xmlns:a16="http://schemas.microsoft.com/office/drawing/2014/main" id="{63B2BD57-18E4-4EE3-8EDA-9AA7DFEB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765" y="4743677"/>
              <a:ext cx="228600" cy="104775"/>
            </a:xfrm>
            <a:custGeom>
              <a:avLst/>
              <a:gdLst>
                <a:gd name="T0" fmla="*/ 16233 w 228600"/>
                <a:gd name="T1" fmla="*/ 29872 h 104775"/>
                <a:gd name="T2" fmla="*/ 36426 w 228600"/>
                <a:gd name="T3" fmla="*/ 105977 h 104775"/>
                <a:gd name="T4" fmla="*/ 223021 w 228600"/>
                <a:gd name="T5" fmla="*/ 89308 h 104775"/>
                <a:gd name="T6" fmla="*/ 90909 w 228600"/>
                <a:gd name="T7" fmla="*/ 24633 h 104775"/>
                <a:gd name="T8" fmla="*/ 16233 w 228600"/>
                <a:gd name="T9" fmla="*/ 29872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104775"/>
                <a:gd name="T17" fmla="*/ 228600 w 228600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104775">
                  <a:moveTo>
                    <a:pt x="16233" y="29872"/>
                  </a:moveTo>
                  <a:cubicBezTo>
                    <a:pt x="16233" y="47303"/>
                    <a:pt x="-14247" y="105977"/>
                    <a:pt x="36426" y="105977"/>
                  </a:cubicBezTo>
                  <a:cubicBezTo>
                    <a:pt x="161394" y="105977"/>
                    <a:pt x="233498" y="102738"/>
                    <a:pt x="223021" y="89308"/>
                  </a:cubicBezTo>
                  <a:cubicBezTo>
                    <a:pt x="193779" y="51970"/>
                    <a:pt x="96243" y="80164"/>
                    <a:pt x="90909" y="24633"/>
                  </a:cubicBezTo>
                  <a:cubicBezTo>
                    <a:pt x="87766" y="-8514"/>
                    <a:pt x="16233" y="12536"/>
                    <a:pt x="16233" y="29872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3" name="Freeform: Shape 39">
              <a:extLst>
                <a:ext uri="{FF2B5EF4-FFF2-40B4-BE49-F238E27FC236}">
                  <a16:creationId xmlns:a16="http://schemas.microsoft.com/office/drawing/2014/main" id="{5F9AA7F0-F346-49DD-A8B5-BD932FDD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775" y="4734522"/>
              <a:ext cx="142875" cy="114300"/>
            </a:xfrm>
            <a:custGeom>
              <a:avLst/>
              <a:gdLst>
                <a:gd name="T0" fmla="*/ 34089 w 142875"/>
                <a:gd name="T1" fmla="*/ 39027 h 114300"/>
                <a:gd name="T2" fmla="*/ 25707 w 142875"/>
                <a:gd name="T3" fmla="*/ 115131 h 114300"/>
                <a:gd name="T4" fmla="*/ 141340 w 142875"/>
                <a:gd name="T5" fmla="*/ 98463 h 114300"/>
                <a:gd name="T6" fmla="*/ 102193 w 142875"/>
                <a:gd name="T7" fmla="*/ 21215 h 114300"/>
                <a:gd name="T8" fmla="*/ 34089 w 142875"/>
                <a:gd name="T9" fmla="*/ 39027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114300"/>
                <a:gd name="T17" fmla="*/ 142875 w 14287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114300">
                  <a:moveTo>
                    <a:pt x="34089" y="39027"/>
                  </a:moveTo>
                  <a:cubicBezTo>
                    <a:pt x="34089" y="56457"/>
                    <a:pt x="-20489" y="115131"/>
                    <a:pt x="25707" y="115131"/>
                  </a:cubicBezTo>
                  <a:cubicBezTo>
                    <a:pt x="139531" y="115131"/>
                    <a:pt x="147151" y="114179"/>
                    <a:pt x="141340" y="98463"/>
                  </a:cubicBezTo>
                  <a:cubicBezTo>
                    <a:pt x="127624" y="61125"/>
                    <a:pt x="107050" y="76841"/>
                    <a:pt x="102193" y="21215"/>
                  </a:cubicBezTo>
                  <a:cubicBezTo>
                    <a:pt x="99335" y="-11932"/>
                    <a:pt x="34089" y="21596"/>
                    <a:pt x="34089" y="3902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4" name="Freeform: Shape 40">
              <a:extLst>
                <a:ext uri="{FF2B5EF4-FFF2-40B4-BE49-F238E27FC236}">
                  <a16:creationId xmlns:a16="http://schemas.microsoft.com/office/drawing/2014/main" id="{6075950E-29A0-4498-9D4F-1E58AB92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664" y="2798350"/>
              <a:ext cx="238125" cy="238125"/>
            </a:xfrm>
            <a:custGeom>
              <a:avLst/>
              <a:gdLst>
                <a:gd name="T0" fmla="*/ 239554 w 238125"/>
                <a:gd name="T1" fmla="*/ 123349 h 238125"/>
                <a:gd name="T2" fmla="*/ 123349 w 238125"/>
                <a:gd name="T3" fmla="*/ 239554 h 238125"/>
                <a:gd name="T4" fmla="*/ 7144 w 238125"/>
                <a:gd name="T5" fmla="*/ 123349 h 238125"/>
                <a:gd name="T6" fmla="*/ 123349 w 238125"/>
                <a:gd name="T7" fmla="*/ 7144 h 238125"/>
                <a:gd name="T8" fmla="*/ 239554 w 238125"/>
                <a:gd name="T9" fmla="*/ 123349 h 238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125"/>
                <a:gd name="T16" fmla="*/ 0 h 238125"/>
                <a:gd name="T17" fmla="*/ 238125 w 238125"/>
                <a:gd name="T18" fmla="*/ 238125 h 238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125" h="238125">
                  <a:moveTo>
                    <a:pt x="239554" y="123349"/>
                  </a:moveTo>
                  <a:cubicBezTo>
                    <a:pt x="239554" y="187547"/>
                    <a:pt x="187547" y="239554"/>
                    <a:pt x="123349" y="239554"/>
                  </a:cubicBezTo>
                  <a:cubicBezTo>
                    <a:pt x="59150" y="239554"/>
                    <a:pt x="7144" y="187547"/>
                    <a:pt x="7144" y="123349"/>
                  </a:cubicBezTo>
                  <a:cubicBezTo>
                    <a:pt x="7144" y="59150"/>
                    <a:pt x="59246" y="7144"/>
                    <a:pt x="123349" y="7144"/>
                  </a:cubicBezTo>
                  <a:cubicBezTo>
                    <a:pt x="187452" y="7144"/>
                    <a:pt x="239554" y="59150"/>
                    <a:pt x="239554" y="123349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5" name="Freeform: Shape 41">
              <a:extLst>
                <a:ext uri="{FF2B5EF4-FFF2-40B4-BE49-F238E27FC236}">
                  <a16:creationId xmlns:a16="http://schemas.microsoft.com/office/drawing/2014/main" id="{525675B6-E396-4764-852A-00891855E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284" y="2695765"/>
              <a:ext cx="190500" cy="190500"/>
            </a:xfrm>
            <a:custGeom>
              <a:avLst/>
              <a:gdLst>
                <a:gd name="T0" fmla="*/ 184118 w 190500"/>
                <a:gd name="T1" fmla="*/ 95631 h 190500"/>
                <a:gd name="T2" fmla="*/ 95631 w 190500"/>
                <a:gd name="T3" fmla="*/ 184118 h 190500"/>
                <a:gd name="T4" fmla="*/ 7144 w 190500"/>
                <a:gd name="T5" fmla="*/ 95631 h 190500"/>
                <a:gd name="T6" fmla="*/ 95631 w 190500"/>
                <a:gd name="T7" fmla="*/ 7144 h 190500"/>
                <a:gd name="T8" fmla="*/ 184118 w 190500"/>
                <a:gd name="T9" fmla="*/ 95631 h 1905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500"/>
                <a:gd name="T16" fmla="*/ 0 h 190500"/>
                <a:gd name="T17" fmla="*/ 190500 w 190500"/>
                <a:gd name="T18" fmla="*/ 190500 h 1905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500" h="190500">
                  <a:moveTo>
                    <a:pt x="184118" y="95631"/>
                  </a:moveTo>
                  <a:cubicBezTo>
                    <a:pt x="184118" y="144494"/>
                    <a:pt x="144494" y="184118"/>
                    <a:pt x="95631" y="184118"/>
                  </a:cubicBezTo>
                  <a:cubicBezTo>
                    <a:pt x="46768" y="184118"/>
                    <a:pt x="7144" y="144494"/>
                    <a:pt x="7144" y="95631"/>
                  </a:cubicBezTo>
                  <a:cubicBezTo>
                    <a:pt x="7144" y="46768"/>
                    <a:pt x="46768" y="7144"/>
                    <a:pt x="95631" y="7144"/>
                  </a:cubicBezTo>
                  <a:cubicBezTo>
                    <a:pt x="144494" y="7144"/>
                    <a:pt x="184118" y="46768"/>
                    <a:pt x="184118" y="95631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6" name="Freeform: Shape 42">
              <a:extLst>
                <a:ext uri="{FF2B5EF4-FFF2-40B4-BE49-F238E27FC236}">
                  <a16:creationId xmlns:a16="http://schemas.microsoft.com/office/drawing/2014/main" id="{5C736CFE-805A-4284-B22B-E06321C4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195" y="2597848"/>
              <a:ext cx="152400" cy="152400"/>
            </a:xfrm>
            <a:custGeom>
              <a:avLst/>
              <a:gdLst>
                <a:gd name="T0" fmla="*/ 146875 w 152400"/>
                <a:gd name="T1" fmla="*/ 76962 h 152400"/>
                <a:gd name="T2" fmla="*/ 77057 w 152400"/>
                <a:gd name="T3" fmla="*/ 146780 h 152400"/>
                <a:gd name="T4" fmla="*/ 7144 w 152400"/>
                <a:gd name="T5" fmla="*/ 76962 h 152400"/>
                <a:gd name="T6" fmla="*/ 77057 w 152400"/>
                <a:gd name="T7" fmla="*/ 7144 h 152400"/>
                <a:gd name="T8" fmla="*/ 146875 w 152400"/>
                <a:gd name="T9" fmla="*/ 76962 h 15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52400"/>
                <a:gd name="T17" fmla="*/ 152400 w 152400"/>
                <a:gd name="T18" fmla="*/ 152400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52400">
                  <a:moveTo>
                    <a:pt x="146875" y="76962"/>
                  </a:moveTo>
                  <a:cubicBezTo>
                    <a:pt x="146875" y="115538"/>
                    <a:pt x="115633" y="146780"/>
                    <a:pt x="77057" y="146780"/>
                  </a:cubicBezTo>
                  <a:cubicBezTo>
                    <a:pt x="38481" y="146780"/>
                    <a:pt x="7144" y="115538"/>
                    <a:pt x="7144" y="76962"/>
                  </a:cubicBezTo>
                  <a:cubicBezTo>
                    <a:pt x="7144" y="38386"/>
                    <a:pt x="38481" y="7144"/>
                    <a:pt x="77057" y="7144"/>
                  </a:cubicBezTo>
                  <a:cubicBezTo>
                    <a:pt x="115633" y="7144"/>
                    <a:pt x="146875" y="38386"/>
                    <a:pt x="146875" y="76962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7" name="Freeform: Shape 43">
              <a:extLst>
                <a:ext uri="{FF2B5EF4-FFF2-40B4-BE49-F238E27FC236}">
                  <a16:creationId xmlns:a16="http://schemas.microsoft.com/office/drawing/2014/main" id="{49F769A1-0F07-4881-AAC7-BD0C80A9E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111" y="2549462"/>
              <a:ext cx="142875" cy="142875"/>
            </a:xfrm>
            <a:custGeom>
              <a:avLst/>
              <a:gdLst>
                <a:gd name="T0" fmla="*/ 142970 w 142875"/>
                <a:gd name="T1" fmla="*/ 75057 h 142875"/>
                <a:gd name="T2" fmla="*/ 75057 w 142875"/>
                <a:gd name="T3" fmla="*/ 142970 h 142875"/>
                <a:gd name="T4" fmla="*/ 7144 w 142875"/>
                <a:gd name="T5" fmla="*/ 75057 h 142875"/>
                <a:gd name="T6" fmla="*/ 75057 w 142875"/>
                <a:gd name="T7" fmla="*/ 7144 h 142875"/>
                <a:gd name="T8" fmla="*/ 142970 w 142875"/>
                <a:gd name="T9" fmla="*/ 75057 h 1428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142875"/>
                <a:gd name="T17" fmla="*/ 142875 w 142875"/>
                <a:gd name="T18" fmla="*/ 142875 h 1428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142875">
                  <a:moveTo>
                    <a:pt x="142970" y="75057"/>
                  </a:moveTo>
                  <a:cubicBezTo>
                    <a:pt x="142970" y="112586"/>
                    <a:pt x="112586" y="142970"/>
                    <a:pt x="75057" y="142970"/>
                  </a:cubicBezTo>
                  <a:cubicBezTo>
                    <a:pt x="37528" y="142970"/>
                    <a:pt x="7144" y="112586"/>
                    <a:pt x="7144" y="75057"/>
                  </a:cubicBezTo>
                  <a:cubicBezTo>
                    <a:pt x="7144" y="37528"/>
                    <a:pt x="37528" y="7144"/>
                    <a:pt x="75057" y="7144"/>
                  </a:cubicBezTo>
                  <a:cubicBezTo>
                    <a:pt x="112586" y="7144"/>
                    <a:pt x="142970" y="37528"/>
                    <a:pt x="142970" y="7505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8" name="Freeform: Shape 44">
              <a:extLst>
                <a:ext uri="{FF2B5EF4-FFF2-40B4-BE49-F238E27FC236}">
                  <a16:creationId xmlns:a16="http://schemas.microsoft.com/office/drawing/2014/main" id="{6D706F01-251A-4D9F-B69C-704BD0431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172" y="2558606"/>
              <a:ext cx="123825" cy="123825"/>
            </a:xfrm>
            <a:custGeom>
              <a:avLst/>
              <a:gdLst>
                <a:gd name="T0" fmla="*/ 124682 w 123825"/>
                <a:gd name="T1" fmla="*/ 65913 h 123825"/>
                <a:gd name="T2" fmla="*/ 65913 w 123825"/>
                <a:gd name="T3" fmla="*/ 124682 h 123825"/>
                <a:gd name="T4" fmla="*/ 7144 w 123825"/>
                <a:gd name="T5" fmla="*/ 65913 h 123825"/>
                <a:gd name="T6" fmla="*/ 65913 w 123825"/>
                <a:gd name="T7" fmla="*/ 7144 h 123825"/>
                <a:gd name="T8" fmla="*/ 124682 w 123825"/>
                <a:gd name="T9" fmla="*/ 65913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825"/>
                <a:gd name="T16" fmla="*/ 0 h 123825"/>
                <a:gd name="T17" fmla="*/ 123825 w 123825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825" h="123825">
                  <a:moveTo>
                    <a:pt x="124682" y="65913"/>
                  </a:moveTo>
                  <a:cubicBezTo>
                    <a:pt x="124682" y="98393"/>
                    <a:pt x="98298" y="124682"/>
                    <a:pt x="65913" y="124682"/>
                  </a:cubicBezTo>
                  <a:cubicBezTo>
                    <a:pt x="33528" y="124682"/>
                    <a:pt x="7144" y="98393"/>
                    <a:pt x="7144" y="65913"/>
                  </a:cubicBezTo>
                  <a:cubicBezTo>
                    <a:pt x="7144" y="33433"/>
                    <a:pt x="33433" y="7144"/>
                    <a:pt x="65913" y="7144"/>
                  </a:cubicBezTo>
                  <a:cubicBezTo>
                    <a:pt x="98393" y="7144"/>
                    <a:pt x="124682" y="33433"/>
                    <a:pt x="124682" y="65913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19" name="Freeform: Shape 45">
              <a:extLst>
                <a:ext uri="{FF2B5EF4-FFF2-40B4-BE49-F238E27FC236}">
                  <a16:creationId xmlns:a16="http://schemas.microsoft.com/office/drawing/2014/main" id="{EE733ABC-CA02-4EF4-A943-C0939242A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024" y="3628581"/>
              <a:ext cx="228600" cy="1238250"/>
            </a:xfrm>
            <a:custGeom>
              <a:avLst/>
              <a:gdLst>
                <a:gd name="T0" fmla="*/ 52293 w 228600"/>
                <a:gd name="T1" fmla="*/ 1212500 h 1238250"/>
                <a:gd name="T2" fmla="*/ 7144 w 228600"/>
                <a:gd name="T3" fmla="*/ 1226788 h 1238250"/>
                <a:gd name="T4" fmla="*/ 14383 w 228600"/>
                <a:gd name="T5" fmla="*/ 638524 h 1238250"/>
                <a:gd name="T6" fmla="*/ 124111 w 228600"/>
                <a:gd name="T7" fmla="*/ 12160 h 1238250"/>
                <a:gd name="T8" fmla="*/ 219742 w 228600"/>
                <a:gd name="T9" fmla="*/ 77120 h 1238250"/>
                <a:gd name="T10" fmla="*/ 138970 w 228600"/>
                <a:gd name="T11" fmla="*/ 651859 h 1238250"/>
                <a:gd name="T12" fmla="*/ 115634 w 228600"/>
                <a:gd name="T13" fmla="*/ 762444 h 1238250"/>
                <a:gd name="T14" fmla="*/ 52102 w 228600"/>
                <a:gd name="T15" fmla="*/ 1212405 h 12382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8600"/>
                <a:gd name="T25" fmla="*/ 0 h 1238250"/>
                <a:gd name="T26" fmla="*/ 228600 w 228600"/>
                <a:gd name="T27" fmla="*/ 1238250 h 12382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8600" h="1238250">
                  <a:moveTo>
                    <a:pt x="52293" y="1212500"/>
                  </a:moveTo>
                  <a:cubicBezTo>
                    <a:pt x="52293" y="1212500"/>
                    <a:pt x="7049" y="1248409"/>
                    <a:pt x="7144" y="1226788"/>
                  </a:cubicBezTo>
                  <a:cubicBezTo>
                    <a:pt x="8668" y="1029334"/>
                    <a:pt x="17717" y="777970"/>
                    <a:pt x="14383" y="638524"/>
                  </a:cubicBezTo>
                  <a:cubicBezTo>
                    <a:pt x="13526" y="600900"/>
                    <a:pt x="3905" y="27495"/>
                    <a:pt x="124111" y="12160"/>
                  </a:cubicBezTo>
                  <a:cubicBezTo>
                    <a:pt x="233744" y="-1747"/>
                    <a:pt x="189167" y="11207"/>
                    <a:pt x="219742" y="77120"/>
                  </a:cubicBezTo>
                  <a:cubicBezTo>
                    <a:pt x="245365" y="132270"/>
                    <a:pt x="158973" y="605853"/>
                    <a:pt x="138970" y="651859"/>
                  </a:cubicBezTo>
                  <a:cubicBezTo>
                    <a:pt x="132302" y="667194"/>
                    <a:pt x="118872" y="746061"/>
                    <a:pt x="115634" y="762444"/>
                  </a:cubicBezTo>
                  <a:cubicBezTo>
                    <a:pt x="70104" y="994663"/>
                    <a:pt x="52102" y="1212405"/>
                    <a:pt x="52102" y="1212405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0" name="Freeform: Shape 46">
              <a:extLst>
                <a:ext uri="{FF2B5EF4-FFF2-40B4-BE49-F238E27FC236}">
                  <a16:creationId xmlns:a16="http://schemas.microsoft.com/office/drawing/2014/main" id="{F5FA4E8C-479A-4CC1-A228-387ED69F0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5981" y="3349466"/>
              <a:ext cx="333375" cy="314325"/>
            </a:xfrm>
            <a:custGeom>
              <a:avLst/>
              <a:gdLst>
                <a:gd name="T0" fmla="*/ 7144 w 333375"/>
                <a:gd name="T1" fmla="*/ 7144 h 314325"/>
                <a:gd name="T2" fmla="*/ 39434 w 333375"/>
                <a:gd name="T3" fmla="*/ 193548 h 314325"/>
                <a:gd name="T4" fmla="*/ 37624 w 333375"/>
                <a:gd name="T5" fmla="*/ 298228 h 314325"/>
                <a:gd name="T6" fmla="*/ 305372 w 333375"/>
                <a:gd name="T7" fmla="*/ 294513 h 314325"/>
                <a:gd name="T8" fmla="*/ 323469 w 333375"/>
                <a:gd name="T9" fmla="*/ 176689 h 314325"/>
                <a:gd name="T10" fmla="*/ 327184 w 333375"/>
                <a:gd name="T11" fmla="*/ 7144 h 314325"/>
                <a:gd name="T12" fmla="*/ 7144 w 333375"/>
                <a:gd name="T13" fmla="*/ 7144 h 3143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3375"/>
                <a:gd name="T22" fmla="*/ 0 h 314325"/>
                <a:gd name="T23" fmla="*/ 333375 w 333375"/>
                <a:gd name="T24" fmla="*/ 314325 h 3143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3375" h="314325">
                  <a:moveTo>
                    <a:pt x="7144" y="7144"/>
                  </a:moveTo>
                  <a:lnTo>
                    <a:pt x="39434" y="193548"/>
                  </a:lnTo>
                  <a:cubicBezTo>
                    <a:pt x="60770" y="240697"/>
                    <a:pt x="60770" y="261080"/>
                    <a:pt x="37624" y="298228"/>
                  </a:cubicBezTo>
                  <a:cubicBezTo>
                    <a:pt x="24384" y="319564"/>
                    <a:pt x="315944" y="316516"/>
                    <a:pt x="305372" y="294513"/>
                  </a:cubicBezTo>
                  <a:cubicBezTo>
                    <a:pt x="281083" y="244412"/>
                    <a:pt x="323469" y="197549"/>
                    <a:pt x="323469" y="176689"/>
                  </a:cubicBezTo>
                  <a:lnTo>
                    <a:pt x="32718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E83E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1" name="Freeform: Shape 47">
              <a:extLst>
                <a:ext uri="{FF2B5EF4-FFF2-40B4-BE49-F238E27FC236}">
                  <a16:creationId xmlns:a16="http://schemas.microsoft.com/office/drawing/2014/main" id="{331EC9FF-6316-469E-B247-7C343F0C0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7648" y="4097560"/>
              <a:ext cx="171450" cy="771525"/>
            </a:xfrm>
            <a:custGeom>
              <a:avLst/>
              <a:gdLst>
                <a:gd name="T0" fmla="*/ 87996 w 171450"/>
                <a:gd name="T1" fmla="*/ 762286 h 771525"/>
                <a:gd name="T2" fmla="*/ 168292 w 171450"/>
                <a:gd name="T3" fmla="*/ 317182 h 771525"/>
                <a:gd name="T4" fmla="*/ 146480 w 171450"/>
                <a:gd name="T5" fmla="*/ 147638 h 771525"/>
                <a:gd name="T6" fmla="*/ 35704 w 171450"/>
                <a:gd name="T7" fmla="*/ 7144 h 771525"/>
                <a:gd name="T8" fmla="*/ 9129 w 171450"/>
                <a:gd name="T9" fmla="*/ 109633 h 771525"/>
                <a:gd name="T10" fmla="*/ 7605 w 171450"/>
                <a:gd name="T11" fmla="*/ 283083 h 771525"/>
                <a:gd name="T12" fmla="*/ 45134 w 171450"/>
                <a:gd name="T13" fmla="*/ 743140 h 771525"/>
                <a:gd name="T14" fmla="*/ 87901 w 171450"/>
                <a:gd name="T15" fmla="*/ 762190 h 7715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771525"/>
                <a:gd name="T26" fmla="*/ 171450 w 171450"/>
                <a:gd name="T27" fmla="*/ 771525 h 7715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771525">
                  <a:moveTo>
                    <a:pt x="87996" y="762286"/>
                  </a:moveTo>
                  <a:cubicBezTo>
                    <a:pt x="107141" y="564261"/>
                    <a:pt x="150575" y="456533"/>
                    <a:pt x="168292" y="317182"/>
                  </a:cubicBezTo>
                  <a:cubicBezTo>
                    <a:pt x="168768" y="313563"/>
                    <a:pt x="144194" y="160020"/>
                    <a:pt x="146480" y="147638"/>
                  </a:cubicBezTo>
                  <a:cubicBezTo>
                    <a:pt x="97235" y="168212"/>
                    <a:pt x="83043" y="29813"/>
                    <a:pt x="35704" y="7144"/>
                  </a:cubicBezTo>
                  <a:cubicBezTo>
                    <a:pt x="17321" y="44672"/>
                    <a:pt x="10748" y="69056"/>
                    <a:pt x="9129" y="109633"/>
                  </a:cubicBezTo>
                  <a:cubicBezTo>
                    <a:pt x="8463" y="126397"/>
                    <a:pt x="6176" y="266414"/>
                    <a:pt x="7605" y="283083"/>
                  </a:cubicBezTo>
                  <a:cubicBezTo>
                    <a:pt x="28084" y="520541"/>
                    <a:pt x="45134" y="743140"/>
                    <a:pt x="45134" y="743140"/>
                  </a:cubicBezTo>
                  <a:cubicBezTo>
                    <a:pt x="45134" y="743140"/>
                    <a:pt x="85805" y="783907"/>
                    <a:pt x="87901" y="762190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2" name="Freeform: Shape 48">
              <a:extLst>
                <a:ext uri="{FF2B5EF4-FFF2-40B4-BE49-F238E27FC236}">
                  <a16:creationId xmlns:a16="http://schemas.microsoft.com/office/drawing/2014/main" id="{83204E63-D7B5-4D83-B138-FF5181C47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7648" y="4097560"/>
              <a:ext cx="171450" cy="647700"/>
            </a:xfrm>
            <a:custGeom>
              <a:avLst/>
              <a:gdLst>
                <a:gd name="T0" fmla="*/ 26274 w 171450"/>
                <a:gd name="T1" fmla="*/ 645986 h 647700"/>
                <a:gd name="T2" fmla="*/ 114475 w 171450"/>
                <a:gd name="T3" fmla="*/ 645986 h 647700"/>
                <a:gd name="T4" fmla="*/ 168292 w 171450"/>
                <a:gd name="T5" fmla="*/ 317182 h 647700"/>
                <a:gd name="T6" fmla="*/ 146480 w 171450"/>
                <a:gd name="T7" fmla="*/ 147638 h 647700"/>
                <a:gd name="T8" fmla="*/ 35704 w 171450"/>
                <a:gd name="T9" fmla="*/ 7144 h 647700"/>
                <a:gd name="T10" fmla="*/ 9129 w 171450"/>
                <a:gd name="T11" fmla="*/ 109633 h 647700"/>
                <a:gd name="T12" fmla="*/ 7605 w 171450"/>
                <a:gd name="T13" fmla="*/ 283083 h 647700"/>
                <a:gd name="T14" fmla="*/ 26274 w 171450"/>
                <a:gd name="T15" fmla="*/ 645986 h 6477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647700"/>
                <a:gd name="T26" fmla="*/ 171450 w 171450"/>
                <a:gd name="T27" fmla="*/ 647700 h 6477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647700">
                  <a:moveTo>
                    <a:pt x="26274" y="645986"/>
                  </a:moveTo>
                  <a:lnTo>
                    <a:pt x="114475" y="645986"/>
                  </a:lnTo>
                  <a:cubicBezTo>
                    <a:pt x="135907" y="516541"/>
                    <a:pt x="154290" y="426530"/>
                    <a:pt x="168292" y="317182"/>
                  </a:cubicBezTo>
                  <a:cubicBezTo>
                    <a:pt x="168768" y="313563"/>
                    <a:pt x="144194" y="160020"/>
                    <a:pt x="146480" y="147638"/>
                  </a:cubicBezTo>
                  <a:cubicBezTo>
                    <a:pt x="97235" y="168212"/>
                    <a:pt x="83043" y="29813"/>
                    <a:pt x="35704" y="7144"/>
                  </a:cubicBezTo>
                  <a:cubicBezTo>
                    <a:pt x="17321" y="44672"/>
                    <a:pt x="10748" y="69056"/>
                    <a:pt x="9129" y="109633"/>
                  </a:cubicBezTo>
                  <a:cubicBezTo>
                    <a:pt x="8463" y="126397"/>
                    <a:pt x="6176" y="266414"/>
                    <a:pt x="7605" y="283083"/>
                  </a:cubicBezTo>
                  <a:cubicBezTo>
                    <a:pt x="19702" y="423577"/>
                    <a:pt x="19416" y="558832"/>
                    <a:pt x="26274" y="6459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3" name="Freeform: Shape 49">
              <a:extLst>
                <a:ext uri="{FF2B5EF4-FFF2-40B4-BE49-F238E27FC236}">
                  <a16:creationId xmlns:a16="http://schemas.microsoft.com/office/drawing/2014/main" id="{7F9C4F06-BBF5-4F59-8336-6655B97A3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4802" y="2636531"/>
              <a:ext cx="228600" cy="238125"/>
            </a:xfrm>
            <a:custGeom>
              <a:avLst/>
              <a:gdLst>
                <a:gd name="T0" fmla="*/ 11226 w 228600"/>
                <a:gd name="T1" fmla="*/ 205062 h 238125"/>
                <a:gd name="T2" fmla="*/ 120668 w 228600"/>
                <a:gd name="T3" fmla="*/ 228970 h 238125"/>
                <a:gd name="T4" fmla="*/ 213537 w 228600"/>
                <a:gd name="T5" fmla="*/ 193251 h 238125"/>
                <a:gd name="T6" fmla="*/ 181533 w 228600"/>
                <a:gd name="T7" fmla="*/ 84190 h 238125"/>
                <a:gd name="T8" fmla="*/ 43325 w 228600"/>
                <a:gd name="T9" fmla="*/ 32659 h 238125"/>
                <a:gd name="T10" fmla="*/ 11226 w 228600"/>
                <a:gd name="T11" fmla="*/ 205062 h 238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600"/>
                <a:gd name="T19" fmla="*/ 0 h 238125"/>
                <a:gd name="T20" fmla="*/ 228600 w 228600"/>
                <a:gd name="T21" fmla="*/ 238125 h 2381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600" h="238125">
                  <a:moveTo>
                    <a:pt x="11226" y="205062"/>
                  </a:moveTo>
                  <a:cubicBezTo>
                    <a:pt x="-13444" y="252115"/>
                    <a:pt x="80091" y="227065"/>
                    <a:pt x="120668" y="228970"/>
                  </a:cubicBezTo>
                  <a:cubicBezTo>
                    <a:pt x="161245" y="230875"/>
                    <a:pt x="248684" y="233256"/>
                    <a:pt x="213537" y="193251"/>
                  </a:cubicBezTo>
                  <a:cubicBezTo>
                    <a:pt x="200678" y="178582"/>
                    <a:pt x="163149" y="132481"/>
                    <a:pt x="181533" y="84190"/>
                  </a:cubicBezTo>
                  <a:cubicBezTo>
                    <a:pt x="208870" y="12181"/>
                    <a:pt x="47040" y="-18776"/>
                    <a:pt x="43325" y="32659"/>
                  </a:cubicBezTo>
                  <a:cubicBezTo>
                    <a:pt x="40277" y="73522"/>
                    <a:pt x="51707" y="128100"/>
                    <a:pt x="11226" y="20506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4" name="Freeform: Shape 50">
              <a:extLst>
                <a:ext uri="{FF2B5EF4-FFF2-40B4-BE49-F238E27FC236}">
                  <a16:creationId xmlns:a16="http://schemas.microsoft.com/office/drawing/2014/main" id="{BE9D2D1D-B89F-424D-BD69-7660C53AF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5766" y="2504098"/>
              <a:ext cx="209550" cy="276225"/>
            </a:xfrm>
            <a:custGeom>
              <a:avLst/>
              <a:gdLst>
                <a:gd name="T0" fmla="*/ 205428 w 209550"/>
                <a:gd name="T1" fmla="*/ 127279 h 276225"/>
                <a:gd name="T2" fmla="*/ 146087 w 209550"/>
                <a:gd name="T3" fmla="*/ 257867 h 276225"/>
                <a:gd name="T4" fmla="*/ 7213 w 209550"/>
                <a:gd name="T5" fmla="*/ 226910 h 276225"/>
                <a:gd name="T6" fmla="*/ 56838 w 209550"/>
                <a:gd name="T7" fmla="*/ 8407 h 276225"/>
                <a:gd name="T8" fmla="*/ 205523 w 209550"/>
                <a:gd name="T9" fmla="*/ 127279 h 276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550"/>
                <a:gd name="T16" fmla="*/ 0 h 276225"/>
                <a:gd name="T17" fmla="*/ 209550 w 209550"/>
                <a:gd name="T18" fmla="*/ 276225 h 276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550" h="276225">
                  <a:moveTo>
                    <a:pt x="205428" y="127279"/>
                  </a:moveTo>
                  <a:cubicBezTo>
                    <a:pt x="210096" y="166808"/>
                    <a:pt x="207904" y="229577"/>
                    <a:pt x="146087" y="257867"/>
                  </a:cubicBezTo>
                  <a:cubicBezTo>
                    <a:pt x="73983" y="290633"/>
                    <a:pt x="4641" y="260438"/>
                    <a:pt x="7213" y="226910"/>
                  </a:cubicBezTo>
                  <a:cubicBezTo>
                    <a:pt x="12452" y="159092"/>
                    <a:pt x="6832" y="14503"/>
                    <a:pt x="56838" y="8407"/>
                  </a:cubicBezTo>
                  <a:cubicBezTo>
                    <a:pt x="142373" y="-1975"/>
                    <a:pt x="196760" y="52889"/>
                    <a:pt x="205523" y="127279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5" name="Freeform: Shape 51">
              <a:extLst>
                <a:ext uri="{FF2B5EF4-FFF2-40B4-BE49-F238E27FC236}">
                  <a16:creationId xmlns:a16="http://schemas.microsoft.com/office/drawing/2014/main" id="{55B394BA-D271-4CEA-9A88-C267123C8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50" y="2477088"/>
              <a:ext cx="238125" cy="219075"/>
            </a:xfrm>
            <a:custGeom>
              <a:avLst/>
              <a:gdLst>
                <a:gd name="T0" fmla="*/ 7144 w 238125"/>
                <a:gd name="T1" fmla="*/ 95233 h 219075"/>
                <a:gd name="T2" fmla="*/ 153258 w 238125"/>
                <a:gd name="T3" fmla="*/ 15128 h 219075"/>
                <a:gd name="T4" fmla="*/ 225171 w 238125"/>
                <a:gd name="T5" fmla="*/ 148668 h 219075"/>
                <a:gd name="T6" fmla="*/ 202788 w 238125"/>
                <a:gd name="T7" fmla="*/ 213915 h 219075"/>
                <a:gd name="T8" fmla="*/ 182689 w 238125"/>
                <a:gd name="T9" fmla="*/ 124856 h 219075"/>
                <a:gd name="T10" fmla="*/ 68675 w 238125"/>
                <a:gd name="T11" fmla="*/ 115236 h 219075"/>
                <a:gd name="T12" fmla="*/ 7144 w 238125"/>
                <a:gd name="T13" fmla="*/ 95233 h 2190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125"/>
                <a:gd name="T22" fmla="*/ 0 h 219075"/>
                <a:gd name="T23" fmla="*/ 238125 w 238125"/>
                <a:gd name="T24" fmla="*/ 219075 h 2190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125" h="219075">
                  <a:moveTo>
                    <a:pt x="7144" y="95233"/>
                  </a:moveTo>
                  <a:cubicBezTo>
                    <a:pt x="20288" y="-15162"/>
                    <a:pt x="105346" y="5698"/>
                    <a:pt x="153258" y="15128"/>
                  </a:cubicBezTo>
                  <a:cubicBezTo>
                    <a:pt x="191358" y="22653"/>
                    <a:pt x="252032" y="48180"/>
                    <a:pt x="225171" y="148668"/>
                  </a:cubicBezTo>
                  <a:cubicBezTo>
                    <a:pt x="209265" y="208200"/>
                    <a:pt x="202978" y="209914"/>
                    <a:pt x="202788" y="213915"/>
                  </a:cubicBezTo>
                  <a:cubicBezTo>
                    <a:pt x="182785" y="217248"/>
                    <a:pt x="216122" y="137905"/>
                    <a:pt x="182689" y="124856"/>
                  </a:cubicBezTo>
                  <a:cubicBezTo>
                    <a:pt x="146495" y="110664"/>
                    <a:pt x="107252" y="116569"/>
                    <a:pt x="68675" y="115236"/>
                  </a:cubicBezTo>
                  <a:cubicBezTo>
                    <a:pt x="18669" y="113521"/>
                    <a:pt x="7715" y="107425"/>
                    <a:pt x="7144" y="95233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6" name="Freeform: Shape 52">
              <a:extLst>
                <a:ext uri="{FF2B5EF4-FFF2-40B4-BE49-F238E27FC236}">
                  <a16:creationId xmlns:a16="http://schemas.microsoft.com/office/drawing/2014/main" id="{C8F366AF-088D-4463-93FD-E11F0E8BD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263" y="2480213"/>
              <a:ext cx="238125" cy="123825"/>
            </a:xfrm>
            <a:custGeom>
              <a:avLst/>
              <a:gdLst>
                <a:gd name="T0" fmla="*/ 160449 w 238125"/>
                <a:gd name="T1" fmla="*/ 12003 h 123825"/>
                <a:gd name="T2" fmla="*/ 238935 w 238125"/>
                <a:gd name="T3" fmla="*/ 104872 h 123825"/>
                <a:gd name="T4" fmla="*/ 205121 w 238125"/>
                <a:gd name="T5" fmla="*/ 125350 h 123825"/>
                <a:gd name="T6" fmla="*/ 157592 w 238125"/>
                <a:gd name="T7" fmla="*/ 121921 h 123825"/>
                <a:gd name="T8" fmla="*/ 75962 w 238125"/>
                <a:gd name="T9" fmla="*/ 112206 h 123825"/>
                <a:gd name="T10" fmla="*/ 7192 w 238125"/>
                <a:gd name="T11" fmla="*/ 96299 h 123825"/>
                <a:gd name="T12" fmla="*/ 160449 w 238125"/>
                <a:gd name="T13" fmla="*/ 12098 h 123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125"/>
                <a:gd name="T22" fmla="*/ 0 h 123825"/>
                <a:gd name="T23" fmla="*/ 238125 w 238125"/>
                <a:gd name="T24" fmla="*/ 123825 h 1238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125" h="123825">
                  <a:moveTo>
                    <a:pt x="160449" y="12003"/>
                  </a:moveTo>
                  <a:cubicBezTo>
                    <a:pt x="192739" y="18385"/>
                    <a:pt x="241316" y="37720"/>
                    <a:pt x="238935" y="104872"/>
                  </a:cubicBezTo>
                  <a:cubicBezTo>
                    <a:pt x="224743" y="109348"/>
                    <a:pt x="219695" y="122302"/>
                    <a:pt x="205121" y="125350"/>
                  </a:cubicBezTo>
                  <a:cubicBezTo>
                    <a:pt x="199978" y="126398"/>
                    <a:pt x="163593" y="122207"/>
                    <a:pt x="157592" y="121921"/>
                  </a:cubicBezTo>
                  <a:cubicBezTo>
                    <a:pt x="124445" y="112396"/>
                    <a:pt x="110729" y="113349"/>
                    <a:pt x="75962" y="112206"/>
                  </a:cubicBezTo>
                  <a:cubicBezTo>
                    <a:pt x="25956" y="110491"/>
                    <a:pt x="7764" y="108586"/>
                    <a:pt x="7192" y="96299"/>
                  </a:cubicBezTo>
                  <a:cubicBezTo>
                    <a:pt x="4525" y="-3809"/>
                    <a:pt x="112633" y="2668"/>
                    <a:pt x="160449" y="12098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7" name="Freeform: Shape 53">
              <a:extLst>
                <a:ext uri="{FF2B5EF4-FFF2-40B4-BE49-F238E27FC236}">
                  <a16:creationId xmlns:a16="http://schemas.microsoft.com/office/drawing/2014/main" id="{1F63F57B-A82C-4FC9-A627-0793DB89A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902" y="2848968"/>
              <a:ext cx="361950" cy="552450"/>
            </a:xfrm>
            <a:custGeom>
              <a:avLst/>
              <a:gdLst>
                <a:gd name="T0" fmla="*/ 154495 w 361950"/>
                <a:gd name="T1" fmla="*/ 544123 h 552450"/>
                <a:gd name="T2" fmla="*/ 69628 w 361950"/>
                <a:gd name="T3" fmla="*/ 523549 h 552450"/>
                <a:gd name="T4" fmla="*/ 74962 w 361950"/>
                <a:gd name="T5" fmla="*/ 523549 h 552450"/>
                <a:gd name="T6" fmla="*/ 7144 w 361950"/>
                <a:gd name="T7" fmla="*/ 470876 h 552450"/>
                <a:gd name="T8" fmla="*/ 113442 w 361950"/>
                <a:gd name="T9" fmla="*/ 91590 h 552450"/>
                <a:gd name="T10" fmla="*/ 217837 w 361950"/>
                <a:gd name="T11" fmla="*/ 8818 h 552450"/>
                <a:gd name="T12" fmla="*/ 270891 w 361950"/>
                <a:gd name="T13" fmla="*/ 67111 h 552450"/>
                <a:gd name="T14" fmla="*/ 353473 w 361950"/>
                <a:gd name="T15" fmla="*/ 191317 h 552450"/>
                <a:gd name="T16" fmla="*/ 154591 w 361950"/>
                <a:gd name="T17" fmla="*/ 543932 h 552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1950"/>
                <a:gd name="T28" fmla="*/ 0 h 552450"/>
                <a:gd name="T29" fmla="*/ 361950 w 361950"/>
                <a:gd name="T30" fmla="*/ 552450 h 552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1950" h="552450">
                  <a:moveTo>
                    <a:pt x="154495" y="544123"/>
                  </a:moveTo>
                  <a:cubicBezTo>
                    <a:pt x="152400" y="554981"/>
                    <a:pt x="118491" y="534407"/>
                    <a:pt x="69628" y="523549"/>
                  </a:cubicBezTo>
                  <a:lnTo>
                    <a:pt x="74962" y="523549"/>
                  </a:lnTo>
                  <a:cubicBezTo>
                    <a:pt x="26003" y="512786"/>
                    <a:pt x="7144" y="470876"/>
                    <a:pt x="7144" y="470876"/>
                  </a:cubicBezTo>
                  <a:lnTo>
                    <a:pt x="113442" y="91590"/>
                  </a:lnTo>
                  <a:cubicBezTo>
                    <a:pt x="124301" y="41584"/>
                    <a:pt x="168878" y="-2041"/>
                    <a:pt x="217837" y="8818"/>
                  </a:cubicBezTo>
                  <a:lnTo>
                    <a:pt x="270891" y="67111"/>
                  </a:lnTo>
                  <a:cubicBezTo>
                    <a:pt x="319850" y="77969"/>
                    <a:pt x="364331" y="141406"/>
                    <a:pt x="353473" y="191317"/>
                  </a:cubicBezTo>
                  <a:lnTo>
                    <a:pt x="154591" y="543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8" name="Freeform: Shape 54">
              <a:extLst>
                <a:ext uri="{FF2B5EF4-FFF2-40B4-BE49-F238E27FC236}">
                  <a16:creationId xmlns:a16="http://schemas.microsoft.com/office/drawing/2014/main" id="{89DE5F98-7271-46BD-BE6E-1BBD0D9C0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4237" y="3038272"/>
              <a:ext cx="114300" cy="133350"/>
            </a:xfrm>
            <a:custGeom>
              <a:avLst/>
              <a:gdLst>
                <a:gd name="T0" fmla="*/ 16961 w 114300"/>
                <a:gd name="T1" fmla="*/ 66402 h 133350"/>
                <a:gd name="T2" fmla="*/ 34773 w 114300"/>
                <a:gd name="T3" fmla="*/ 7347 h 133350"/>
                <a:gd name="T4" fmla="*/ 99828 w 114300"/>
                <a:gd name="T5" fmla="*/ 91262 h 133350"/>
                <a:gd name="T6" fmla="*/ 89732 w 114300"/>
                <a:gd name="T7" fmla="*/ 133934 h 133350"/>
                <a:gd name="T8" fmla="*/ 16961 w 114300"/>
                <a:gd name="T9" fmla="*/ 66402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00"/>
                <a:gd name="T16" fmla="*/ 0 h 133350"/>
                <a:gd name="T17" fmla="*/ 114300 w 114300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00" h="133350">
                  <a:moveTo>
                    <a:pt x="16961" y="66402"/>
                  </a:moveTo>
                  <a:cubicBezTo>
                    <a:pt x="-6185" y="36493"/>
                    <a:pt x="16485" y="11538"/>
                    <a:pt x="34773" y="7347"/>
                  </a:cubicBezTo>
                  <a:cubicBezTo>
                    <a:pt x="53156" y="3156"/>
                    <a:pt x="75539" y="64973"/>
                    <a:pt x="99828" y="91262"/>
                  </a:cubicBezTo>
                  <a:cubicBezTo>
                    <a:pt x="124117" y="117551"/>
                    <a:pt x="107924" y="129743"/>
                    <a:pt x="89732" y="133934"/>
                  </a:cubicBezTo>
                  <a:cubicBezTo>
                    <a:pt x="71349" y="138125"/>
                    <a:pt x="49251" y="108026"/>
                    <a:pt x="16961" y="6640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29" name="Freeform: Shape 55">
              <a:extLst>
                <a:ext uri="{FF2B5EF4-FFF2-40B4-BE49-F238E27FC236}">
                  <a16:creationId xmlns:a16="http://schemas.microsoft.com/office/drawing/2014/main" id="{24869506-6A87-46EB-87F2-4E5F2D056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723" y="3110484"/>
              <a:ext cx="466725" cy="304800"/>
            </a:xfrm>
            <a:custGeom>
              <a:avLst/>
              <a:gdLst>
                <a:gd name="T0" fmla="*/ 7239 w 466725"/>
                <a:gd name="T1" fmla="*/ 40005 h 304800"/>
                <a:gd name="T2" fmla="*/ 77438 w 466725"/>
                <a:gd name="T3" fmla="*/ 7144 h 304800"/>
                <a:gd name="T4" fmla="*/ 439293 w 466725"/>
                <a:gd name="T5" fmla="*/ 210884 h 304800"/>
                <a:gd name="T6" fmla="*/ 424719 w 466725"/>
                <a:gd name="T7" fmla="*/ 267462 h 304800"/>
                <a:gd name="T8" fmla="*/ 326898 w 466725"/>
                <a:gd name="T9" fmla="*/ 302038 h 304800"/>
                <a:gd name="T10" fmla="*/ 7144 w 466725"/>
                <a:gd name="T11" fmla="*/ 40005 h 3048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6725"/>
                <a:gd name="T19" fmla="*/ 0 h 304800"/>
                <a:gd name="T20" fmla="*/ 466725 w 466725"/>
                <a:gd name="T21" fmla="*/ 304800 h 3048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6725" h="304800">
                  <a:moveTo>
                    <a:pt x="7239" y="40005"/>
                  </a:moveTo>
                  <a:cubicBezTo>
                    <a:pt x="44958" y="25717"/>
                    <a:pt x="77438" y="7144"/>
                    <a:pt x="77438" y="7144"/>
                  </a:cubicBezTo>
                  <a:lnTo>
                    <a:pt x="439293" y="210884"/>
                  </a:lnTo>
                  <a:cubicBezTo>
                    <a:pt x="491014" y="240030"/>
                    <a:pt x="462534" y="253079"/>
                    <a:pt x="424719" y="267462"/>
                  </a:cubicBezTo>
                  <a:lnTo>
                    <a:pt x="326898" y="302038"/>
                  </a:lnTo>
                  <a:cubicBezTo>
                    <a:pt x="252222" y="254127"/>
                    <a:pt x="7144" y="40005"/>
                    <a:pt x="7144" y="400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30" name="Freeform: Shape 56">
              <a:extLst>
                <a:ext uri="{FF2B5EF4-FFF2-40B4-BE49-F238E27FC236}">
                  <a16:creationId xmlns:a16="http://schemas.microsoft.com/office/drawing/2014/main" id="{E3316056-A034-4694-A83D-637E8F1B9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818" y="2849063"/>
              <a:ext cx="638175" cy="561975"/>
            </a:xfrm>
            <a:custGeom>
              <a:avLst/>
              <a:gdLst>
                <a:gd name="T0" fmla="*/ 555974 w 638175"/>
                <a:gd name="T1" fmla="*/ 67111 h 561975"/>
                <a:gd name="T2" fmla="*/ 502920 w 638175"/>
                <a:gd name="T3" fmla="*/ 8818 h 561975"/>
                <a:gd name="T4" fmla="*/ 398526 w 638175"/>
                <a:gd name="T5" fmla="*/ 91590 h 561975"/>
                <a:gd name="T6" fmla="*/ 311848 w 638175"/>
                <a:gd name="T7" fmla="*/ 400772 h 561975"/>
                <a:gd name="T8" fmla="*/ 77343 w 638175"/>
                <a:gd name="T9" fmla="*/ 268755 h 561975"/>
                <a:gd name="T10" fmla="*/ 7144 w 638175"/>
                <a:gd name="T11" fmla="*/ 301616 h 561975"/>
                <a:gd name="T12" fmla="*/ 326898 w 638175"/>
                <a:gd name="T13" fmla="*/ 563649 h 561975"/>
                <a:gd name="T14" fmla="*/ 401288 w 638175"/>
                <a:gd name="T15" fmla="*/ 537360 h 561975"/>
                <a:gd name="T16" fmla="*/ 439578 w 638175"/>
                <a:gd name="T17" fmla="*/ 544123 h 561975"/>
                <a:gd name="T18" fmla="*/ 456057 w 638175"/>
                <a:gd name="T19" fmla="*/ 514976 h 561975"/>
                <a:gd name="T20" fmla="*/ 466534 w 638175"/>
                <a:gd name="T21" fmla="*/ 496403 h 561975"/>
                <a:gd name="T22" fmla="*/ 638460 w 638175"/>
                <a:gd name="T23" fmla="*/ 191507 h 561975"/>
                <a:gd name="T24" fmla="*/ 555879 w 638175"/>
                <a:gd name="T25" fmla="*/ 67301 h 5619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8175"/>
                <a:gd name="T40" fmla="*/ 0 h 561975"/>
                <a:gd name="T41" fmla="*/ 638175 w 638175"/>
                <a:gd name="T42" fmla="*/ 561975 h 5619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8175" h="561975">
                  <a:moveTo>
                    <a:pt x="555974" y="67111"/>
                  </a:moveTo>
                  <a:lnTo>
                    <a:pt x="502920" y="8818"/>
                  </a:lnTo>
                  <a:cubicBezTo>
                    <a:pt x="453961" y="-2041"/>
                    <a:pt x="409384" y="41584"/>
                    <a:pt x="398526" y="91590"/>
                  </a:cubicBezTo>
                  <a:lnTo>
                    <a:pt x="311848" y="400772"/>
                  </a:lnTo>
                  <a:lnTo>
                    <a:pt x="77343" y="268755"/>
                  </a:lnTo>
                  <a:cubicBezTo>
                    <a:pt x="77343" y="268755"/>
                    <a:pt x="44862" y="287234"/>
                    <a:pt x="7144" y="301616"/>
                  </a:cubicBezTo>
                  <a:cubicBezTo>
                    <a:pt x="7144" y="301616"/>
                    <a:pt x="252222" y="515738"/>
                    <a:pt x="326898" y="563649"/>
                  </a:cubicBezTo>
                  <a:lnTo>
                    <a:pt x="401288" y="537360"/>
                  </a:lnTo>
                  <a:cubicBezTo>
                    <a:pt x="424053" y="545266"/>
                    <a:pt x="438245" y="551076"/>
                    <a:pt x="439578" y="544123"/>
                  </a:cubicBezTo>
                  <a:lnTo>
                    <a:pt x="456057" y="514976"/>
                  </a:lnTo>
                  <a:cubicBezTo>
                    <a:pt x="464629" y="509547"/>
                    <a:pt x="469106" y="503642"/>
                    <a:pt x="466534" y="496403"/>
                  </a:cubicBezTo>
                  <a:lnTo>
                    <a:pt x="638460" y="191507"/>
                  </a:lnTo>
                  <a:cubicBezTo>
                    <a:pt x="649319" y="141596"/>
                    <a:pt x="604838" y="78160"/>
                    <a:pt x="555879" y="67301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31" name="Freeform: Shape 57">
              <a:extLst>
                <a:ext uri="{FF2B5EF4-FFF2-40B4-BE49-F238E27FC236}">
                  <a16:creationId xmlns:a16="http://schemas.microsoft.com/office/drawing/2014/main" id="{7BF41F6D-B1E4-47F1-828C-F8CDB41FD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088" y="3509285"/>
              <a:ext cx="247650" cy="819150"/>
            </a:xfrm>
            <a:custGeom>
              <a:avLst/>
              <a:gdLst>
                <a:gd name="T0" fmla="*/ 151517 w 247650"/>
                <a:gd name="T1" fmla="*/ 748105 h 819150"/>
                <a:gd name="T2" fmla="*/ 12451 w 247650"/>
                <a:gd name="T3" fmla="*/ 813637 h 819150"/>
                <a:gd name="T4" fmla="*/ 39407 w 247650"/>
                <a:gd name="T5" fmla="*/ 64210 h 819150"/>
                <a:gd name="T6" fmla="*/ 231812 w 247650"/>
                <a:gd name="T7" fmla="*/ 92023 h 819150"/>
                <a:gd name="T8" fmla="*/ 151517 w 247650"/>
                <a:gd name="T9" fmla="*/ 748105 h 819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7650"/>
                <a:gd name="T16" fmla="*/ 0 h 819150"/>
                <a:gd name="T17" fmla="*/ 247650 w 247650"/>
                <a:gd name="T18" fmla="*/ 819150 h 819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7650" h="819150">
                  <a:moveTo>
                    <a:pt x="151517" y="748105"/>
                  </a:moveTo>
                  <a:cubicBezTo>
                    <a:pt x="136943" y="743056"/>
                    <a:pt x="13976" y="822209"/>
                    <a:pt x="12451" y="813637"/>
                  </a:cubicBezTo>
                  <a:cubicBezTo>
                    <a:pt x="5784" y="776299"/>
                    <a:pt x="-1931" y="206132"/>
                    <a:pt x="39407" y="64210"/>
                  </a:cubicBezTo>
                  <a:cubicBezTo>
                    <a:pt x="70554" y="-42566"/>
                    <a:pt x="216858" y="20299"/>
                    <a:pt x="231812" y="92023"/>
                  </a:cubicBezTo>
                  <a:cubicBezTo>
                    <a:pt x="286200" y="354627"/>
                    <a:pt x="152183" y="737913"/>
                    <a:pt x="151517" y="748105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32" name="Freeform: Shape 58">
              <a:extLst>
                <a:ext uri="{FF2B5EF4-FFF2-40B4-BE49-F238E27FC236}">
                  <a16:creationId xmlns:a16="http://schemas.microsoft.com/office/drawing/2014/main" id="{23BB5707-0109-4C75-A3D0-000921AA7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122" y="4790624"/>
              <a:ext cx="228600" cy="114300"/>
            </a:xfrm>
            <a:custGeom>
              <a:avLst/>
              <a:gdLst>
                <a:gd name="T0" fmla="*/ 216714 w 228600"/>
                <a:gd name="T1" fmla="*/ 29597 h 114300"/>
                <a:gd name="T2" fmla="*/ 198045 w 228600"/>
                <a:gd name="T3" fmla="*/ 108940 h 114300"/>
                <a:gd name="T4" fmla="*/ 8117 w 228600"/>
                <a:gd name="T5" fmla="*/ 96082 h 114300"/>
                <a:gd name="T6" fmla="*/ 140705 w 228600"/>
                <a:gd name="T7" fmla="*/ 25977 h 114300"/>
                <a:gd name="T8" fmla="*/ 216714 w 228600"/>
                <a:gd name="T9" fmla="*/ 29597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114300"/>
                <a:gd name="T17" fmla="*/ 228600 w 22860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114300">
                  <a:moveTo>
                    <a:pt x="216714" y="29597"/>
                  </a:moveTo>
                  <a:cubicBezTo>
                    <a:pt x="217095" y="47694"/>
                    <a:pt x="249480" y="107702"/>
                    <a:pt x="198045" y="108940"/>
                  </a:cubicBezTo>
                  <a:cubicBezTo>
                    <a:pt x="71077" y="111988"/>
                    <a:pt x="-2265" y="110274"/>
                    <a:pt x="8117" y="96082"/>
                  </a:cubicBezTo>
                  <a:cubicBezTo>
                    <a:pt x="36978" y="56743"/>
                    <a:pt x="136609" y="83604"/>
                    <a:pt x="140705" y="25977"/>
                  </a:cubicBezTo>
                  <a:cubicBezTo>
                    <a:pt x="143182" y="-8503"/>
                    <a:pt x="216334" y="11500"/>
                    <a:pt x="216714" y="2959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33" name="Freeform: Shape 59">
              <a:extLst>
                <a:ext uri="{FF2B5EF4-FFF2-40B4-BE49-F238E27FC236}">
                  <a16:creationId xmlns:a16="http://schemas.microsoft.com/office/drawing/2014/main" id="{A3C8342C-8645-4641-9CEA-F7F11EFD9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932" y="3572940"/>
              <a:ext cx="314325" cy="742950"/>
            </a:xfrm>
            <a:custGeom>
              <a:avLst/>
              <a:gdLst>
                <a:gd name="T0" fmla="*/ 282181 w 314325"/>
                <a:gd name="T1" fmla="*/ 675400 h 742950"/>
                <a:gd name="T2" fmla="*/ 145878 w 314325"/>
                <a:gd name="T3" fmla="*/ 738361 h 742950"/>
                <a:gd name="T4" fmla="*/ 28244 w 314325"/>
                <a:gd name="T5" fmla="*/ 190768 h 742950"/>
                <a:gd name="T6" fmla="*/ 284371 w 314325"/>
                <a:gd name="T7" fmla="*/ 20557 h 742950"/>
                <a:gd name="T8" fmla="*/ 282181 w 314325"/>
                <a:gd name="T9" fmla="*/ 675400 h 742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4325"/>
                <a:gd name="T16" fmla="*/ 0 h 742950"/>
                <a:gd name="T17" fmla="*/ 314325 w 314325"/>
                <a:gd name="T18" fmla="*/ 742950 h 742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4325" h="742950">
                  <a:moveTo>
                    <a:pt x="282181" y="675400"/>
                  </a:moveTo>
                  <a:cubicBezTo>
                    <a:pt x="267226" y="671305"/>
                    <a:pt x="147973" y="746743"/>
                    <a:pt x="145878" y="738361"/>
                  </a:cubicBezTo>
                  <a:cubicBezTo>
                    <a:pt x="136924" y="701499"/>
                    <a:pt x="85394" y="195817"/>
                    <a:pt x="28244" y="190768"/>
                  </a:cubicBezTo>
                  <a:cubicBezTo>
                    <a:pt x="-80436" y="181053"/>
                    <a:pt x="265131" y="-50119"/>
                    <a:pt x="284371" y="20557"/>
                  </a:cubicBezTo>
                  <a:cubicBezTo>
                    <a:pt x="354856" y="279256"/>
                    <a:pt x="282181" y="665209"/>
                    <a:pt x="282181" y="675400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34" name="Freeform: Shape 60">
              <a:extLst>
                <a:ext uri="{FF2B5EF4-FFF2-40B4-BE49-F238E27FC236}">
                  <a16:creationId xmlns:a16="http://schemas.microsoft.com/office/drawing/2014/main" id="{CCF1AAFB-AAE8-4218-B9D5-8A9A3546A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2951" y="3509380"/>
              <a:ext cx="447675" cy="819150"/>
            </a:xfrm>
            <a:custGeom>
              <a:avLst/>
              <a:gdLst>
                <a:gd name="T0" fmla="*/ 412257 w 447675"/>
                <a:gd name="T1" fmla="*/ 84117 h 819150"/>
                <a:gd name="T2" fmla="*/ 239188 w 447675"/>
                <a:gd name="T3" fmla="*/ 137171 h 819150"/>
                <a:gd name="T4" fmla="*/ 231854 w 447675"/>
                <a:gd name="T5" fmla="*/ 92023 h 819150"/>
                <a:gd name="T6" fmla="*/ 39449 w 447675"/>
                <a:gd name="T7" fmla="*/ 64210 h 819150"/>
                <a:gd name="T8" fmla="*/ 12493 w 447675"/>
                <a:gd name="T9" fmla="*/ 813637 h 819150"/>
                <a:gd name="T10" fmla="*/ 151558 w 447675"/>
                <a:gd name="T11" fmla="*/ 748105 h 819150"/>
                <a:gd name="T12" fmla="*/ 223186 w 447675"/>
                <a:gd name="T13" fmla="*/ 457783 h 819150"/>
                <a:gd name="T14" fmla="*/ 273859 w 447675"/>
                <a:gd name="T15" fmla="*/ 801921 h 819150"/>
                <a:gd name="T16" fmla="*/ 410162 w 447675"/>
                <a:gd name="T17" fmla="*/ 738961 h 819150"/>
                <a:gd name="T18" fmla="*/ 412353 w 447675"/>
                <a:gd name="T19" fmla="*/ 84117 h 819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7675"/>
                <a:gd name="T31" fmla="*/ 0 h 819150"/>
                <a:gd name="T32" fmla="*/ 447675 w 447675"/>
                <a:gd name="T33" fmla="*/ 819150 h 819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7675" h="819150">
                  <a:moveTo>
                    <a:pt x="412257" y="84117"/>
                  </a:moveTo>
                  <a:cubicBezTo>
                    <a:pt x="402732" y="49255"/>
                    <a:pt x="313769" y="87927"/>
                    <a:pt x="239188" y="137171"/>
                  </a:cubicBezTo>
                  <a:cubicBezTo>
                    <a:pt x="237283" y="121836"/>
                    <a:pt x="234902" y="106691"/>
                    <a:pt x="231854" y="92023"/>
                  </a:cubicBezTo>
                  <a:cubicBezTo>
                    <a:pt x="216995" y="20299"/>
                    <a:pt x="70596" y="-42566"/>
                    <a:pt x="39449" y="64210"/>
                  </a:cubicBezTo>
                  <a:cubicBezTo>
                    <a:pt x="-1890" y="206227"/>
                    <a:pt x="5730" y="776299"/>
                    <a:pt x="12493" y="813637"/>
                  </a:cubicBezTo>
                  <a:cubicBezTo>
                    <a:pt x="14017" y="822209"/>
                    <a:pt x="136985" y="743056"/>
                    <a:pt x="151558" y="748105"/>
                  </a:cubicBezTo>
                  <a:cubicBezTo>
                    <a:pt x="151939" y="742294"/>
                    <a:pt x="195754" y="614945"/>
                    <a:pt x="223186" y="457783"/>
                  </a:cubicBezTo>
                  <a:cubicBezTo>
                    <a:pt x="249475" y="604658"/>
                    <a:pt x="268620" y="780775"/>
                    <a:pt x="273859" y="801921"/>
                  </a:cubicBezTo>
                  <a:cubicBezTo>
                    <a:pt x="275955" y="810398"/>
                    <a:pt x="395208" y="734960"/>
                    <a:pt x="410162" y="738961"/>
                  </a:cubicBezTo>
                  <a:cubicBezTo>
                    <a:pt x="410162" y="728769"/>
                    <a:pt x="482838" y="342721"/>
                    <a:pt x="412353" y="84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FF0CECC-94A0-40AF-B580-D27E0C536606}"/>
                </a:ext>
              </a:extLst>
            </p:cNvPr>
            <p:cNvSpPr/>
            <p:nvPr/>
          </p:nvSpPr>
          <p:spPr>
            <a:xfrm>
              <a:off x="8500271" y="3509526"/>
              <a:ext cx="437535" cy="609385"/>
            </a:xfrm>
            <a:custGeom>
              <a:avLst/>
              <a:gdLst>
                <a:gd name="connsiteX0" fmla="*/ 229076 w 438150"/>
                <a:gd name="connsiteY0" fmla="*/ 282618 h 609600"/>
                <a:gd name="connsiteX1" fmla="*/ 352996 w 438150"/>
                <a:gd name="connsiteY1" fmla="*/ 326338 h 609600"/>
                <a:gd name="connsiteX2" fmla="*/ 411099 w 438150"/>
                <a:gd name="connsiteY2" fmla="*/ 477690 h 609600"/>
                <a:gd name="connsiteX3" fmla="*/ 421005 w 438150"/>
                <a:gd name="connsiteY3" fmla="*/ 602753 h 609600"/>
                <a:gd name="connsiteX4" fmla="*/ 404717 w 438150"/>
                <a:gd name="connsiteY4" fmla="*/ 84117 h 609600"/>
                <a:gd name="connsiteX5" fmla="*/ 231648 w 438150"/>
                <a:gd name="connsiteY5" fmla="*/ 137171 h 609600"/>
                <a:gd name="connsiteX6" fmla="*/ 224314 w 438150"/>
                <a:gd name="connsiteY6" fmla="*/ 92023 h 609600"/>
                <a:gd name="connsiteX7" fmla="*/ 31909 w 438150"/>
                <a:gd name="connsiteY7" fmla="*/ 64210 h 609600"/>
                <a:gd name="connsiteX8" fmla="*/ 7144 w 438150"/>
                <a:gd name="connsiteY8" fmla="*/ 271759 h 609600"/>
                <a:gd name="connsiteX9" fmla="*/ 229076 w 438150"/>
                <a:gd name="connsiteY9" fmla="*/ 282713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150" h="609600">
                  <a:moveTo>
                    <a:pt x="229076" y="282618"/>
                  </a:moveTo>
                  <a:cubicBezTo>
                    <a:pt x="274320" y="291381"/>
                    <a:pt x="316896" y="294048"/>
                    <a:pt x="352996" y="326338"/>
                  </a:cubicBezTo>
                  <a:cubicBezTo>
                    <a:pt x="394716" y="363771"/>
                    <a:pt x="416147" y="395299"/>
                    <a:pt x="411099" y="477690"/>
                  </a:cubicBezTo>
                  <a:cubicBezTo>
                    <a:pt x="408241" y="523410"/>
                    <a:pt x="421862" y="556938"/>
                    <a:pt x="421005" y="602753"/>
                  </a:cubicBezTo>
                  <a:cubicBezTo>
                    <a:pt x="436436" y="464641"/>
                    <a:pt x="449580" y="248709"/>
                    <a:pt x="404717" y="84117"/>
                  </a:cubicBezTo>
                  <a:cubicBezTo>
                    <a:pt x="395192" y="49255"/>
                    <a:pt x="306228" y="87927"/>
                    <a:pt x="231648" y="137171"/>
                  </a:cubicBezTo>
                  <a:cubicBezTo>
                    <a:pt x="229743" y="121836"/>
                    <a:pt x="227362" y="106691"/>
                    <a:pt x="224314" y="92023"/>
                  </a:cubicBezTo>
                  <a:cubicBezTo>
                    <a:pt x="209455" y="20299"/>
                    <a:pt x="63055" y="-42566"/>
                    <a:pt x="31909" y="64210"/>
                  </a:cubicBezTo>
                  <a:cubicBezTo>
                    <a:pt x="19907" y="105262"/>
                    <a:pt x="12096" y="182224"/>
                    <a:pt x="7144" y="271759"/>
                  </a:cubicBezTo>
                  <a:cubicBezTo>
                    <a:pt x="81153" y="276046"/>
                    <a:pt x="155829" y="268616"/>
                    <a:pt x="229076" y="282713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BECEECF-CCD4-4496-904A-9ACA7B8A718D}"/>
                </a:ext>
              </a:extLst>
            </p:cNvPr>
            <p:cNvSpPr/>
            <p:nvPr/>
          </p:nvSpPr>
          <p:spPr>
            <a:xfrm>
              <a:off x="8582989" y="3960036"/>
              <a:ext cx="132784" cy="781318"/>
            </a:xfrm>
            <a:custGeom>
              <a:avLst/>
              <a:gdLst>
                <a:gd name="connsiteX0" fmla="*/ 133159 w 133350"/>
                <a:gd name="connsiteY0" fmla="*/ 8477 h 781050"/>
                <a:gd name="connsiteX1" fmla="*/ 132302 w 133350"/>
                <a:gd name="connsiteY1" fmla="*/ 7144 h 781050"/>
                <a:gd name="connsiteX2" fmla="*/ 47244 w 133350"/>
                <a:gd name="connsiteY2" fmla="*/ 284512 h 781050"/>
                <a:gd name="connsiteX3" fmla="*/ 67913 w 133350"/>
                <a:gd name="connsiteY3" fmla="*/ 492824 h 781050"/>
                <a:gd name="connsiteX4" fmla="*/ 7144 w 133350"/>
                <a:gd name="connsiteY4" fmla="*/ 782860 h 781050"/>
                <a:gd name="connsiteX5" fmla="*/ 29527 w 133350"/>
                <a:gd name="connsiteY5" fmla="*/ 782860 h 781050"/>
                <a:gd name="connsiteX6" fmla="*/ 83344 w 133350"/>
                <a:gd name="connsiteY6" fmla="*/ 454057 h 781050"/>
                <a:gd name="connsiteX7" fmla="*/ 62008 w 133350"/>
                <a:gd name="connsiteY7" fmla="*/ 296799 h 781050"/>
                <a:gd name="connsiteX8" fmla="*/ 133255 w 133350"/>
                <a:gd name="connsiteY8" fmla="*/ 8668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781050">
                  <a:moveTo>
                    <a:pt x="133159" y="8477"/>
                  </a:moveTo>
                  <a:cubicBezTo>
                    <a:pt x="132874" y="8001"/>
                    <a:pt x="132493" y="7525"/>
                    <a:pt x="132302" y="7144"/>
                  </a:cubicBezTo>
                  <a:cubicBezTo>
                    <a:pt x="102013" y="58483"/>
                    <a:pt x="58864" y="213360"/>
                    <a:pt x="47244" y="284512"/>
                  </a:cubicBezTo>
                  <a:cubicBezTo>
                    <a:pt x="32957" y="371475"/>
                    <a:pt x="83344" y="393478"/>
                    <a:pt x="67913" y="492824"/>
                  </a:cubicBezTo>
                  <a:cubicBezTo>
                    <a:pt x="57055" y="562927"/>
                    <a:pt x="17621" y="712660"/>
                    <a:pt x="7144" y="782860"/>
                  </a:cubicBezTo>
                  <a:lnTo>
                    <a:pt x="29527" y="782860"/>
                  </a:lnTo>
                  <a:cubicBezTo>
                    <a:pt x="50959" y="653415"/>
                    <a:pt x="69342" y="563404"/>
                    <a:pt x="83344" y="454057"/>
                  </a:cubicBezTo>
                  <a:cubicBezTo>
                    <a:pt x="83725" y="451009"/>
                    <a:pt x="65437" y="335947"/>
                    <a:pt x="62008" y="296799"/>
                  </a:cubicBezTo>
                  <a:cubicBezTo>
                    <a:pt x="62389" y="290989"/>
                    <a:pt x="105823" y="164687"/>
                    <a:pt x="133255" y="8668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737" name="Freeform: Shape 63">
              <a:extLst>
                <a:ext uri="{FF2B5EF4-FFF2-40B4-BE49-F238E27FC236}">
                  <a16:creationId xmlns:a16="http://schemas.microsoft.com/office/drawing/2014/main" id="{B96B1015-7677-447B-A89E-E1AB0930D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105" y="4620768"/>
              <a:ext cx="104775" cy="228600"/>
            </a:xfrm>
            <a:custGeom>
              <a:avLst/>
              <a:gdLst>
                <a:gd name="T0" fmla="*/ 101250 w 104775"/>
                <a:gd name="T1" fmla="*/ 7144 h 228600"/>
                <a:gd name="T2" fmla="*/ 7144 w 104775"/>
                <a:gd name="T3" fmla="*/ 7144 h 228600"/>
                <a:gd name="T4" fmla="*/ 56673 w 104775"/>
                <a:gd name="T5" fmla="*/ 210026 h 228600"/>
                <a:gd name="T6" fmla="*/ 102012 w 104775"/>
                <a:gd name="T7" fmla="*/ 222028 h 228600"/>
                <a:gd name="T8" fmla="*/ 101250 w 104775"/>
                <a:gd name="T9" fmla="*/ 7144 h 228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775"/>
                <a:gd name="T16" fmla="*/ 0 h 228600"/>
                <a:gd name="T17" fmla="*/ 104775 w 104775"/>
                <a:gd name="T18" fmla="*/ 228600 h 228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775" h="228600">
                  <a:moveTo>
                    <a:pt x="101250" y="7144"/>
                  </a:moveTo>
                  <a:lnTo>
                    <a:pt x="7144" y="7144"/>
                  </a:lnTo>
                  <a:cubicBezTo>
                    <a:pt x="36385" y="126111"/>
                    <a:pt x="56673" y="210026"/>
                    <a:pt x="56673" y="210026"/>
                  </a:cubicBezTo>
                  <a:cubicBezTo>
                    <a:pt x="56673" y="210026"/>
                    <a:pt x="103346" y="243745"/>
                    <a:pt x="102012" y="222028"/>
                  </a:cubicBezTo>
                  <a:cubicBezTo>
                    <a:pt x="96583" y="137922"/>
                    <a:pt x="98107" y="69152"/>
                    <a:pt x="101250" y="7144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38" name="Freeform: Shape 64">
              <a:extLst>
                <a:ext uri="{FF2B5EF4-FFF2-40B4-BE49-F238E27FC236}">
                  <a16:creationId xmlns:a16="http://schemas.microsoft.com/office/drawing/2014/main" id="{211A1556-DA0C-4A53-8CCE-B61CD0A4B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1594" y="4098608"/>
              <a:ext cx="200025" cy="638175"/>
            </a:xfrm>
            <a:custGeom>
              <a:avLst/>
              <a:gdLst>
                <a:gd name="T0" fmla="*/ 107990 w 200025"/>
                <a:gd name="T1" fmla="*/ 639318 h 638175"/>
                <a:gd name="T2" fmla="*/ 195143 w 200025"/>
                <a:gd name="T3" fmla="*/ 625221 h 638175"/>
                <a:gd name="T4" fmla="*/ 195715 w 200025"/>
                <a:gd name="T5" fmla="*/ 292036 h 638175"/>
                <a:gd name="T6" fmla="*/ 147138 w 200025"/>
                <a:gd name="T7" fmla="*/ 128111 h 638175"/>
                <a:gd name="T8" fmla="*/ 15407 w 200025"/>
                <a:gd name="T9" fmla="*/ 7144 h 638175"/>
                <a:gd name="T10" fmla="*/ 11597 w 200025"/>
                <a:gd name="T11" fmla="*/ 190595 h 638175"/>
                <a:gd name="T12" fmla="*/ 31695 w 200025"/>
                <a:gd name="T13" fmla="*/ 284131 h 638175"/>
                <a:gd name="T14" fmla="*/ 108085 w 200025"/>
                <a:gd name="T15" fmla="*/ 639413 h 63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25"/>
                <a:gd name="T25" fmla="*/ 0 h 638175"/>
                <a:gd name="T26" fmla="*/ 200025 w 200025"/>
                <a:gd name="T27" fmla="*/ 638175 h 638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25" h="638175">
                  <a:moveTo>
                    <a:pt x="107990" y="639318"/>
                  </a:moveTo>
                  <a:lnTo>
                    <a:pt x="195143" y="625221"/>
                  </a:lnTo>
                  <a:cubicBezTo>
                    <a:pt x="195620" y="494062"/>
                    <a:pt x="199430" y="402241"/>
                    <a:pt x="195715" y="292036"/>
                  </a:cubicBezTo>
                  <a:cubicBezTo>
                    <a:pt x="195620" y="288417"/>
                    <a:pt x="146851" y="140779"/>
                    <a:pt x="147138" y="128111"/>
                  </a:cubicBezTo>
                  <a:cubicBezTo>
                    <a:pt x="101798" y="156305"/>
                    <a:pt x="65699" y="21908"/>
                    <a:pt x="15407" y="7144"/>
                  </a:cubicBezTo>
                  <a:cubicBezTo>
                    <a:pt x="3215" y="47149"/>
                    <a:pt x="6834" y="150304"/>
                    <a:pt x="11597" y="190595"/>
                  </a:cubicBezTo>
                  <a:cubicBezTo>
                    <a:pt x="13597" y="207264"/>
                    <a:pt x="27599" y="267843"/>
                    <a:pt x="31695" y="284131"/>
                  </a:cubicBezTo>
                  <a:cubicBezTo>
                    <a:pt x="66080" y="420910"/>
                    <a:pt x="87320" y="554545"/>
                    <a:pt x="108085" y="6394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39" name="Freeform: Shape 65">
              <a:extLst>
                <a:ext uri="{FF2B5EF4-FFF2-40B4-BE49-F238E27FC236}">
                  <a16:creationId xmlns:a16="http://schemas.microsoft.com/office/drawing/2014/main" id="{676AA942-EC04-4A7A-AB62-EDDEE29B1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637" y="4778942"/>
              <a:ext cx="228600" cy="133350"/>
            </a:xfrm>
            <a:custGeom>
              <a:avLst/>
              <a:gdLst>
                <a:gd name="T0" fmla="*/ 203100 w 228600"/>
                <a:gd name="T1" fmla="*/ 22515 h 133350"/>
                <a:gd name="T2" fmla="*/ 197290 w 228600"/>
                <a:gd name="T3" fmla="*/ 103763 h 133350"/>
                <a:gd name="T4" fmla="*/ 7742 w 228600"/>
                <a:gd name="T5" fmla="*/ 121384 h 133350"/>
                <a:gd name="T6" fmla="*/ 127471 w 228600"/>
                <a:gd name="T7" fmla="*/ 30992 h 133350"/>
                <a:gd name="T8" fmla="*/ 203100 w 228600"/>
                <a:gd name="T9" fmla="*/ 22515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133350"/>
                <a:gd name="T17" fmla="*/ 228600 w 228600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133350">
                  <a:moveTo>
                    <a:pt x="203100" y="22515"/>
                  </a:moveTo>
                  <a:cubicBezTo>
                    <a:pt x="206434" y="40327"/>
                    <a:pt x="247867" y="94429"/>
                    <a:pt x="197290" y="103763"/>
                  </a:cubicBezTo>
                  <a:cubicBezTo>
                    <a:pt x="72417" y="127004"/>
                    <a:pt x="-259" y="137101"/>
                    <a:pt x="7742" y="121384"/>
                  </a:cubicBezTo>
                  <a:cubicBezTo>
                    <a:pt x="29935" y="77950"/>
                    <a:pt x="132615" y="88618"/>
                    <a:pt x="127471" y="30992"/>
                  </a:cubicBezTo>
                  <a:cubicBezTo>
                    <a:pt x="124424" y="-3488"/>
                    <a:pt x="199766" y="4703"/>
                    <a:pt x="203100" y="22515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581171-4DE7-4BD0-B4E8-91AA3A3FDE81}"/>
                </a:ext>
              </a:extLst>
            </p:cNvPr>
            <p:cNvSpPr/>
            <p:nvPr/>
          </p:nvSpPr>
          <p:spPr>
            <a:xfrm>
              <a:off x="8876856" y="3933920"/>
              <a:ext cx="76189" cy="792201"/>
            </a:xfrm>
            <a:custGeom>
              <a:avLst/>
              <a:gdLst>
                <a:gd name="connsiteX0" fmla="*/ 47911 w 76200"/>
                <a:gd name="connsiteY0" fmla="*/ 8382 h 790575"/>
                <a:gd name="connsiteX1" fmla="*/ 46863 w 76200"/>
                <a:gd name="connsiteY1" fmla="*/ 7144 h 790575"/>
                <a:gd name="connsiteX2" fmla="*/ 7144 w 76200"/>
                <a:gd name="connsiteY2" fmla="*/ 294513 h 790575"/>
                <a:gd name="connsiteX3" fmla="*/ 60865 w 76200"/>
                <a:gd name="connsiteY3" fmla="*/ 496824 h 790575"/>
                <a:gd name="connsiteX4" fmla="*/ 47149 w 76200"/>
                <a:gd name="connsiteY4" fmla="*/ 792861 h 790575"/>
                <a:gd name="connsiteX5" fmla="*/ 69247 w 76200"/>
                <a:gd name="connsiteY5" fmla="*/ 789337 h 790575"/>
                <a:gd name="connsiteX6" fmla="*/ 69818 w 76200"/>
                <a:gd name="connsiteY6" fmla="*/ 456152 h 790575"/>
                <a:gd name="connsiteX7" fmla="*/ 23622 w 76200"/>
                <a:gd name="connsiteY7" fmla="*/ 304324 h 790575"/>
                <a:gd name="connsiteX8" fmla="*/ 47911 w 76200"/>
                <a:gd name="connsiteY8" fmla="*/ 8477 h 79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790575">
                  <a:moveTo>
                    <a:pt x="47911" y="8382"/>
                  </a:moveTo>
                  <a:cubicBezTo>
                    <a:pt x="47911" y="8382"/>
                    <a:pt x="47054" y="7620"/>
                    <a:pt x="46863" y="7144"/>
                  </a:cubicBezTo>
                  <a:cubicBezTo>
                    <a:pt x="25146" y="62674"/>
                    <a:pt x="7334" y="222409"/>
                    <a:pt x="7144" y="294513"/>
                  </a:cubicBezTo>
                  <a:cubicBezTo>
                    <a:pt x="6954" y="382619"/>
                    <a:pt x="60199" y="396335"/>
                    <a:pt x="60865" y="496824"/>
                  </a:cubicBezTo>
                  <a:cubicBezTo>
                    <a:pt x="61342" y="567690"/>
                    <a:pt x="46292" y="721900"/>
                    <a:pt x="47149" y="792861"/>
                  </a:cubicBezTo>
                  <a:lnTo>
                    <a:pt x="69247" y="789337"/>
                  </a:lnTo>
                  <a:cubicBezTo>
                    <a:pt x="69724" y="658178"/>
                    <a:pt x="73533" y="566356"/>
                    <a:pt x="69818" y="456152"/>
                  </a:cubicBezTo>
                  <a:cubicBezTo>
                    <a:pt x="69724" y="453009"/>
                    <a:pt x="33243" y="342519"/>
                    <a:pt x="23622" y="304324"/>
                  </a:cubicBezTo>
                  <a:cubicBezTo>
                    <a:pt x="23051" y="298513"/>
                    <a:pt x="45720" y="166878"/>
                    <a:pt x="47911" y="8477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741" name="Freeform: Shape 67">
              <a:extLst>
                <a:ext uri="{FF2B5EF4-FFF2-40B4-BE49-F238E27FC236}">
                  <a16:creationId xmlns:a16="http://schemas.microsoft.com/office/drawing/2014/main" id="{BA6C6619-E32D-4461-AC67-D7F830057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2398" y="3522154"/>
              <a:ext cx="409575" cy="180975"/>
            </a:xfrm>
            <a:custGeom>
              <a:avLst/>
              <a:gdLst>
                <a:gd name="T0" fmla="*/ 7144 w 409575"/>
                <a:gd name="T1" fmla="*/ 38576 h 180975"/>
                <a:gd name="T2" fmla="*/ 10383 w 409575"/>
                <a:gd name="T3" fmla="*/ 34862 h 180975"/>
                <a:gd name="T4" fmla="*/ 168212 w 409575"/>
                <a:gd name="T5" fmla="*/ 179642 h 180975"/>
                <a:gd name="T6" fmla="*/ 406813 w 409575"/>
                <a:gd name="T7" fmla="*/ 7144 h 180975"/>
                <a:gd name="T8" fmla="*/ 262224 w 409575"/>
                <a:gd name="T9" fmla="*/ 16192 h 180975"/>
                <a:gd name="T10" fmla="*/ 7144 w 409575"/>
                <a:gd name="T11" fmla="*/ 38671 h 1809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575"/>
                <a:gd name="T19" fmla="*/ 0 h 180975"/>
                <a:gd name="T20" fmla="*/ 409575 w 409575"/>
                <a:gd name="T21" fmla="*/ 180975 h 1809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575" h="180975">
                  <a:moveTo>
                    <a:pt x="7144" y="38576"/>
                  </a:moveTo>
                  <a:lnTo>
                    <a:pt x="10383" y="34862"/>
                  </a:lnTo>
                  <a:cubicBezTo>
                    <a:pt x="4096" y="174879"/>
                    <a:pt x="26098" y="172974"/>
                    <a:pt x="168212" y="179642"/>
                  </a:cubicBezTo>
                  <a:cubicBezTo>
                    <a:pt x="310229" y="186309"/>
                    <a:pt x="400526" y="147161"/>
                    <a:pt x="406813" y="7144"/>
                  </a:cubicBezTo>
                  <a:lnTo>
                    <a:pt x="262224" y="16192"/>
                  </a:lnTo>
                  <a:lnTo>
                    <a:pt x="7144" y="38671"/>
                  </a:lnTo>
                  <a:close/>
                </a:path>
              </a:pathLst>
            </a:custGeom>
            <a:solidFill>
              <a:srgbClr val="D33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42" name="Freeform: Shape 68">
              <a:extLst>
                <a:ext uri="{FF2B5EF4-FFF2-40B4-BE49-F238E27FC236}">
                  <a16:creationId xmlns:a16="http://schemas.microsoft.com/office/drawing/2014/main" id="{6C922C8B-E39E-4CC4-A5FF-05ABAC265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1445" y="2814509"/>
              <a:ext cx="304800" cy="923925"/>
            </a:xfrm>
            <a:custGeom>
              <a:avLst/>
              <a:gdLst>
                <a:gd name="T0" fmla="*/ 94773 w 304800"/>
                <a:gd name="T1" fmla="*/ 19178 h 923925"/>
                <a:gd name="T2" fmla="*/ 7144 w 304800"/>
                <a:gd name="T3" fmla="*/ 905575 h 923925"/>
                <a:gd name="T4" fmla="*/ 305562 w 304800"/>
                <a:gd name="T5" fmla="*/ 922624 h 923925"/>
                <a:gd name="T6" fmla="*/ 305562 w 304800"/>
                <a:gd name="T7" fmla="*/ 14130 h 923925"/>
                <a:gd name="T8" fmla="*/ 94773 w 304800"/>
                <a:gd name="T9" fmla="*/ 19178 h 923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800"/>
                <a:gd name="T16" fmla="*/ 0 h 923925"/>
                <a:gd name="T17" fmla="*/ 304800 w 304800"/>
                <a:gd name="T18" fmla="*/ 923925 h 9239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800" h="923925">
                  <a:moveTo>
                    <a:pt x="94773" y="19178"/>
                  </a:moveTo>
                  <a:lnTo>
                    <a:pt x="7144" y="905575"/>
                  </a:lnTo>
                  <a:cubicBezTo>
                    <a:pt x="70389" y="913195"/>
                    <a:pt x="236696" y="920529"/>
                    <a:pt x="305562" y="922624"/>
                  </a:cubicBezTo>
                  <a:lnTo>
                    <a:pt x="305562" y="14130"/>
                  </a:lnTo>
                  <a:cubicBezTo>
                    <a:pt x="238410" y="1176"/>
                    <a:pt x="161448" y="8224"/>
                    <a:pt x="94773" y="191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43" name="Freeform: Shape 69">
              <a:extLst>
                <a:ext uri="{FF2B5EF4-FFF2-40B4-BE49-F238E27FC236}">
                  <a16:creationId xmlns:a16="http://schemas.microsoft.com/office/drawing/2014/main" id="{465514B5-ED17-4144-A0D3-931AFD07E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367" y="2838069"/>
              <a:ext cx="57150" cy="57150"/>
            </a:xfrm>
            <a:custGeom>
              <a:avLst/>
              <a:gdLst>
                <a:gd name="T0" fmla="*/ 7144 w 57150"/>
                <a:gd name="T1" fmla="*/ 31528 h 57150"/>
                <a:gd name="T2" fmla="*/ 31528 w 57150"/>
                <a:gd name="T3" fmla="*/ 55912 h 57150"/>
                <a:gd name="T4" fmla="*/ 55912 w 57150"/>
                <a:gd name="T5" fmla="*/ 31528 h 57150"/>
                <a:gd name="T6" fmla="*/ 31528 w 57150"/>
                <a:gd name="T7" fmla="*/ 7144 h 57150"/>
                <a:gd name="T8" fmla="*/ 7144 w 57150"/>
                <a:gd name="T9" fmla="*/ 31528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150"/>
                <a:gd name="T16" fmla="*/ 0 h 57150"/>
                <a:gd name="T17" fmla="*/ 57150 w 57150"/>
                <a:gd name="T18" fmla="*/ 57150 h 57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150" h="57150">
                  <a:moveTo>
                    <a:pt x="7144" y="31528"/>
                  </a:moveTo>
                  <a:cubicBezTo>
                    <a:pt x="7144" y="44958"/>
                    <a:pt x="18098" y="55912"/>
                    <a:pt x="31528" y="55912"/>
                  </a:cubicBezTo>
                  <a:cubicBezTo>
                    <a:pt x="44958" y="55912"/>
                    <a:pt x="55912" y="45053"/>
                    <a:pt x="55912" y="31528"/>
                  </a:cubicBezTo>
                  <a:cubicBezTo>
                    <a:pt x="55912" y="18002"/>
                    <a:pt x="44958" y="7144"/>
                    <a:pt x="31528" y="7144"/>
                  </a:cubicBezTo>
                  <a:cubicBezTo>
                    <a:pt x="18098" y="7144"/>
                    <a:pt x="7144" y="18002"/>
                    <a:pt x="7144" y="31528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44" name="Freeform: Shape 70">
              <a:extLst>
                <a:ext uri="{FF2B5EF4-FFF2-40B4-BE49-F238E27FC236}">
                  <a16:creationId xmlns:a16="http://schemas.microsoft.com/office/drawing/2014/main" id="{82D22E4B-78F0-4E69-AD55-A51AAB74B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9362" y="2875883"/>
              <a:ext cx="95250" cy="561975"/>
            </a:xfrm>
            <a:custGeom>
              <a:avLst/>
              <a:gdLst>
                <a:gd name="T0" fmla="*/ 46006 w 95250"/>
                <a:gd name="T1" fmla="*/ 560737 h 561975"/>
                <a:gd name="T2" fmla="*/ 90774 w 95250"/>
                <a:gd name="T3" fmla="*/ 499301 h 561975"/>
                <a:gd name="T4" fmla="*/ 79820 w 95250"/>
                <a:gd name="T5" fmla="*/ 7429 h 561975"/>
                <a:gd name="T6" fmla="*/ 72676 w 95250"/>
                <a:gd name="T7" fmla="*/ 7144 h 561975"/>
                <a:gd name="T8" fmla="*/ 7144 w 95250"/>
                <a:gd name="T9" fmla="*/ 492347 h 561975"/>
                <a:gd name="T10" fmla="*/ 46006 w 95250"/>
                <a:gd name="T11" fmla="*/ 560737 h 5619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250"/>
                <a:gd name="T19" fmla="*/ 0 h 561975"/>
                <a:gd name="T20" fmla="*/ 95250 w 95250"/>
                <a:gd name="T21" fmla="*/ 561975 h 5619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250" h="561975">
                  <a:moveTo>
                    <a:pt x="46006" y="560737"/>
                  </a:moveTo>
                  <a:lnTo>
                    <a:pt x="90774" y="499301"/>
                  </a:lnTo>
                  <a:lnTo>
                    <a:pt x="79820" y="7429"/>
                  </a:lnTo>
                  <a:lnTo>
                    <a:pt x="72676" y="7144"/>
                  </a:lnTo>
                  <a:lnTo>
                    <a:pt x="7144" y="492347"/>
                  </a:lnTo>
                  <a:lnTo>
                    <a:pt x="46006" y="560737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45" name="Freeform: Shape 71">
              <a:extLst>
                <a:ext uri="{FF2B5EF4-FFF2-40B4-BE49-F238E27FC236}">
                  <a16:creationId xmlns:a16="http://schemas.microsoft.com/office/drawing/2014/main" id="{7ECAD991-261A-4ECC-B9B3-0B8E956C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403" y="2820890"/>
              <a:ext cx="295275" cy="990600"/>
            </a:xfrm>
            <a:custGeom>
              <a:avLst/>
              <a:gdLst>
                <a:gd name="T0" fmla="*/ 246857 w 295275"/>
                <a:gd name="T1" fmla="*/ 483999 h 990600"/>
                <a:gd name="T2" fmla="*/ 244381 w 295275"/>
                <a:gd name="T3" fmla="*/ 71662 h 990600"/>
                <a:gd name="T4" fmla="*/ 128747 w 295275"/>
                <a:gd name="T5" fmla="*/ 8606 h 990600"/>
                <a:gd name="T6" fmla="*/ 33211 w 295275"/>
                <a:gd name="T7" fmla="*/ 145385 h 990600"/>
                <a:gd name="T8" fmla="*/ 27497 w 295275"/>
                <a:gd name="T9" fmla="*/ 256447 h 990600"/>
                <a:gd name="T10" fmla="*/ 8161 w 295275"/>
                <a:gd name="T11" fmla="*/ 419896 h 990600"/>
                <a:gd name="T12" fmla="*/ 11590 w 295275"/>
                <a:gd name="T13" fmla="*/ 610110 h 990600"/>
                <a:gd name="T14" fmla="*/ 27115 w 295275"/>
                <a:gd name="T15" fmla="*/ 761463 h 990600"/>
                <a:gd name="T16" fmla="*/ 290958 w 295275"/>
                <a:gd name="T17" fmla="*/ 987014 h 990600"/>
                <a:gd name="T18" fmla="*/ 246762 w 295275"/>
                <a:gd name="T19" fmla="*/ 483999 h 990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5275"/>
                <a:gd name="T31" fmla="*/ 0 h 990600"/>
                <a:gd name="T32" fmla="*/ 295275 w 295275"/>
                <a:gd name="T33" fmla="*/ 990600 h 990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5275" h="990600">
                  <a:moveTo>
                    <a:pt x="246857" y="483999"/>
                  </a:moveTo>
                  <a:cubicBezTo>
                    <a:pt x="285910" y="120239"/>
                    <a:pt x="244381" y="71662"/>
                    <a:pt x="244381" y="71662"/>
                  </a:cubicBezTo>
                  <a:cubicBezTo>
                    <a:pt x="215139" y="37467"/>
                    <a:pt x="174372" y="18131"/>
                    <a:pt x="128747" y="8606"/>
                  </a:cubicBezTo>
                  <a:cubicBezTo>
                    <a:pt x="68168" y="-4157"/>
                    <a:pt x="39308" y="68709"/>
                    <a:pt x="33211" y="145385"/>
                  </a:cubicBezTo>
                  <a:cubicBezTo>
                    <a:pt x="30068" y="184438"/>
                    <a:pt x="38545" y="219299"/>
                    <a:pt x="27497" y="256447"/>
                  </a:cubicBezTo>
                  <a:cubicBezTo>
                    <a:pt x="11971" y="308739"/>
                    <a:pt x="9494" y="365508"/>
                    <a:pt x="8161" y="419896"/>
                  </a:cubicBezTo>
                  <a:cubicBezTo>
                    <a:pt x="6637" y="483428"/>
                    <a:pt x="6161" y="546769"/>
                    <a:pt x="11590" y="610110"/>
                  </a:cubicBezTo>
                  <a:cubicBezTo>
                    <a:pt x="15876" y="659831"/>
                    <a:pt x="15781" y="688596"/>
                    <a:pt x="27115" y="761463"/>
                  </a:cubicBezTo>
                  <a:cubicBezTo>
                    <a:pt x="34736" y="810516"/>
                    <a:pt x="37688" y="1013018"/>
                    <a:pt x="290958" y="987014"/>
                  </a:cubicBezTo>
                  <a:cubicBezTo>
                    <a:pt x="266002" y="816803"/>
                    <a:pt x="235713" y="586202"/>
                    <a:pt x="246762" y="483999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46" name="Freeform: Shape 72">
              <a:extLst>
                <a:ext uri="{FF2B5EF4-FFF2-40B4-BE49-F238E27FC236}">
                  <a16:creationId xmlns:a16="http://schemas.microsoft.com/office/drawing/2014/main" id="{98EA456C-D57E-4C16-BF8C-A4285BF5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043" y="2826353"/>
              <a:ext cx="171450" cy="914400"/>
            </a:xfrm>
            <a:custGeom>
              <a:avLst/>
              <a:gdLst>
                <a:gd name="T0" fmla="*/ 165321 w 171450"/>
                <a:gd name="T1" fmla="*/ 392144 h 914400"/>
                <a:gd name="T2" fmla="*/ 166655 w 171450"/>
                <a:gd name="T3" fmla="*/ 138684 h 914400"/>
                <a:gd name="T4" fmla="*/ 137223 w 171450"/>
                <a:gd name="T5" fmla="*/ 7144 h 914400"/>
                <a:gd name="T6" fmla="*/ 130365 w 171450"/>
                <a:gd name="T7" fmla="*/ 8191 h 914400"/>
                <a:gd name="T8" fmla="*/ 17779 w 171450"/>
                <a:gd name="T9" fmla="*/ 99060 h 914400"/>
                <a:gd name="T10" fmla="*/ 12160 w 171450"/>
                <a:gd name="T11" fmla="*/ 910590 h 914400"/>
                <a:gd name="T12" fmla="*/ 117315 w 171450"/>
                <a:gd name="T13" fmla="*/ 775430 h 914400"/>
                <a:gd name="T14" fmla="*/ 165417 w 171450"/>
                <a:gd name="T15" fmla="*/ 392049 h 9144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914400"/>
                <a:gd name="T26" fmla="*/ 171450 w 171450"/>
                <a:gd name="T27" fmla="*/ 914400 h 9144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914400">
                  <a:moveTo>
                    <a:pt x="165321" y="392144"/>
                  </a:moveTo>
                  <a:cubicBezTo>
                    <a:pt x="167608" y="348139"/>
                    <a:pt x="168179" y="178308"/>
                    <a:pt x="166655" y="138684"/>
                  </a:cubicBezTo>
                  <a:cubicBezTo>
                    <a:pt x="163988" y="70675"/>
                    <a:pt x="152082" y="68866"/>
                    <a:pt x="137223" y="7144"/>
                  </a:cubicBezTo>
                  <a:cubicBezTo>
                    <a:pt x="134937" y="7525"/>
                    <a:pt x="132651" y="7810"/>
                    <a:pt x="130365" y="8191"/>
                  </a:cubicBezTo>
                  <a:cubicBezTo>
                    <a:pt x="104552" y="12573"/>
                    <a:pt x="30161" y="49911"/>
                    <a:pt x="17779" y="99060"/>
                  </a:cubicBezTo>
                  <a:cubicBezTo>
                    <a:pt x="17398" y="100965"/>
                    <a:pt x="-1652" y="880586"/>
                    <a:pt x="12160" y="910590"/>
                  </a:cubicBezTo>
                  <a:cubicBezTo>
                    <a:pt x="29685" y="915353"/>
                    <a:pt x="99218" y="910781"/>
                    <a:pt x="117315" y="775430"/>
                  </a:cubicBezTo>
                  <a:cubicBezTo>
                    <a:pt x="120173" y="754190"/>
                    <a:pt x="159797" y="501110"/>
                    <a:pt x="165417" y="392049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8E599AF-FCE5-43E1-9856-96A24AAFA61B}"/>
                </a:ext>
              </a:extLst>
            </p:cNvPr>
            <p:cNvSpPr/>
            <p:nvPr/>
          </p:nvSpPr>
          <p:spPr>
            <a:xfrm>
              <a:off x="8469795" y="2893612"/>
              <a:ext cx="485425" cy="637677"/>
            </a:xfrm>
            <a:custGeom>
              <a:avLst/>
              <a:gdLst>
                <a:gd name="connsiteX0" fmla="*/ 446723 w 485775"/>
                <a:gd name="connsiteY0" fmla="*/ 54525 h 638175"/>
                <a:gd name="connsiteX1" fmla="*/ 382620 w 485775"/>
                <a:gd name="connsiteY1" fmla="*/ 7186 h 638175"/>
                <a:gd name="connsiteX2" fmla="*/ 306991 w 485775"/>
                <a:gd name="connsiteY2" fmla="*/ 106722 h 638175"/>
                <a:gd name="connsiteX3" fmla="*/ 247650 w 485775"/>
                <a:gd name="connsiteY3" fmla="*/ 462100 h 638175"/>
                <a:gd name="connsiteX4" fmla="*/ 37052 w 485775"/>
                <a:gd name="connsiteY4" fmla="*/ 561065 h 638175"/>
                <a:gd name="connsiteX5" fmla="*/ 35623 w 485775"/>
                <a:gd name="connsiteY5" fmla="*/ 571923 h 638175"/>
                <a:gd name="connsiteX6" fmla="*/ 7144 w 485775"/>
                <a:gd name="connsiteY6" fmla="*/ 569638 h 638175"/>
                <a:gd name="connsiteX7" fmla="*/ 7144 w 485775"/>
                <a:gd name="connsiteY7" fmla="*/ 621834 h 638175"/>
                <a:gd name="connsiteX8" fmla="*/ 26480 w 485775"/>
                <a:gd name="connsiteY8" fmla="*/ 621453 h 638175"/>
                <a:gd name="connsiteX9" fmla="*/ 22574 w 485775"/>
                <a:gd name="connsiteY9" fmla="*/ 636884 h 638175"/>
                <a:gd name="connsiteX10" fmla="*/ 420720 w 485775"/>
                <a:gd name="connsiteY10" fmla="*/ 546397 h 638175"/>
                <a:gd name="connsiteX11" fmla="*/ 421196 w 485775"/>
                <a:gd name="connsiteY11" fmla="*/ 544682 h 638175"/>
                <a:gd name="connsiteX12" fmla="*/ 427291 w 485775"/>
                <a:gd name="connsiteY12" fmla="*/ 540586 h 638175"/>
                <a:gd name="connsiteX13" fmla="*/ 471011 w 485775"/>
                <a:gd name="connsiteY13" fmla="*/ 426000 h 638175"/>
                <a:gd name="connsiteX14" fmla="*/ 471011 w 485775"/>
                <a:gd name="connsiteY14" fmla="*/ 74337 h 638175"/>
                <a:gd name="connsiteX15" fmla="*/ 481584 w 485775"/>
                <a:gd name="connsiteY15" fmla="*/ 74337 h 638175"/>
                <a:gd name="connsiteX16" fmla="*/ 446532 w 485775"/>
                <a:gd name="connsiteY16" fmla="*/ 5452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5775" h="638175">
                  <a:moveTo>
                    <a:pt x="446723" y="54525"/>
                  </a:moveTo>
                  <a:lnTo>
                    <a:pt x="382620" y="7186"/>
                  </a:lnTo>
                  <a:cubicBezTo>
                    <a:pt x="332137" y="5472"/>
                    <a:pt x="307753" y="56049"/>
                    <a:pt x="306991" y="106722"/>
                  </a:cubicBezTo>
                  <a:lnTo>
                    <a:pt x="247650" y="462100"/>
                  </a:lnTo>
                  <a:lnTo>
                    <a:pt x="37052" y="561065"/>
                  </a:lnTo>
                  <a:cubicBezTo>
                    <a:pt x="37052" y="561065"/>
                    <a:pt x="36576" y="565161"/>
                    <a:pt x="35623" y="571923"/>
                  </a:cubicBezTo>
                  <a:cubicBezTo>
                    <a:pt x="26861" y="571923"/>
                    <a:pt x="17050" y="570876"/>
                    <a:pt x="7144" y="569638"/>
                  </a:cubicBezTo>
                  <a:lnTo>
                    <a:pt x="7144" y="621834"/>
                  </a:lnTo>
                  <a:cubicBezTo>
                    <a:pt x="14002" y="621834"/>
                    <a:pt x="20479" y="621739"/>
                    <a:pt x="26480" y="621453"/>
                  </a:cubicBezTo>
                  <a:cubicBezTo>
                    <a:pt x="25241" y="626502"/>
                    <a:pt x="24003" y="631645"/>
                    <a:pt x="22574" y="636884"/>
                  </a:cubicBezTo>
                  <a:cubicBezTo>
                    <a:pt x="22574" y="636884"/>
                    <a:pt x="338424" y="575734"/>
                    <a:pt x="420720" y="546397"/>
                  </a:cubicBezTo>
                  <a:lnTo>
                    <a:pt x="421196" y="544682"/>
                  </a:lnTo>
                  <a:cubicBezTo>
                    <a:pt x="425101" y="544396"/>
                    <a:pt x="427291" y="543253"/>
                    <a:pt x="427291" y="540586"/>
                  </a:cubicBezTo>
                  <a:lnTo>
                    <a:pt x="471011" y="426000"/>
                  </a:lnTo>
                  <a:lnTo>
                    <a:pt x="471011" y="74337"/>
                  </a:lnTo>
                  <a:lnTo>
                    <a:pt x="481584" y="74337"/>
                  </a:lnTo>
                  <a:cubicBezTo>
                    <a:pt x="471107" y="65574"/>
                    <a:pt x="459486" y="58716"/>
                    <a:pt x="446532" y="54525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748" name="Freeform: Shape 74">
              <a:extLst>
                <a:ext uri="{FF2B5EF4-FFF2-40B4-BE49-F238E27FC236}">
                  <a16:creationId xmlns:a16="http://schemas.microsoft.com/office/drawing/2014/main" id="{68AB81EA-3494-466C-B382-55140BD59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6330" y="2841293"/>
              <a:ext cx="266700" cy="552450"/>
            </a:xfrm>
            <a:custGeom>
              <a:avLst/>
              <a:gdLst>
                <a:gd name="T0" fmla="*/ 166592 w 266700"/>
                <a:gd name="T1" fmla="*/ 541415 h 552450"/>
                <a:gd name="T2" fmla="*/ 78677 w 266700"/>
                <a:gd name="T3" fmla="*/ 535034 h 552450"/>
                <a:gd name="T4" fmla="*/ 84011 w 266700"/>
                <a:gd name="T5" fmla="*/ 534176 h 552450"/>
                <a:gd name="T6" fmla="*/ 7144 w 266700"/>
                <a:gd name="T7" fmla="*/ 493505 h 552450"/>
                <a:gd name="T8" fmla="*/ 43529 w 266700"/>
                <a:gd name="T9" fmla="*/ 105075 h 552450"/>
                <a:gd name="T10" fmla="*/ 131921 w 266700"/>
                <a:gd name="T11" fmla="*/ 7253 h 552450"/>
                <a:gd name="T12" fmla="*/ 195072 w 266700"/>
                <a:gd name="T13" fmla="*/ 55831 h 552450"/>
                <a:gd name="T14" fmla="*/ 260128 w 266700"/>
                <a:gd name="T15" fmla="*/ 228329 h 552450"/>
                <a:gd name="T16" fmla="*/ 166497 w 266700"/>
                <a:gd name="T17" fmla="*/ 541415 h 552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6700"/>
                <a:gd name="T28" fmla="*/ 0 h 552450"/>
                <a:gd name="T29" fmla="*/ 266700 w 266700"/>
                <a:gd name="T30" fmla="*/ 552450 h 552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6700" h="552450">
                  <a:moveTo>
                    <a:pt x="166592" y="541415"/>
                  </a:moveTo>
                  <a:cubicBezTo>
                    <a:pt x="166497" y="552464"/>
                    <a:pt x="129159" y="537701"/>
                    <a:pt x="78677" y="535034"/>
                  </a:cubicBezTo>
                  <a:lnTo>
                    <a:pt x="84011" y="534176"/>
                  </a:lnTo>
                  <a:cubicBezTo>
                    <a:pt x="33528" y="531414"/>
                    <a:pt x="7144" y="493505"/>
                    <a:pt x="7144" y="493505"/>
                  </a:cubicBezTo>
                  <a:lnTo>
                    <a:pt x="43529" y="105075"/>
                  </a:lnTo>
                  <a:cubicBezTo>
                    <a:pt x="45244" y="54402"/>
                    <a:pt x="81534" y="4491"/>
                    <a:pt x="131921" y="7253"/>
                  </a:cubicBezTo>
                  <a:lnTo>
                    <a:pt x="195072" y="55831"/>
                  </a:lnTo>
                  <a:cubicBezTo>
                    <a:pt x="262985" y="79072"/>
                    <a:pt x="276606" y="176703"/>
                    <a:pt x="260128" y="228329"/>
                  </a:cubicBezTo>
                  <a:lnTo>
                    <a:pt x="166497" y="541415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49" name="Freeform: Shape 75">
              <a:extLst>
                <a:ext uri="{FF2B5EF4-FFF2-40B4-BE49-F238E27FC236}">
                  <a16:creationId xmlns:a16="http://schemas.microsoft.com/office/drawing/2014/main" id="{F256CF50-2331-4573-AE9E-2DDF76105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163" y="3256979"/>
              <a:ext cx="523875" cy="247650"/>
            </a:xfrm>
            <a:custGeom>
              <a:avLst/>
              <a:gdLst>
                <a:gd name="T0" fmla="*/ 515764 w 523875"/>
                <a:gd name="T1" fmla="*/ 7144 h 247650"/>
                <a:gd name="T2" fmla="*/ 487094 w 523875"/>
                <a:gd name="T3" fmla="*/ 14288 h 247650"/>
                <a:gd name="T4" fmla="*/ 108665 w 523875"/>
                <a:gd name="T5" fmla="*/ 166878 h 247650"/>
                <a:gd name="T6" fmla="*/ 107046 w 523875"/>
                <a:gd name="T7" fmla="*/ 177737 h 247650"/>
                <a:gd name="T8" fmla="*/ 9986 w 523875"/>
                <a:gd name="T9" fmla="*/ 175070 h 247650"/>
                <a:gd name="T10" fmla="*/ 46276 w 523875"/>
                <a:gd name="T11" fmla="*/ 226409 h 247650"/>
                <a:gd name="T12" fmla="*/ 96950 w 523875"/>
                <a:gd name="T13" fmla="*/ 227076 h 247650"/>
                <a:gd name="T14" fmla="*/ 92759 w 523875"/>
                <a:gd name="T15" fmla="*/ 242506 h 247650"/>
                <a:gd name="T16" fmla="*/ 519098 w 523875"/>
                <a:gd name="T17" fmla="*/ 169259 h 247650"/>
                <a:gd name="T18" fmla="*/ 515764 w 523875"/>
                <a:gd name="T19" fmla="*/ 86011 h 247650"/>
                <a:gd name="T20" fmla="*/ 515764 w 523875"/>
                <a:gd name="T21" fmla="*/ 7144 h 2476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3875"/>
                <a:gd name="T34" fmla="*/ 0 h 247650"/>
                <a:gd name="T35" fmla="*/ 523875 w 523875"/>
                <a:gd name="T36" fmla="*/ 247650 h 2476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3875" h="247650">
                  <a:moveTo>
                    <a:pt x="515764" y="7144"/>
                  </a:moveTo>
                  <a:cubicBezTo>
                    <a:pt x="509001" y="7144"/>
                    <a:pt x="499762" y="9239"/>
                    <a:pt x="487094" y="14288"/>
                  </a:cubicBezTo>
                  <a:lnTo>
                    <a:pt x="108665" y="166878"/>
                  </a:lnTo>
                  <a:cubicBezTo>
                    <a:pt x="108665" y="166878"/>
                    <a:pt x="108094" y="170974"/>
                    <a:pt x="107046" y="177737"/>
                  </a:cubicBezTo>
                  <a:cubicBezTo>
                    <a:pt x="70946" y="176879"/>
                    <a:pt x="17035" y="159448"/>
                    <a:pt x="9986" y="175070"/>
                  </a:cubicBezTo>
                  <a:cubicBezTo>
                    <a:pt x="2366" y="191929"/>
                    <a:pt x="8653" y="225457"/>
                    <a:pt x="46276" y="226409"/>
                  </a:cubicBezTo>
                  <a:cubicBezTo>
                    <a:pt x="65422" y="226885"/>
                    <a:pt x="82567" y="227362"/>
                    <a:pt x="96950" y="227076"/>
                  </a:cubicBezTo>
                  <a:cubicBezTo>
                    <a:pt x="95711" y="232124"/>
                    <a:pt x="94282" y="237268"/>
                    <a:pt x="92759" y="242506"/>
                  </a:cubicBezTo>
                  <a:cubicBezTo>
                    <a:pt x="92759" y="242506"/>
                    <a:pt x="436230" y="196977"/>
                    <a:pt x="519098" y="169259"/>
                  </a:cubicBezTo>
                  <a:lnTo>
                    <a:pt x="515764" y="86011"/>
                  </a:lnTo>
                  <a:lnTo>
                    <a:pt x="515764" y="7144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0" name="Freeform: Shape 76">
              <a:extLst>
                <a:ext uri="{FF2B5EF4-FFF2-40B4-BE49-F238E27FC236}">
                  <a16:creationId xmlns:a16="http://schemas.microsoft.com/office/drawing/2014/main" id="{A9E99B85-BC11-49D6-BB69-693D81257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0447" y="3200251"/>
              <a:ext cx="133350" cy="152400"/>
            </a:xfrm>
            <a:custGeom>
              <a:avLst/>
              <a:gdLst>
                <a:gd name="T0" fmla="*/ 122396 w 133350"/>
                <a:gd name="T1" fmla="*/ 8817 h 152400"/>
                <a:gd name="T2" fmla="*/ 47625 w 133350"/>
                <a:gd name="T3" fmla="*/ 79302 h 152400"/>
                <a:gd name="T4" fmla="*/ 32957 w 133350"/>
                <a:gd name="T5" fmla="*/ 95971 h 152400"/>
                <a:gd name="T6" fmla="*/ 7144 w 133350"/>
                <a:gd name="T7" fmla="*/ 100638 h 152400"/>
                <a:gd name="T8" fmla="*/ 19145 w 133350"/>
                <a:gd name="T9" fmla="*/ 148834 h 152400"/>
                <a:gd name="T10" fmla="*/ 44005 w 133350"/>
                <a:gd name="T11" fmla="*/ 136547 h 152400"/>
                <a:gd name="T12" fmla="*/ 65341 w 133350"/>
                <a:gd name="T13" fmla="*/ 125689 h 152400"/>
                <a:gd name="T14" fmla="*/ 69247 w 133350"/>
                <a:gd name="T15" fmla="*/ 123688 h 152400"/>
                <a:gd name="T16" fmla="*/ 68866 w 133350"/>
                <a:gd name="T17" fmla="*/ 122926 h 152400"/>
                <a:gd name="T18" fmla="*/ 110204 w 133350"/>
                <a:gd name="T19" fmla="*/ 85398 h 152400"/>
                <a:gd name="T20" fmla="*/ 122587 w 133350"/>
                <a:gd name="T21" fmla="*/ 9007 h 1524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3350"/>
                <a:gd name="T34" fmla="*/ 0 h 152400"/>
                <a:gd name="T35" fmla="*/ 133350 w 133350"/>
                <a:gd name="T36" fmla="*/ 152400 h 1524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3350" h="152400">
                  <a:moveTo>
                    <a:pt x="122396" y="8817"/>
                  </a:moveTo>
                  <a:cubicBezTo>
                    <a:pt x="112490" y="-3851"/>
                    <a:pt x="73533" y="58918"/>
                    <a:pt x="47625" y="79302"/>
                  </a:cubicBezTo>
                  <a:cubicBezTo>
                    <a:pt x="40577" y="84826"/>
                    <a:pt x="35909" y="90446"/>
                    <a:pt x="32957" y="95971"/>
                  </a:cubicBezTo>
                  <a:lnTo>
                    <a:pt x="7144" y="100638"/>
                  </a:lnTo>
                  <a:cubicBezTo>
                    <a:pt x="12478" y="116164"/>
                    <a:pt x="16478" y="132261"/>
                    <a:pt x="19145" y="148834"/>
                  </a:cubicBezTo>
                  <a:cubicBezTo>
                    <a:pt x="26861" y="145120"/>
                    <a:pt x="35814" y="140738"/>
                    <a:pt x="44005" y="136547"/>
                  </a:cubicBezTo>
                  <a:cubicBezTo>
                    <a:pt x="49339" y="136452"/>
                    <a:pt x="56579" y="132356"/>
                    <a:pt x="65341" y="125689"/>
                  </a:cubicBezTo>
                  <a:cubicBezTo>
                    <a:pt x="67723" y="124450"/>
                    <a:pt x="69247" y="123688"/>
                    <a:pt x="69247" y="123688"/>
                  </a:cubicBezTo>
                  <a:cubicBezTo>
                    <a:pt x="69152" y="123403"/>
                    <a:pt x="68961" y="123212"/>
                    <a:pt x="68866" y="122926"/>
                  </a:cubicBezTo>
                  <a:cubicBezTo>
                    <a:pt x="80296" y="113592"/>
                    <a:pt x="94202" y="100352"/>
                    <a:pt x="110204" y="85398"/>
                  </a:cubicBezTo>
                  <a:cubicBezTo>
                    <a:pt x="136874" y="60347"/>
                    <a:pt x="132493" y="21580"/>
                    <a:pt x="122587" y="9007"/>
                  </a:cubicBezTo>
                  <a:close/>
                </a:path>
              </a:pathLst>
            </a:custGeom>
            <a:solidFill>
              <a:srgbClr val="FFC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1" name="Freeform: Shape 77">
              <a:extLst>
                <a:ext uri="{FF2B5EF4-FFF2-40B4-BE49-F238E27FC236}">
                  <a16:creationId xmlns:a16="http://schemas.microsoft.com/office/drawing/2014/main" id="{8CA2B612-6162-4F6C-8F71-91211477B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3732" y="3390205"/>
              <a:ext cx="152400" cy="66675"/>
            </a:xfrm>
            <a:custGeom>
              <a:avLst/>
              <a:gdLst>
                <a:gd name="T0" fmla="*/ 46276 w 152400"/>
                <a:gd name="T1" fmla="*/ 64988 h 66675"/>
                <a:gd name="T2" fmla="*/ 9986 w 152400"/>
                <a:gd name="T3" fmla="*/ 13649 h 66675"/>
                <a:gd name="T4" fmla="*/ 115618 w 152400"/>
                <a:gd name="T5" fmla="*/ 16220 h 66675"/>
                <a:gd name="T6" fmla="*/ 143526 w 152400"/>
                <a:gd name="T7" fmla="*/ 51177 h 66675"/>
                <a:gd name="T8" fmla="*/ 46276 w 152400"/>
                <a:gd name="T9" fmla="*/ 64988 h 66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66675"/>
                <a:gd name="T17" fmla="*/ 152400 w 152400"/>
                <a:gd name="T18" fmla="*/ 66675 h 66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66675">
                  <a:moveTo>
                    <a:pt x="46276" y="64988"/>
                  </a:moveTo>
                  <a:cubicBezTo>
                    <a:pt x="8653" y="64036"/>
                    <a:pt x="2366" y="30508"/>
                    <a:pt x="9986" y="13649"/>
                  </a:cubicBezTo>
                  <a:cubicBezTo>
                    <a:pt x="17606" y="-3306"/>
                    <a:pt x="80185" y="18506"/>
                    <a:pt x="115618" y="16220"/>
                  </a:cubicBezTo>
                  <a:cubicBezTo>
                    <a:pt x="151051" y="13934"/>
                    <a:pt x="151147" y="34223"/>
                    <a:pt x="143526" y="51177"/>
                  </a:cubicBezTo>
                  <a:cubicBezTo>
                    <a:pt x="135906" y="68132"/>
                    <a:pt x="98759" y="66227"/>
                    <a:pt x="46276" y="64988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2" name="Freeform: Shape 78">
              <a:extLst>
                <a:ext uri="{FF2B5EF4-FFF2-40B4-BE49-F238E27FC236}">
                  <a16:creationId xmlns:a16="http://schemas.microsoft.com/office/drawing/2014/main" id="{53F9EDA7-7C38-4156-BB3A-5815754F2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9347" y="3228543"/>
              <a:ext cx="447675" cy="247650"/>
            </a:xfrm>
            <a:custGeom>
              <a:avLst/>
              <a:gdLst>
                <a:gd name="T0" fmla="*/ 7144 w 447675"/>
                <a:gd name="T1" fmla="*/ 242652 h 247650"/>
                <a:gd name="T2" fmla="*/ 23050 w 447675"/>
                <a:gd name="T3" fmla="*/ 167024 h 247650"/>
                <a:gd name="T4" fmla="*/ 401478 w 447675"/>
                <a:gd name="T5" fmla="*/ 14433 h 247650"/>
                <a:gd name="T6" fmla="*/ 437864 w 447675"/>
                <a:gd name="T7" fmla="*/ 61677 h 247650"/>
                <a:gd name="T8" fmla="*/ 406908 w 447675"/>
                <a:gd name="T9" fmla="*/ 159785 h 247650"/>
                <a:gd name="T10" fmla="*/ 7144 w 447675"/>
                <a:gd name="T11" fmla="*/ 242652 h 2476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675"/>
                <a:gd name="T19" fmla="*/ 0 h 247650"/>
                <a:gd name="T20" fmla="*/ 447675 w 447675"/>
                <a:gd name="T21" fmla="*/ 247650 h 2476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675" h="247650">
                  <a:moveTo>
                    <a:pt x="7144" y="242652"/>
                  </a:moveTo>
                  <a:cubicBezTo>
                    <a:pt x="18288" y="204171"/>
                    <a:pt x="23050" y="167024"/>
                    <a:pt x="23050" y="167024"/>
                  </a:cubicBezTo>
                  <a:lnTo>
                    <a:pt x="401478" y="14433"/>
                  </a:lnTo>
                  <a:cubicBezTo>
                    <a:pt x="455580" y="-7379"/>
                    <a:pt x="449008" y="23101"/>
                    <a:pt x="437864" y="61677"/>
                  </a:cubicBezTo>
                  <a:lnTo>
                    <a:pt x="406908" y="159785"/>
                  </a:lnTo>
                  <a:cubicBezTo>
                    <a:pt x="324135" y="187503"/>
                    <a:pt x="7144" y="242652"/>
                    <a:pt x="7144" y="242652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3" name="Freeform: Shape 79">
              <a:extLst>
                <a:ext uri="{FF2B5EF4-FFF2-40B4-BE49-F238E27FC236}">
                  <a16:creationId xmlns:a16="http://schemas.microsoft.com/office/drawing/2014/main" id="{33C42ED2-ED54-4DCE-92D4-9CB1686E3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132" y="2798921"/>
              <a:ext cx="123825" cy="114300"/>
            </a:xfrm>
            <a:custGeom>
              <a:avLst/>
              <a:gdLst>
                <a:gd name="T0" fmla="*/ 120586 w 123825"/>
                <a:gd name="T1" fmla="*/ 22670 h 114300"/>
                <a:gd name="T2" fmla="*/ 50387 w 123825"/>
                <a:gd name="T3" fmla="*/ 112300 h 114300"/>
                <a:gd name="T4" fmla="*/ 7144 w 123825"/>
                <a:gd name="T5" fmla="*/ 46673 h 114300"/>
                <a:gd name="T6" fmla="*/ 118396 w 123825"/>
                <a:gd name="T7" fmla="*/ 7144 h 114300"/>
                <a:gd name="T8" fmla="*/ 120586 w 123825"/>
                <a:gd name="T9" fmla="*/ 22670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825"/>
                <a:gd name="T16" fmla="*/ 0 h 114300"/>
                <a:gd name="T17" fmla="*/ 123825 w 12382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825" h="114300">
                  <a:moveTo>
                    <a:pt x="120586" y="22670"/>
                  </a:moveTo>
                  <a:lnTo>
                    <a:pt x="50387" y="112300"/>
                  </a:lnTo>
                  <a:lnTo>
                    <a:pt x="7144" y="46673"/>
                  </a:lnTo>
                  <a:lnTo>
                    <a:pt x="118396" y="7144"/>
                  </a:lnTo>
                  <a:lnTo>
                    <a:pt x="120586" y="22670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4" name="Freeform: Shape 80">
              <a:extLst>
                <a:ext uri="{FF2B5EF4-FFF2-40B4-BE49-F238E27FC236}">
                  <a16:creationId xmlns:a16="http://schemas.microsoft.com/office/drawing/2014/main" id="{C6F877DA-734D-48E1-83AA-3CE0A596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980" y="2816447"/>
              <a:ext cx="85725" cy="95250"/>
            </a:xfrm>
            <a:custGeom>
              <a:avLst/>
              <a:gdLst>
                <a:gd name="T0" fmla="*/ 7144 w 85725"/>
                <a:gd name="T1" fmla="*/ 17050 h 95250"/>
                <a:gd name="T2" fmla="*/ 54483 w 85725"/>
                <a:gd name="T3" fmla="*/ 89725 h 95250"/>
                <a:gd name="T4" fmla="*/ 86201 w 85725"/>
                <a:gd name="T5" fmla="*/ 28194 h 95250"/>
                <a:gd name="T6" fmla="*/ 15907 w 85725"/>
                <a:gd name="T7" fmla="*/ 7144 h 95250"/>
                <a:gd name="T8" fmla="*/ 7144 w 85725"/>
                <a:gd name="T9" fmla="*/ 17050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95250"/>
                <a:gd name="T17" fmla="*/ 85725 w 8572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95250">
                  <a:moveTo>
                    <a:pt x="7144" y="17050"/>
                  </a:moveTo>
                  <a:lnTo>
                    <a:pt x="54483" y="89725"/>
                  </a:lnTo>
                  <a:lnTo>
                    <a:pt x="86201" y="28194"/>
                  </a:lnTo>
                  <a:lnTo>
                    <a:pt x="15907" y="7144"/>
                  </a:lnTo>
                  <a:lnTo>
                    <a:pt x="7144" y="17050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5" name="Freeform: Shape 81">
              <a:extLst>
                <a:ext uri="{FF2B5EF4-FFF2-40B4-BE49-F238E27FC236}">
                  <a16:creationId xmlns:a16="http://schemas.microsoft.com/office/drawing/2014/main" id="{DFC21577-6794-49F4-A3B3-806E2AA71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131" y="2777490"/>
              <a:ext cx="142875" cy="114300"/>
            </a:xfrm>
            <a:custGeom>
              <a:avLst/>
              <a:gdLst>
                <a:gd name="T0" fmla="*/ 136779 w 142875"/>
                <a:gd name="T1" fmla="*/ 50578 h 114300"/>
                <a:gd name="T2" fmla="*/ 50387 w 142875"/>
                <a:gd name="T3" fmla="*/ 111919 h 114300"/>
                <a:gd name="T4" fmla="*/ 7144 w 142875"/>
                <a:gd name="T5" fmla="*/ 46292 h 114300"/>
                <a:gd name="T6" fmla="*/ 117348 w 142875"/>
                <a:gd name="T7" fmla="*/ 7144 h 114300"/>
                <a:gd name="T8" fmla="*/ 136779 w 142875"/>
                <a:gd name="T9" fmla="*/ 50578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114300"/>
                <a:gd name="T17" fmla="*/ 142875 w 14287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114300">
                  <a:moveTo>
                    <a:pt x="136779" y="50578"/>
                  </a:moveTo>
                  <a:lnTo>
                    <a:pt x="50387" y="111919"/>
                  </a:lnTo>
                  <a:lnTo>
                    <a:pt x="7144" y="46292"/>
                  </a:lnTo>
                  <a:lnTo>
                    <a:pt x="117348" y="7144"/>
                  </a:lnTo>
                  <a:lnTo>
                    <a:pt x="136779" y="505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6" name="Freeform: Shape 82">
              <a:extLst>
                <a:ext uri="{FF2B5EF4-FFF2-40B4-BE49-F238E27FC236}">
                  <a16:creationId xmlns:a16="http://schemas.microsoft.com/office/drawing/2014/main" id="{01498277-6D2E-41D2-8D40-F62BC9297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0123" y="2792540"/>
              <a:ext cx="95250" cy="104775"/>
            </a:xfrm>
            <a:custGeom>
              <a:avLst/>
              <a:gdLst>
                <a:gd name="T0" fmla="*/ 7144 w 95250"/>
                <a:gd name="T1" fmla="*/ 40958 h 104775"/>
                <a:gd name="T2" fmla="*/ 65532 w 95250"/>
                <a:gd name="T3" fmla="*/ 101917 h 104775"/>
                <a:gd name="T4" fmla="*/ 96298 w 95250"/>
                <a:gd name="T5" fmla="*/ 29432 h 104775"/>
                <a:gd name="T6" fmla="*/ 10763 w 95250"/>
                <a:gd name="T7" fmla="*/ 7144 h 104775"/>
                <a:gd name="T8" fmla="*/ 7144 w 95250"/>
                <a:gd name="T9" fmla="*/ 40958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104775"/>
                <a:gd name="T17" fmla="*/ 95250 w 95250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104775">
                  <a:moveTo>
                    <a:pt x="7144" y="40958"/>
                  </a:moveTo>
                  <a:lnTo>
                    <a:pt x="65532" y="101917"/>
                  </a:lnTo>
                  <a:lnTo>
                    <a:pt x="96298" y="29432"/>
                  </a:lnTo>
                  <a:lnTo>
                    <a:pt x="10763" y="7144"/>
                  </a:lnTo>
                  <a:lnTo>
                    <a:pt x="7144" y="40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7" name="Freeform: Shape 83">
              <a:extLst>
                <a:ext uri="{FF2B5EF4-FFF2-40B4-BE49-F238E27FC236}">
                  <a16:creationId xmlns:a16="http://schemas.microsoft.com/office/drawing/2014/main" id="{A233E6A4-51DF-4768-8964-F5F990172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433" y="3026090"/>
              <a:ext cx="247650" cy="438150"/>
            </a:xfrm>
            <a:custGeom>
              <a:avLst/>
              <a:gdLst>
                <a:gd name="T0" fmla="*/ 134927 w 247650"/>
                <a:gd name="T1" fmla="*/ 368143 h 438150"/>
                <a:gd name="T2" fmla="*/ 193411 w 247650"/>
                <a:gd name="T3" fmla="*/ 431866 h 438150"/>
                <a:gd name="T4" fmla="*/ 188267 w 247650"/>
                <a:gd name="T5" fmla="*/ 432532 h 438150"/>
                <a:gd name="T6" fmla="*/ 247608 w 247650"/>
                <a:gd name="T7" fmla="*/ 376049 h 438150"/>
                <a:gd name="T8" fmla="*/ 149596 w 247650"/>
                <a:gd name="T9" fmla="*/ 66391 h 438150"/>
                <a:gd name="T10" fmla="*/ 39487 w 247650"/>
                <a:gd name="T11" fmla="*/ 11718 h 438150"/>
                <a:gd name="T12" fmla="*/ 39487 w 247650"/>
                <a:gd name="T13" fmla="*/ 11718 h 438150"/>
                <a:gd name="T14" fmla="*/ 20627 w 247650"/>
                <a:gd name="T15" fmla="*/ 117731 h 438150"/>
                <a:gd name="T16" fmla="*/ 134832 w 247650"/>
                <a:gd name="T17" fmla="*/ 368239 h 4381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7650"/>
                <a:gd name="T28" fmla="*/ 0 h 438150"/>
                <a:gd name="T29" fmla="*/ 247650 w 247650"/>
                <a:gd name="T30" fmla="*/ 438150 h 4381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7650" h="438150">
                  <a:moveTo>
                    <a:pt x="134927" y="368143"/>
                  </a:moveTo>
                  <a:cubicBezTo>
                    <a:pt x="137975" y="378049"/>
                    <a:pt x="147976" y="447201"/>
                    <a:pt x="193411" y="431866"/>
                  </a:cubicBezTo>
                  <a:lnTo>
                    <a:pt x="188267" y="432532"/>
                  </a:lnTo>
                  <a:cubicBezTo>
                    <a:pt x="233797" y="417197"/>
                    <a:pt x="247608" y="376049"/>
                    <a:pt x="247608" y="376049"/>
                  </a:cubicBezTo>
                  <a:lnTo>
                    <a:pt x="149596" y="66391"/>
                  </a:lnTo>
                  <a:cubicBezTo>
                    <a:pt x="134260" y="20862"/>
                    <a:pt x="84921" y="-3617"/>
                    <a:pt x="39487" y="11718"/>
                  </a:cubicBezTo>
                  <a:cubicBezTo>
                    <a:pt x="-6043" y="27053"/>
                    <a:pt x="5292" y="72297"/>
                    <a:pt x="20627" y="117731"/>
                  </a:cubicBezTo>
                  <a:lnTo>
                    <a:pt x="134832" y="368239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8" name="Freeform: Shape 84">
              <a:extLst>
                <a:ext uri="{FF2B5EF4-FFF2-40B4-BE49-F238E27FC236}">
                  <a16:creationId xmlns:a16="http://schemas.microsoft.com/office/drawing/2014/main" id="{F0C499ED-0B65-4C80-82BC-01692686D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8894" y="3164570"/>
              <a:ext cx="104775" cy="152400"/>
            </a:xfrm>
            <a:custGeom>
              <a:avLst/>
              <a:gdLst>
                <a:gd name="T0" fmla="*/ 84519 w 104775"/>
                <a:gd name="T1" fmla="*/ 85741 h 152400"/>
                <a:gd name="T2" fmla="*/ 86614 w 104775"/>
                <a:gd name="T3" fmla="*/ 8398 h 152400"/>
                <a:gd name="T4" fmla="*/ 21844 w 104775"/>
                <a:gd name="T5" fmla="*/ 88123 h 152400"/>
                <a:gd name="T6" fmla="*/ 18415 w 104775"/>
                <a:gd name="T7" fmla="*/ 143082 h 152400"/>
                <a:gd name="T8" fmla="*/ 84424 w 104775"/>
                <a:gd name="T9" fmla="*/ 85741 h 15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775"/>
                <a:gd name="T16" fmla="*/ 0 h 152400"/>
                <a:gd name="T17" fmla="*/ 104775 w 104775"/>
                <a:gd name="T18" fmla="*/ 152400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775" h="152400">
                  <a:moveTo>
                    <a:pt x="84519" y="85741"/>
                  </a:moveTo>
                  <a:cubicBezTo>
                    <a:pt x="107569" y="57357"/>
                    <a:pt x="98140" y="19543"/>
                    <a:pt x="86614" y="8398"/>
                  </a:cubicBezTo>
                  <a:cubicBezTo>
                    <a:pt x="75089" y="-2841"/>
                    <a:pt x="44895" y="64501"/>
                    <a:pt x="21844" y="88123"/>
                  </a:cubicBezTo>
                  <a:cubicBezTo>
                    <a:pt x="-1111" y="111745"/>
                    <a:pt x="6890" y="131842"/>
                    <a:pt x="18415" y="143082"/>
                  </a:cubicBezTo>
                  <a:cubicBezTo>
                    <a:pt x="29845" y="154226"/>
                    <a:pt x="52324" y="125270"/>
                    <a:pt x="84424" y="85741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59" name="Freeform: Shape 85">
              <a:extLst>
                <a:ext uri="{FF2B5EF4-FFF2-40B4-BE49-F238E27FC236}">
                  <a16:creationId xmlns:a16="http://schemas.microsoft.com/office/drawing/2014/main" id="{32FEBAE2-7192-4F92-AC4D-B3608F68E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0745" y="3261627"/>
              <a:ext cx="381000" cy="209550"/>
            </a:xfrm>
            <a:custGeom>
              <a:avLst/>
              <a:gdLst>
                <a:gd name="T0" fmla="*/ 313798 w 381000"/>
                <a:gd name="T1" fmla="*/ 73933 h 209550"/>
                <a:gd name="T2" fmla="*/ 377235 w 381000"/>
                <a:gd name="T3" fmla="*/ 32023 h 209550"/>
                <a:gd name="T4" fmla="*/ 343611 w 381000"/>
                <a:gd name="T5" fmla="*/ 7544 h 209550"/>
                <a:gd name="T6" fmla="*/ 53479 w 381000"/>
                <a:gd name="T7" fmla="*/ 100889 h 209550"/>
                <a:gd name="T8" fmla="*/ 17189 w 381000"/>
                <a:gd name="T9" fmla="*/ 187757 h 209550"/>
                <a:gd name="T10" fmla="*/ 17189 w 381000"/>
                <a:gd name="T11" fmla="*/ 187757 h 209550"/>
                <a:gd name="T12" fmla="*/ 124631 w 381000"/>
                <a:gd name="T13" fmla="*/ 184518 h 209550"/>
                <a:gd name="T14" fmla="*/ 313893 w 381000"/>
                <a:gd name="T15" fmla="*/ 73933 h 2095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1000"/>
                <a:gd name="T25" fmla="*/ 0 h 209550"/>
                <a:gd name="T26" fmla="*/ 381000 w 381000"/>
                <a:gd name="T27" fmla="*/ 209550 h 2095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1000" h="209550">
                  <a:moveTo>
                    <a:pt x="313798" y="73933"/>
                  </a:moveTo>
                  <a:cubicBezTo>
                    <a:pt x="323132" y="70218"/>
                    <a:pt x="377235" y="32023"/>
                    <a:pt x="377235" y="32023"/>
                  </a:cubicBezTo>
                  <a:cubicBezTo>
                    <a:pt x="354946" y="2019"/>
                    <a:pt x="343611" y="7544"/>
                    <a:pt x="343611" y="7544"/>
                  </a:cubicBezTo>
                  <a:lnTo>
                    <a:pt x="53479" y="100889"/>
                  </a:lnTo>
                  <a:cubicBezTo>
                    <a:pt x="11094" y="118891"/>
                    <a:pt x="-5194" y="157848"/>
                    <a:pt x="17189" y="187757"/>
                  </a:cubicBezTo>
                  <a:cubicBezTo>
                    <a:pt x="39573" y="217665"/>
                    <a:pt x="82245" y="202521"/>
                    <a:pt x="124631" y="184518"/>
                  </a:cubicBezTo>
                  <a:lnTo>
                    <a:pt x="313893" y="73933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0" name="Freeform: Shape 86">
              <a:extLst>
                <a:ext uri="{FF2B5EF4-FFF2-40B4-BE49-F238E27FC236}">
                  <a16:creationId xmlns:a16="http://schemas.microsoft.com/office/drawing/2014/main" id="{7D99AC0C-5759-497A-AAD8-F3F3BCB51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901" y="3618305"/>
              <a:ext cx="228600" cy="1238250"/>
            </a:xfrm>
            <a:custGeom>
              <a:avLst/>
              <a:gdLst>
                <a:gd name="T0" fmla="*/ 144969 w 228600"/>
                <a:gd name="T1" fmla="*/ 1215347 h 1238250"/>
                <a:gd name="T2" fmla="*/ 101250 w 228600"/>
                <a:gd name="T3" fmla="*/ 1233540 h 1238250"/>
                <a:gd name="T4" fmla="*/ 79342 w 228600"/>
                <a:gd name="T5" fmla="*/ 646895 h 1238250"/>
                <a:gd name="T6" fmla="*/ 54863 w 228600"/>
                <a:gd name="T7" fmla="*/ 18340 h 1238250"/>
                <a:gd name="T8" fmla="*/ 212026 w 228600"/>
                <a:gd name="T9" fmla="*/ 69775 h 1238250"/>
                <a:gd name="T10" fmla="*/ 204596 w 228600"/>
                <a:gd name="T11" fmla="*/ 647371 h 1238250"/>
                <a:gd name="T12" fmla="*/ 191070 w 228600"/>
                <a:gd name="T13" fmla="*/ 759576 h 1238250"/>
                <a:gd name="T14" fmla="*/ 144874 w 228600"/>
                <a:gd name="T15" fmla="*/ 1215347 h 12382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8600"/>
                <a:gd name="T25" fmla="*/ 0 h 1238250"/>
                <a:gd name="T26" fmla="*/ 228600 w 228600"/>
                <a:gd name="T27" fmla="*/ 1238250 h 12382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8600" h="1238250">
                  <a:moveTo>
                    <a:pt x="144969" y="1215347"/>
                  </a:moveTo>
                  <a:cubicBezTo>
                    <a:pt x="144969" y="1215347"/>
                    <a:pt x="103060" y="1255066"/>
                    <a:pt x="101250" y="1233540"/>
                  </a:cubicBezTo>
                  <a:cubicBezTo>
                    <a:pt x="85343" y="1036658"/>
                    <a:pt x="94963" y="785484"/>
                    <a:pt x="79342" y="646895"/>
                  </a:cubicBezTo>
                  <a:cubicBezTo>
                    <a:pt x="75151" y="609557"/>
                    <a:pt x="-63533" y="44058"/>
                    <a:pt x="54863" y="18340"/>
                  </a:cubicBezTo>
                  <a:cubicBezTo>
                    <a:pt x="162781" y="-5187"/>
                    <a:pt x="175735" y="6720"/>
                    <a:pt x="212026" y="69775"/>
                  </a:cubicBezTo>
                  <a:cubicBezTo>
                    <a:pt x="242315" y="122448"/>
                    <a:pt x="220407" y="599841"/>
                    <a:pt x="204596" y="647371"/>
                  </a:cubicBezTo>
                  <a:cubicBezTo>
                    <a:pt x="199262" y="663183"/>
                    <a:pt x="192785" y="742907"/>
                    <a:pt x="191070" y="759576"/>
                  </a:cubicBezTo>
                  <a:cubicBezTo>
                    <a:pt x="166115" y="994843"/>
                    <a:pt x="144874" y="1215347"/>
                    <a:pt x="144874" y="1215347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1" name="Freeform: Shape 87">
              <a:extLst>
                <a:ext uri="{FF2B5EF4-FFF2-40B4-BE49-F238E27FC236}">
                  <a16:creationId xmlns:a16="http://schemas.microsoft.com/office/drawing/2014/main" id="{E7C2608B-9D84-4842-91CC-814D5C47E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648" y="4817301"/>
              <a:ext cx="152400" cy="123825"/>
            </a:xfrm>
            <a:custGeom>
              <a:avLst/>
              <a:gdLst>
                <a:gd name="T0" fmla="*/ 29120 w 152400"/>
                <a:gd name="T1" fmla="*/ 44640 h 123825"/>
                <a:gd name="T2" fmla="*/ 27405 w 152400"/>
                <a:gd name="T3" fmla="*/ 123412 h 123825"/>
                <a:gd name="T4" fmla="*/ 144467 w 152400"/>
                <a:gd name="T5" fmla="*/ 95789 h 123825"/>
                <a:gd name="T6" fmla="*/ 97319 w 152400"/>
                <a:gd name="T7" fmla="*/ 20161 h 123825"/>
                <a:gd name="T8" fmla="*/ 29215 w 152400"/>
                <a:gd name="T9" fmla="*/ 44640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23825"/>
                <a:gd name="T17" fmla="*/ 152400 w 152400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23825">
                  <a:moveTo>
                    <a:pt x="29120" y="44640"/>
                  </a:moveTo>
                  <a:cubicBezTo>
                    <a:pt x="30739" y="62547"/>
                    <a:pt x="-19934" y="127508"/>
                    <a:pt x="27405" y="123412"/>
                  </a:cubicBezTo>
                  <a:cubicBezTo>
                    <a:pt x="144087" y="113125"/>
                    <a:pt x="151802" y="111506"/>
                    <a:pt x="144467" y="95789"/>
                  </a:cubicBezTo>
                  <a:cubicBezTo>
                    <a:pt x="127037" y="58832"/>
                    <a:pt x="107416" y="76739"/>
                    <a:pt x="97319" y="20161"/>
                  </a:cubicBezTo>
                  <a:cubicBezTo>
                    <a:pt x="91413" y="-13558"/>
                    <a:pt x="27596" y="26828"/>
                    <a:pt x="29215" y="44640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2" name="Freeform: Shape 88">
              <a:extLst>
                <a:ext uri="{FF2B5EF4-FFF2-40B4-BE49-F238E27FC236}">
                  <a16:creationId xmlns:a16="http://schemas.microsoft.com/office/drawing/2014/main" id="{D50E6F19-89CA-40EF-AEE6-1FDBD9C05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4785" y="3010757"/>
              <a:ext cx="428625" cy="1285875"/>
            </a:xfrm>
            <a:custGeom>
              <a:avLst/>
              <a:gdLst>
                <a:gd name="T0" fmla="*/ 382190 w 428625"/>
                <a:gd name="T1" fmla="*/ 605695 h 1285875"/>
                <a:gd name="T2" fmla="*/ 394382 w 428625"/>
                <a:gd name="T3" fmla="*/ 368046 h 1285875"/>
                <a:gd name="T4" fmla="*/ 425529 w 428625"/>
                <a:gd name="T5" fmla="*/ 211169 h 1285875"/>
                <a:gd name="T6" fmla="*/ 244363 w 428625"/>
                <a:gd name="T7" fmla="*/ 7144 h 1285875"/>
                <a:gd name="T8" fmla="*/ 7476 w 428625"/>
                <a:gd name="T9" fmla="*/ 209169 h 1285875"/>
                <a:gd name="T10" fmla="*/ 87296 w 428625"/>
                <a:gd name="T11" fmla="*/ 553403 h 1285875"/>
                <a:gd name="T12" fmla="*/ 11191 w 428625"/>
                <a:gd name="T13" fmla="*/ 1256538 h 1285875"/>
                <a:gd name="T14" fmla="*/ 384000 w 428625"/>
                <a:gd name="T15" fmla="*/ 1241393 h 1285875"/>
                <a:gd name="T16" fmla="*/ 382285 w 428625"/>
                <a:gd name="T17" fmla="*/ 605504 h 12858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8625"/>
                <a:gd name="T28" fmla="*/ 0 h 1285875"/>
                <a:gd name="T29" fmla="*/ 428625 w 428625"/>
                <a:gd name="T30" fmla="*/ 1285875 h 12858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8625" h="1285875">
                  <a:moveTo>
                    <a:pt x="382190" y="605695"/>
                  </a:moveTo>
                  <a:cubicBezTo>
                    <a:pt x="361997" y="520065"/>
                    <a:pt x="379904" y="436245"/>
                    <a:pt x="394382" y="368046"/>
                  </a:cubicBezTo>
                  <a:cubicBezTo>
                    <a:pt x="414003" y="275082"/>
                    <a:pt x="425529" y="211169"/>
                    <a:pt x="425529" y="211169"/>
                  </a:cubicBezTo>
                  <a:cubicBezTo>
                    <a:pt x="425529" y="100013"/>
                    <a:pt x="403621" y="7144"/>
                    <a:pt x="244363" y="7144"/>
                  </a:cubicBezTo>
                  <a:cubicBezTo>
                    <a:pt x="85105" y="7144"/>
                    <a:pt x="7476" y="98012"/>
                    <a:pt x="7476" y="209169"/>
                  </a:cubicBezTo>
                  <a:cubicBezTo>
                    <a:pt x="7476" y="209169"/>
                    <a:pt x="87677" y="504254"/>
                    <a:pt x="87296" y="553403"/>
                  </a:cubicBezTo>
                  <a:cubicBezTo>
                    <a:pt x="86248" y="694087"/>
                    <a:pt x="-13955" y="867347"/>
                    <a:pt x="11191" y="1256538"/>
                  </a:cubicBezTo>
                  <a:cubicBezTo>
                    <a:pt x="15287" y="1319879"/>
                    <a:pt x="293702" y="1245299"/>
                    <a:pt x="384000" y="1241393"/>
                  </a:cubicBezTo>
                  <a:cubicBezTo>
                    <a:pt x="392477" y="1241012"/>
                    <a:pt x="432577" y="818198"/>
                    <a:pt x="382285" y="605504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3" name="Freeform: Shape 89">
              <a:extLst>
                <a:ext uri="{FF2B5EF4-FFF2-40B4-BE49-F238E27FC236}">
                  <a16:creationId xmlns:a16="http://schemas.microsoft.com/office/drawing/2014/main" id="{BA0D0A16-D733-4E9C-A753-75E3BCD08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9298" y="3052284"/>
              <a:ext cx="228600" cy="438150"/>
            </a:xfrm>
            <a:custGeom>
              <a:avLst/>
              <a:gdLst>
                <a:gd name="T0" fmla="*/ 194596 w 228600"/>
                <a:gd name="T1" fmla="*/ 11718 h 438150"/>
                <a:gd name="T2" fmla="*/ 84487 w 228600"/>
                <a:gd name="T3" fmla="*/ 66391 h 438150"/>
                <a:gd name="T4" fmla="*/ 7144 w 228600"/>
                <a:gd name="T5" fmla="*/ 406720 h 438150"/>
                <a:gd name="T6" fmla="*/ 103537 w 228600"/>
                <a:gd name="T7" fmla="*/ 433580 h 438150"/>
                <a:gd name="T8" fmla="*/ 133064 w 228600"/>
                <a:gd name="T9" fmla="*/ 368334 h 438150"/>
                <a:gd name="T10" fmla="*/ 213551 w 228600"/>
                <a:gd name="T11" fmla="*/ 117826 h 438150"/>
                <a:gd name="T12" fmla="*/ 194691 w 228600"/>
                <a:gd name="T13" fmla="*/ 11813 h 438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600"/>
                <a:gd name="T22" fmla="*/ 0 h 438150"/>
                <a:gd name="T23" fmla="*/ 228600 w 228600"/>
                <a:gd name="T24" fmla="*/ 438150 h 4381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600" h="438150">
                  <a:moveTo>
                    <a:pt x="194596" y="11718"/>
                  </a:moveTo>
                  <a:cubicBezTo>
                    <a:pt x="149066" y="-3617"/>
                    <a:pt x="99822" y="20862"/>
                    <a:pt x="84487" y="66391"/>
                  </a:cubicBezTo>
                  <a:lnTo>
                    <a:pt x="7144" y="406720"/>
                  </a:lnTo>
                  <a:cubicBezTo>
                    <a:pt x="43815" y="409387"/>
                    <a:pt x="72009" y="416626"/>
                    <a:pt x="103537" y="433580"/>
                  </a:cubicBezTo>
                  <a:cubicBezTo>
                    <a:pt x="113919" y="399576"/>
                    <a:pt x="132017" y="371763"/>
                    <a:pt x="133064" y="368334"/>
                  </a:cubicBezTo>
                  <a:lnTo>
                    <a:pt x="213551" y="117826"/>
                  </a:lnTo>
                  <a:cubicBezTo>
                    <a:pt x="228886" y="72392"/>
                    <a:pt x="240221" y="27148"/>
                    <a:pt x="194691" y="11813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4" name="Freeform: Shape 90">
              <a:extLst>
                <a:ext uri="{FF2B5EF4-FFF2-40B4-BE49-F238E27FC236}">
                  <a16:creationId xmlns:a16="http://schemas.microsoft.com/office/drawing/2014/main" id="{5E913236-6E8C-4E13-A775-804C707E1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575" y="3718009"/>
              <a:ext cx="152400" cy="95250"/>
            </a:xfrm>
            <a:custGeom>
              <a:avLst/>
              <a:gdLst>
                <a:gd name="T0" fmla="*/ 85133 w 152400"/>
                <a:gd name="T1" fmla="*/ 80466 h 95250"/>
                <a:gd name="T2" fmla="*/ 8076 w 152400"/>
                <a:gd name="T3" fmla="*/ 73989 h 95250"/>
                <a:gd name="T4" fmla="*/ 94563 w 152400"/>
                <a:gd name="T5" fmla="*/ 18553 h 95250"/>
                <a:gd name="T6" fmla="*/ 149522 w 152400"/>
                <a:gd name="T7" fmla="*/ 21220 h 95250"/>
                <a:gd name="T8" fmla="*/ 85228 w 152400"/>
                <a:gd name="T9" fmla="*/ 80466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95250"/>
                <a:gd name="T17" fmla="*/ 152400 w 15240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95250">
                  <a:moveTo>
                    <a:pt x="85133" y="80466"/>
                  </a:moveTo>
                  <a:cubicBezTo>
                    <a:pt x="54367" y="100278"/>
                    <a:pt x="17886" y="86657"/>
                    <a:pt x="8076" y="73989"/>
                  </a:cubicBezTo>
                  <a:cubicBezTo>
                    <a:pt x="-1735" y="61321"/>
                    <a:pt x="68560" y="38746"/>
                    <a:pt x="94563" y="18553"/>
                  </a:cubicBezTo>
                  <a:cubicBezTo>
                    <a:pt x="120566" y="-1640"/>
                    <a:pt x="139711" y="8647"/>
                    <a:pt x="149522" y="21220"/>
                  </a:cubicBezTo>
                  <a:cubicBezTo>
                    <a:pt x="159333" y="33889"/>
                    <a:pt x="128091" y="52939"/>
                    <a:pt x="85228" y="80466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5" name="Freeform: Shape 91">
              <a:extLst>
                <a:ext uri="{FF2B5EF4-FFF2-40B4-BE49-F238E27FC236}">
                  <a16:creationId xmlns:a16="http://schemas.microsoft.com/office/drawing/2014/main" id="{45ECADE9-930B-4B15-862F-35B2126BC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996" y="3407143"/>
              <a:ext cx="247650" cy="361950"/>
            </a:xfrm>
            <a:custGeom>
              <a:avLst/>
              <a:gdLst>
                <a:gd name="T0" fmla="*/ 75629 w 247650"/>
                <a:gd name="T1" fmla="*/ 314846 h 361950"/>
                <a:gd name="T2" fmla="*/ 34766 w 247650"/>
                <a:gd name="T3" fmla="*/ 361042 h 361950"/>
                <a:gd name="T4" fmla="*/ 7144 w 247650"/>
                <a:gd name="T5" fmla="*/ 330562 h 361950"/>
                <a:gd name="T6" fmla="*/ 139446 w 247650"/>
                <a:gd name="T7" fmla="*/ 47003 h 361950"/>
                <a:gd name="T8" fmla="*/ 229838 w 247650"/>
                <a:gd name="T9" fmla="*/ 20619 h 361950"/>
                <a:gd name="T10" fmla="*/ 229838 w 247650"/>
                <a:gd name="T11" fmla="*/ 20619 h 361950"/>
                <a:gd name="T12" fmla="*/ 214598 w 247650"/>
                <a:gd name="T13" fmla="*/ 127013 h 361950"/>
                <a:gd name="T14" fmla="*/ 75724 w 247650"/>
                <a:gd name="T15" fmla="*/ 314941 h 3619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7650"/>
                <a:gd name="T25" fmla="*/ 0 h 361950"/>
                <a:gd name="T26" fmla="*/ 247650 w 247650"/>
                <a:gd name="T27" fmla="*/ 361950 h 3619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7650" h="361950">
                  <a:moveTo>
                    <a:pt x="75629" y="314846"/>
                  </a:moveTo>
                  <a:cubicBezTo>
                    <a:pt x="70771" y="323704"/>
                    <a:pt x="34766" y="361042"/>
                    <a:pt x="34766" y="361042"/>
                  </a:cubicBezTo>
                  <a:cubicBezTo>
                    <a:pt x="7525" y="335515"/>
                    <a:pt x="7144" y="330562"/>
                    <a:pt x="7144" y="330562"/>
                  </a:cubicBezTo>
                  <a:lnTo>
                    <a:pt x="139446" y="47003"/>
                  </a:lnTo>
                  <a:cubicBezTo>
                    <a:pt x="162020" y="6903"/>
                    <a:pt x="202502" y="-4908"/>
                    <a:pt x="229838" y="20619"/>
                  </a:cubicBezTo>
                  <a:cubicBezTo>
                    <a:pt x="257080" y="46146"/>
                    <a:pt x="237268" y="86913"/>
                    <a:pt x="214598" y="127013"/>
                  </a:cubicBezTo>
                  <a:lnTo>
                    <a:pt x="75724" y="314941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6" name="Freeform: Shape 92">
              <a:extLst>
                <a:ext uri="{FF2B5EF4-FFF2-40B4-BE49-F238E27FC236}">
                  <a16:creationId xmlns:a16="http://schemas.microsoft.com/office/drawing/2014/main" id="{73A1153D-D266-40A6-AE31-8583D8429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23" y="4824719"/>
              <a:ext cx="152400" cy="123825"/>
            </a:xfrm>
            <a:custGeom>
              <a:avLst/>
              <a:gdLst>
                <a:gd name="T0" fmla="*/ 34901 w 152400"/>
                <a:gd name="T1" fmla="*/ 39889 h 123825"/>
                <a:gd name="T2" fmla="*/ 26233 w 152400"/>
                <a:gd name="T3" fmla="*/ 118185 h 123825"/>
                <a:gd name="T4" fmla="*/ 145201 w 152400"/>
                <a:gd name="T5" fmla="*/ 101040 h 123825"/>
                <a:gd name="T6" fmla="*/ 104910 w 152400"/>
                <a:gd name="T7" fmla="*/ 21601 h 123825"/>
                <a:gd name="T8" fmla="*/ 34901 w 152400"/>
                <a:gd name="T9" fmla="*/ 39984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23825"/>
                <a:gd name="T17" fmla="*/ 152400 w 152400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23825">
                  <a:moveTo>
                    <a:pt x="34901" y="39889"/>
                  </a:moveTo>
                  <a:cubicBezTo>
                    <a:pt x="34901" y="57796"/>
                    <a:pt x="-21296" y="118185"/>
                    <a:pt x="26233" y="118185"/>
                  </a:cubicBezTo>
                  <a:cubicBezTo>
                    <a:pt x="143391" y="118185"/>
                    <a:pt x="151201" y="117232"/>
                    <a:pt x="145201" y="101040"/>
                  </a:cubicBezTo>
                  <a:cubicBezTo>
                    <a:pt x="131104" y="62654"/>
                    <a:pt x="109958" y="78751"/>
                    <a:pt x="104910" y="21601"/>
                  </a:cubicBezTo>
                  <a:cubicBezTo>
                    <a:pt x="101957" y="-12498"/>
                    <a:pt x="34901" y="22077"/>
                    <a:pt x="34901" y="39984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7" name="Freeform: Shape 93">
              <a:extLst>
                <a:ext uri="{FF2B5EF4-FFF2-40B4-BE49-F238E27FC236}">
                  <a16:creationId xmlns:a16="http://schemas.microsoft.com/office/drawing/2014/main" id="{3A7E8B4D-3BD0-4D69-9DB6-BDD8878F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0840" y="2850823"/>
              <a:ext cx="228600" cy="219075"/>
            </a:xfrm>
            <a:custGeom>
              <a:avLst/>
              <a:gdLst>
                <a:gd name="T0" fmla="*/ 27246 w 228600"/>
                <a:gd name="T1" fmla="*/ 188795 h 219075"/>
                <a:gd name="T2" fmla="*/ 109542 w 228600"/>
                <a:gd name="T3" fmla="*/ 218513 h 219075"/>
                <a:gd name="T4" fmla="*/ 211650 w 228600"/>
                <a:gd name="T5" fmla="*/ 171269 h 219075"/>
                <a:gd name="T6" fmla="*/ 115829 w 228600"/>
                <a:gd name="T7" fmla="*/ 7153 h 219075"/>
                <a:gd name="T8" fmla="*/ 27246 w 228600"/>
                <a:gd name="T9" fmla="*/ 188890 h 2190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219075"/>
                <a:gd name="T17" fmla="*/ 228600 w 228600"/>
                <a:gd name="T18" fmla="*/ 219075 h 2190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219075">
                  <a:moveTo>
                    <a:pt x="27246" y="188795"/>
                  </a:moveTo>
                  <a:cubicBezTo>
                    <a:pt x="-35904" y="211274"/>
                    <a:pt x="66013" y="219085"/>
                    <a:pt x="109542" y="218513"/>
                  </a:cubicBezTo>
                  <a:cubicBezTo>
                    <a:pt x="153167" y="217942"/>
                    <a:pt x="268705" y="199082"/>
                    <a:pt x="211650" y="171269"/>
                  </a:cubicBezTo>
                  <a:cubicBezTo>
                    <a:pt x="116019" y="124597"/>
                    <a:pt x="210317" y="5915"/>
                    <a:pt x="115829" y="7153"/>
                  </a:cubicBezTo>
                  <a:cubicBezTo>
                    <a:pt x="32390" y="8201"/>
                    <a:pt x="132117" y="151552"/>
                    <a:pt x="27246" y="188890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8" name="Freeform: Shape 94">
              <a:extLst>
                <a:ext uri="{FF2B5EF4-FFF2-40B4-BE49-F238E27FC236}">
                  <a16:creationId xmlns:a16="http://schemas.microsoft.com/office/drawing/2014/main" id="{BF56F921-F510-45FC-9E85-E384D1863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7620" y="2653852"/>
              <a:ext cx="95250" cy="95250"/>
            </a:xfrm>
            <a:custGeom>
              <a:avLst/>
              <a:gdLst>
                <a:gd name="T0" fmla="*/ 96205 w 95250"/>
                <a:gd name="T1" fmla="*/ 50486 h 95250"/>
                <a:gd name="T2" fmla="*/ 52200 w 95250"/>
                <a:gd name="T3" fmla="*/ 94967 h 95250"/>
                <a:gd name="T4" fmla="*/ 7147 w 95250"/>
                <a:gd name="T5" fmla="*/ 51629 h 95250"/>
                <a:gd name="T6" fmla="*/ 51152 w 95250"/>
                <a:gd name="T7" fmla="*/ 7147 h 95250"/>
                <a:gd name="T8" fmla="*/ 96205 w 95250"/>
                <a:gd name="T9" fmla="*/ 50486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96205" y="50486"/>
                  </a:moveTo>
                  <a:cubicBezTo>
                    <a:pt x="96586" y="74679"/>
                    <a:pt x="76869" y="94682"/>
                    <a:pt x="52200" y="94967"/>
                  </a:cubicBezTo>
                  <a:cubicBezTo>
                    <a:pt x="27625" y="95253"/>
                    <a:pt x="7528" y="75822"/>
                    <a:pt x="7147" y="51629"/>
                  </a:cubicBezTo>
                  <a:cubicBezTo>
                    <a:pt x="6861" y="27340"/>
                    <a:pt x="26578" y="7433"/>
                    <a:pt x="51152" y="7147"/>
                  </a:cubicBezTo>
                  <a:cubicBezTo>
                    <a:pt x="75822" y="6861"/>
                    <a:pt x="95919" y="26197"/>
                    <a:pt x="96205" y="50486"/>
                  </a:cubicBezTo>
                  <a:close/>
                </a:path>
              </a:pathLst>
            </a:custGeom>
            <a:solidFill>
              <a:srgbClr val="FBD2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69" name="Freeform: Shape 95">
              <a:extLst>
                <a:ext uri="{FF2B5EF4-FFF2-40B4-BE49-F238E27FC236}">
                  <a16:creationId xmlns:a16="http://schemas.microsoft.com/office/drawing/2014/main" id="{65B793EA-D970-4DC9-8747-B018EAE8D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0450" y="2634325"/>
              <a:ext cx="228600" cy="304800"/>
            </a:xfrm>
            <a:custGeom>
              <a:avLst/>
              <a:gdLst>
                <a:gd name="T0" fmla="*/ 7156 w 228600"/>
                <a:gd name="T1" fmla="*/ 182027 h 304800"/>
                <a:gd name="T2" fmla="*/ 133267 w 228600"/>
                <a:gd name="T3" fmla="*/ 302042 h 304800"/>
                <a:gd name="T4" fmla="*/ 226802 w 228600"/>
                <a:gd name="T5" fmla="*/ 188123 h 304800"/>
                <a:gd name="T6" fmla="*/ 149555 w 228600"/>
                <a:gd name="T7" fmla="*/ 7148 h 304800"/>
                <a:gd name="T8" fmla="*/ 7156 w 228600"/>
                <a:gd name="T9" fmla="*/ 182027 h 304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304800"/>
                <a:gd name="T17" fmla="*/ 228600 w 228600"/>
                <a:gd name="T18" fmla="*/ 304800 h 3048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304800">
                  <a:moveTo>
                    <a:pt x="7156" y="182027"/>
                  </a:moveTo>
                  <a:cubicBezTo>
                    <a:pt x="7727" y="229462"/>
                    <a:pt x="110407" y="302328"/>
                    <a:pt x="133267" y="302042"/>
                  </a:cubicBezTo>
                  <a:cubicBezTo>
                    <a:pt x="156603" y="301756"/>
                    <a:pt x="235947" y="277563"/>
                    <a:pt x="226802" y="188123"/>
                  </a:cubicBezTo>
                  <a:cubicBezTo>
                    <a:pt x="218135" y="104208"/>
                    <a:pt x="213849" y="6386"/>
                    <a:pt x="149555" y="7148"/>
                  </a:cubicBezTo>
                  <a:cubicBezTo>
                    <a:pt x="85261" y="8005"/>
                    <a:pt x="6013" y="92683"/>
                    <a:pt x="7156" y="182027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0" name="Freeform: Shape 96">
              <a:extLst>
                <a:ext uri="{FF2B5EF4-FFF2-40B4-BE49-F238E27FC236}">
                  <a16:creationId xmlns:a16="http://schemas.microsoft.com/office/drawing/2014/main" id="{BFB70147-DF7E-4581-9154-8AD5636A4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7699" y="2610126"/>
              <a:ext cx="219075" cy="247650"/>
            </a:xfrm>
            <a:custGeom>
              <a:avLst/>
              <a:gdLst>
                <a:gd name="T0" fmla="*/ 219068 w 219075"/>
                <a:gd name="T1" fmla="*/ 72304 h 247650"/>
                <a:gd name="T2" fmla="*/ 46380 w 219075"/>
                <a:gd name="T3" fmla="*/ 249565 h 247650"/>
                <a:gd name="T4" fmla="*/ 140297 w 219075"/>
                <a:gd name="T5" fmla="*/ 9154 h 247650"/>
                <a:gd name="T6" fmla="*/ 219068 w 219075"/>
                <a:gd name="T7" fmla="*/ 72209 h 2476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9075"/>
                <a:gd name="T13" fmla="*/ 0 h 247650"/>
                <a:gd name="T14" fmla="*/ 219075 w 219075"/>
                <a:gd name="T15" fmla="*/ 247650 h 2476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9075" h="247650">
                  <a:moveTo>
                    <a:pt x="219068" y="72304"/>
                  </a:moveTo>
                  <a:cubicBezTo>
                    <a:pt x="119722" y="73638"/>
                    <a:pt x="126485" y="248612"/>
                    <a:pt x="46380" y="249565"/>
                  </a:cubicBezTo>
                  <a:cubicBezTo>
                    <a:pt x="-33725" y="250517"/>
                    <a:pt x="14376" y="33919"/>
                    <a:pt x="140297" y="9154"/>
                  </a:cubicBezTo>
                  <a:cubicBezTo>
                    <a:pt x="218973" y="-6277"/>
                    <a:pt x="219068" y="72209"/>
                    <a:pt x="219068" y="72209"/>
                  </a:cubicBezTo>
                  <a:close/>
                </a:path>
              </a:pathLst>
            </a:custGeom>
            <a:solidFill>
              <a:srgbClr val="FBD2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1" name="Freeform: Shape 97">
              <a:extLst>
                <a:ext uri="{FF2B5EF4-FFF2-40B4-BE49-F238E27FC236}">
                  <a16:creationId xmlns:a16="http://schemas.microsoft.com/office/drawing/2014/main" id="{ABBB0A64-60E9-411A-8813-774E514FE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1326" y="2611270"/>
              <a:ext cx="142875" cy="95250"/>
            </a:xfrm>
            <a:custGeom>
              <a:avLst/>
              <a:gdLst>
                <a:gd name="T0" fmla="*/ 138495 w 142875"/>
                <a:gd name="T1" fmla="*/ 49443 h 95250"/>
                <a:gd name="T2" fmla="*/ 73345 w 142875"/>
                <a:gd name="T3" fmla="*/ 93354 h 95250"/>
                <a:gd name="T4" fmla="*/ 7146 w 142875"/>
                <a:gd name="T5" fmla="*/ 51063 h 95250"/>
                <a:gd name="T6" fmla="*/ 72297 w 142875"/>
                <a:gd name="T7" fmla="*/ 7153 h 95250"/>
                <a:gd name="T8" fmla="*/ 138495 w 142875"/>
                <a:gd name="T9" fmla="*/ 49443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95250"/>
                <a:gd name="T17" fmla="*/ 142875 w 142875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95250">
                  <a:moveTo>
                    <a:pt x="138495" y="49443"/>
                  </a:moveTo>
                  <a:cubicBezTo>
                    <a:pt x="138781" y="73256"/>
                    <a:pt x="109635" y="92878"/>
                    <a:pt x="73345" y="93354"/>
                  </a:cubicBezTo>
                  <a:cubicBezTo>
                    <a:pt x="37150" y="93830"/>
                    <a:pt x="7431" y="74875"/>
                    <a:pt x="7146" y="51063"/>
                  </a:cubicBezTo>
                  <a:cubicBezTo>
                    <a:pt x="6860" y="27250"/>
                    <a:pt x="36006" y="7534"/>
                    <a:pt x="72297" y="7153"/>
                  </a:cubicBezTo>
                  <a:cubicBezTo>
                    <a:pt x="108587" y="6676"/>
                    <a:pt x="138210" y="25631"/>
                    <a:pt x="138495" y="49443"/>
                  </a:cubicBezTo>
                  <a:close/>
                </a:path>
              </a:pathLst>
            </a:custGeom>
            <a:solidFill>
              <a:srgbClr val="FBD2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2" name="Freeform: Shape 98">
              <a:extLst>
                <a:ext uri="{FF2B5EF4-FFF2-40B4-BE49-F238E27FC236}">
                  <a16:creationId xmlns:a16="http://schemas.microsoft.com/office/drawing/2014/main" id="{80BC66D2-5CB8-40AF-9DC9-405DA6A7B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298" y="2589946"/>
              <a:ext cx="209550" cy="561975"/>
            </a:xfrm>
            <a:custGeom>
              <a:avLst/>
              <a:gdLst>
                <a:gd name="T0" fmla="*/ 7144 w 209550"/>
                <a:gd name="T1" fmla="*/ 303082 h 561975"/>
                <a:gd name="T2" fmla="*/ 87916 w 209550"/>
                <a:gd name="T3" fmla="*/ 527872 h 561975"/>
                <a:gd name="T4" fmla="*/ 145256 w 209550"/>
                <a:gd name="T5" fmla="*/ 401285 h 561975"/>
                <a:gd name="T6" fmla="*/ 87058 w 209550"/>
                <a:gd name="T7" fmla="*/ 197164 h 561975"/>
                <a:gd name="T8" fmla="*/ 198691 w 209550"/>
                <a:gd name="T9" fmla="*/ 26476 h 561975"/>
                <a:gd name="T10" fmla="*/ 7144 w 209550"/>
                <a:gd name="T11" fmla="*/ 303177 h 5619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550"/>
                <a:gd name="T19" fmla="*/ 0 h 561975"/>
                <a:gd name="T20" fmla="*/ 209550 w 209550"/>
                <a:gd name="T21" fmla="*/ 561975 h 5619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550" h="561975">
                  <a:moveTo>
                    <a:pt x="7144" y="303082"/>
                  </a:moveTo>
                  <a:cubicBezTo>
                    <a:pt x="7144" y="487010"/>
                    <a:pt x="70199" y="378234"/>
                    <a:pt x="87916" y="527872"/>
                  </a:cubicBezTo>
                  <a:cubicBezTo>
                    <a:pt x="96869" y="602834"/>
                    <a:pt x="150114" y="528253"/>
                    <a:pt x="145256" y="401285"/>
                  </a:cubicBezTo>
                  <a:cubicBezTo>
                    <a:pt x="142684" y="333657"/>
                    <a:pt x="87058" y="260981"/>
                    <a:pt x="87058" y="197164"/>
                  </a:cubicBezTo>
                  <a:cubicBezTo>
                    <a:pt x="87058" y="13331"/>
                    <a:pt x="247745" y="81340"/>
                    <a:pt x="198691" y="26476"/>
                  </a:cubicBezTo>
                  <a:cubicBezTo>
                    <a:pt x="129159" y="-51439"/>
                    <a:pt x="7144" y="119345"/>
                    <a:pt x="7144" y="30317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3" name="Freeform: Shape 99">
              <a:extLst>
                <a:ext uri="{FF2B5EF4-FFF2-40B4-BE49-F238E27FC236}">
                  <a16:creationId xmlns:a16="http://schemas.microsoft.com/office/drawing/2014/main" id="{EDBC12D9-EC04-4DA7-A1B4-648F421C2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674" y="4694587"/>
              <a:ext cx="57150" cy="171450"/>
            </a:xfrm>
            <a:custGeom>
              <a:avLst/>
              <a:gdLst>
                <a:gd name="T0" fmla="*/ 7144 w 57150"/>
                <a:gd name="T1" fmla="*/ 136588 h 171450"/>
                <a:gd name="T2" fmla="*/ 32766 w 57150"/>
                <a:gd name="T3" fmla="*/ 164878 h 171450"/>
                <a:gd name="T4" fmla="*/ 32766 w 57150"/>
                <a:gd name="T5" fmla="*/ 164878 h 171450"/>
                <a:gd name="T6" fmla="*/ 58388 w 57150"/>
                <a:gd name="T7" fmla="*/ 136588 h 171450"/>
                <a:gd name="T8" fmla="*/ 58388 w 57150"/>
                <a:gd name="T9" fmla="*/ 35528 h 171450"/>
                <a:gd name="T10" fmla="*/ 32766 w 57150"/>
                <a:gd name="T11" fmla="*/ 7144 h 171450"/>
                <a:gd name="T12" fmla="*/ 32766 w 57150"/>
                <a:gd name="T13" fmla="*/ 7144 h 171450"/>
                <a:gd name="T14" fmla="*/ 7144 w 57150"/>
                <a:gd name="T15" fmla="*/ 35528 h 171450"/>
                <a:gd name="T16" fmla="*/ 7144 w 57150"/>
                <a:gd name="T17" fmla="*/ 136588 h 171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150"/>
                <a:gd name="T28" fmla="*/ 0 h 171450"/>
                <a:gd name="T29" fmla="*/ 57150 w 57150"/>
                <a:gd name="T30" fmla="*/ 171450 h 171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150" h="171450">
                  <a:moveTo>
                    <a:pt x="7144" y="136588"/>
                  </a:moveTo>
                  <a:cubicBezTo>
                    <a:pt x="7144" y="152305"/>
                    <a:pt x="18574" y="164878"/>
                    <a:pt x="32766" y="164878"/>
                  </a:cubicBezTo>
                  <a:cubicBezTo>
                    <a:pt x="46958" y="164878"/>
                    <a:pt x="58388" y="152210"/>
                    <a:pt x="58388" y="136588"/>
                  </a:cubicBezTo>
                  <a:lnTo>
                    <a:pt x="58388" y="35528"/>
                  </a:lnTo>
                  <a:cubicBezTo>
                    <a:pt x="58388" y="19812"/>
                    <a:pt x="46958" y="7144"/>
                    <a:pt x="32766" y="7144"/>
                  </a:cubicBezTo>
                  <a:cubicBezTo>
                    <a:pt x="18574" y="7144"/>
                    <a:pt x="7144" y="19812"/>
                    <a:pt x="7144" y="35528"/>
                  </a:cubicBezTo>
                  <a:lnTo>
                    <a:pt x="7144" y="136588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4" name="Freeform: Shape 100">
              <a:extLst>
                <a:ext uri="{FF2B5EF4-FFF2-40B4-BE49-F238E27FC236}">
                  <a16:creationId xmlns:a16="http://schemas.microsoft.com/office/drawing/2014/main" id="{D70501AB-A159-4622-8217-A42F1353B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761" y="3601568"/>
              <a:ext cx="333375" cy="1181100"/>
            </a:xfrm>
            <a:custGeom>
              <a:avLst/>
              <a:gdLst>
                <a:gd name="T0" fmla="*/ 254222 w 333375"/>
                <a:gd name="T1" fmla="*/ 32029 h 1181100"/>
                <a:gd name="T2" fmla="*/ 100679 w 333375"/>
                <a:gd name="T3" fmla="*/ 69367 h 1181100"/>
                <a:gd name="T4" fmla="*/ 7144 w 333375"/>
                <a:gd name="T5" fmla="*/ 633723 h 1181100"/>
                <a:gd name="T6" fmla="*/ 75724 w 333375"/>
                <a:gd name="T7" fmla="*/ 1168837 h 1181100"/>
                <a:gd name="T8" fmla="*/ 141922 w 333375"/>
                <a:gd name="T9" fmla="*/ 1174743 h 1181100"/>
                <a:gd name="T10" fmla="*/ 164211 w 333375"/>
                <a:gd name="T11" fmla="*/ 805173 h 1181100"/>
                <a:gd name="T12" fmla="*/ 148971 w 333375"/>
                <a:gd name="T13" fmla="*/ 639914 h 1181100"/>
                <a:gd name="T14" fmla="*/ 243173 w 333375"/>
                <a:gd name="T15" fmla="*/ 441794 h 1181100"/>
                <a:gd name="T16" fmla="*/ 332518 w 333375"/>
                <a:gd name="T17" fmla="*/ 156901 h 1181100"/>
                <a:gd name="T18" fmla="*/ 254413 w 333375"/>
                <a:gd name="T19" fmla="*/ 31933 h 1181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3375"/>
                <a:gd name="T31" fmla="*/ 0 h 1181100"/>
                <a:gd name="T32" fmla="*/ 333375 w 333375"/>
                <a:gd name="T33" fmla="*/ 1181100 h 1181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3375" h="1181100">
                  <a:moveTo>
                    <a:pt x="254222" y="32029"/>
                  </a:moveTo>
                  <a:cubicBezTo>
                    <a:pt x="171164" y="-10548"/>
                    <a:pt x="127159" y="1263"/>
                    <a:pt x="100679" y="69367"/>
                  </a:cubicBezTo>
                  <a:cubicBezTo>
                    <a:pt x="26194" y="261010"/>
                    <a:pt x="7144" y="571715"/>
                    <a:pt x="7144" y="633723"/>
                  </a:cubicBezTo>
                  <a:cubicBezTo>
                    <a:pt x="7144" y="758215"/>
                    <a:pt x="75724" y="1168837"/>
                    <a:pt x="75724" y="1168837"/>
                  </a:cubicBezTo>
                  <a:cubicBezTo>
                    <a:pt x="75724" y="1168837"/>
                    <a:pt x="142494" y="1193222"/>
                    <a:pt x="141922" y="1174743"/>
                  </a:cubicBezTo>
                  <a:cubicBezTo>
                    <a:pt x="133826" y="885659"/>
                    <a:pt x="165640" y="907948"/>
                    <a:pt x="164211" y="805173"/>
                  </a:cubicBezTo>
                  <a:cubicBezTo>
                    <a:pt x="163449" y="745547"/>
                    <a:pt x="144399" y="690873"/>
                    <a:pt x="148971" y="639914"/>
                  </a:cubicBezTo>
                  <a:cubicBezTo>
                    <a:pt x="150400" y="624008"/>
                    <a:pt x="224885" y="489229"/>
                    <a:pt x="243173" y="441794"/>
                  </a:cubicBezTo>
                  <a:cubicBezTo>
                    <a:pt x="291465" y="315874"/>
                    <a:pt x="314515" y="220052"/>
                    <a:pt x="332518" y="156901"/>
                  </a:cubicBezTo>
                  <a:cubicBezTo>
                    <a:pt x="349853" y="95370"/>
                    <a:pt x="285560" y="47935"/>
                    <a:pt x="254413" y="31933"/>
                  </a:cubicBez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5" name="Freeform: Shape 101">
              <a:extLst>
                <a:ext uri="{FF2B5EF4-FFF2-40B4-BE49-F238E27FC236}">
                  <a16:creationId xmlns:a16="http://schemas.microsoft.com/office/drawing/2014/main" id="{C1A95510-3458-49F1-B6CE-262D345D8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572" y="3618643"/>
              <a:ext cx="228600" cy="1171575"/>
            </a:xfrm>
            <a:custGeom>
              <a:avLst/>
              <a:gdLst>
                <a:gd name="T0" fmla="*/ 144411 w 228600"/>
                <a:gd name="T1" fmla="*/ 14954 h 1171575"/>
                <a:gd name="T2" fmla="*/ 128218 w 228600"/>
                <a:gd name="T3" fmla="*/ 7144 h 1171575"/>
                <a:gd name="T4" fmla="*/ 139172 w 228600"/>
                <a:gd name="T5" fmla="*/ 91821 h 1171575"/>
                <a:gd name="T6" fmla="*/ 121932 w 228600"/>
                <a:gd name="T7" fmla="*/ 202121 h 1171575"/>
                <a:gd name="T8" fmla="*/ 121932 w 228600"/>
                <a:gd name="T9" fmla="*/ 202121 h 1171575"/>
                <a:gd name="T10" fmla="*/ 121932 w 228600"/>
                <a:gd name="T11" fmla="*/ 202121 h 1171575"/>
                <a:gd name="T12" fmla="*/ 95548 w 228600"/>
                <a:gd name="T13" fmla="*/ 407098 h 1171575"/>
                <a:gd name="T14" fmla="*/ 9823 w 228600"/>
                <a:gd name="T15" fmla="*/ 639985 h 1171575"/>
                <a:gd name="T16" fmla="*/ 17824 w 228600"/>
                <a:gd name="T17" fmla="*/ 802577 h 1171575"/>
                <a:gd name="T18" fmla="*/ 7251 w 228600"/>
                <a:gd name="T19" fmla="*/ 1159669 h 1171575"/>
                <a:gd name="T20" fmla="*/ 32111 w 228600"/>
                <a:gd name="T21" fmla="*/ 1157669 h 1171575"/>
                <a:gd name="T22" fmla="*/ 54400 w 228600"/>
                <a:gd name="T23" fmla="*/ 788098 h 1171575"/>
                <a:gd name="T24" fmla="*/ 39160 w 228600"/>
                <a:gd name="T25" fmla="*/ 622840 h 1171575"/>
                <a:gd name="T26" fmla="*/ 133362 w 228600"/>
                <a:gd name="T27" fmla="*/ 424720 h 1171575"/>
                <a:gd name="T28" fmla="*/ 222707 w 228600"/>
                <a:gd name="T29" fmla="*/ 139827 h 1171575"/>
                <a:gd name="T30" fmla="*/ 144601 w 228600"/>
                <a:gd name="T31" fmla="*/ 14859 h 11715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8600"/>
                <a:gd name="T49" fmla="*/ 0 h 1171575"/>
                <a:gd name="T50" fmla="*/ 228600 w 228600"/>
                <a:gd name="T51" fmla="*/ 1171575 h 11715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8600" h="1171575">
                  <a:moveTo>
                    <a:pt x="144411" y="14954"/>
                  </a:moveTo>
                  <a:cubicBezTo>
                    <a:pt x="138791" y="12097"/>
                    <a:pt x="133362" y="9525"/>
                    <a:pt x="128218" y="7144"/>
                  </a:cubicBezTo>
                  <a:cubicBezTo>
                    <a:pt x="137172" y="33814"/>
                    <a:pt x="141363" y="62389"/>
                    <a:pt x="139172" y="91821"/>
                  </a:cubicBezTo>
                  <a:cubicBezTo>
                    <a:pt x="136505" y="128492"/>
                    <a:pt x="130314" y="166592"/>
                    <a:pt x="121932" y="202121"/>
                  </a:cubicBezTo>
                  <a:cubicBezTo>
                    <a:pt x="121932" y="201739"/>
                    <a:pt x="121932" y="201644"/>
                    <a:pt x="121932" y="202121"/>
                  </a:cubicBezTo>
                  <a:cubicBezTo>
                    <a:pt x="120789" y="206883"/>
                    <a:pt x="120122" y="354425"/>
                    <a:pt x="95548" y="407098"/>
                  </a:cubicBezTo>
                  <a:cubicBezTo>
                    <a:pt x="71640" y="458438"/>
                    <a:pt x="5156" y="598075"/>
                    <a:pt x="9823" y="639985"/>
                  </a:cubicBezTo>
                  <a:cubicBezTo>
                    <a:pt x="12775" y="667131"/>
                    <a:pt x="17443" y="775145"/>
                    <a:pt x="17824" y="802577"/>
                  </a:cubicBezTo>
                  <a:cubicBezTo>
                    <a:pt x="17443" y="851345"/>
                    <a:pt x="5917" y="1062323"/>
                    <a:pt x="7251" y="1159669"/>
                  </a:cubicBezTo>
                  <a:cubicBezTo>
                    <a:pt x="26110" y="1164717"/>
                    <a:pt x="32492" y="1168527"/>
                    <a:pt x="32111" y="1157669"/>
                  </a:cubicBezTo>
                  <a:cubicBezTo>
                    <a:pt x="24015" y="868585"/>
                    <a:pt x="55829" y="890873"/>
                    <a:pt x="54400" y="788098"/>
                  </a:cubicBezTo>
                  <a:cubicBezTo>
                    <a:pt x="53638" y="728472"/>
                    <a:pt x="34588" y="673798"/>
                    <a:pt x="39160" y="622840"/>
                  </a:cubicBezTo>
                  <a:cubicBezTo>
                    <a:pt x="40589" y="606933"/>
                    <a:pt x="115074" y="472154"/>
                    <a:pt x="133362" y="424720"/>
                  </a:cubicBezTo>
                  <a:cubicBezTo>
                    <a:pt x="181654" y="298799"/>
                    <a:pt x="204704" y="202978"/>
                    <a:pt x="222707" y="139827"/>
                  </a:cubicBezTo>
                  <a:cubicBezTo>
                    <a:pt x="240042" y="78296"/>
                    <a:pt x="175748" y="30861"/>
                    <a:pt x="144601" y="14859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6" name="Freeform: Shape 102">
              <a:extLst>
                <a:ext uri="{FF2B5EF4-FFF2-40B4-BE49-F238E27FC236}">
                  <a16:creationId xmlns:a16="http://schemas.microsoft.com/office/drawing/2014/main" id="{98F76D87-BA34-45A0-8CE2-69E203D27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229" y="3580829"/>
              <a:ext cx="295275" cy="171450"/>
            </a:xfrm>
            <a:custGeom>
              <a:avLst/>
              <a:gdLst>
                <a:gd name="T0" fmla="*/ 294676 w 295275"/>
                <a:gd name="T1" fmla="*/ 39529 h 171450"/>
                <a:gd name="T2" fmla="*/ 291532 w 295275"/>
                <a:gd name="T3" fmla="*/ 35909 h 171450"/>
                <a:gd name="T4" fmla="*/ 126369 w 295275"/>
                <a:gd name="T5" fmla="*/ 164592 h 171450"/>
                <a:gd name="T6" fmla="*/ 8926 w 295275"/>
                <a:gd name="T7" fmla="*/ 22955 h 171450"/>
                <a:gd name="T8" fmla="*/ 39311 w 295275"/>
                <a:gd name="T9" fmla="*/ 7144 h 171450"/>
                <a:gd name="T10" fmla="*/ 294676 w 295275"/>
                <a:gd name="T11" fmla="*/ 39433 h 1714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5275"/>
                <a:gd name="T19" fmla="*/ 0 h 171450"/>
                <a:gd name="T20" fmla="*/ 295275 w 295275"/>
                <a:gd name="T21" fmla="*/ 171450 h 1714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5275" h="171450">
                  <a:moveTo>
                    <a:pt x="294676" y="39529"/>
                  </a:moveTo>
                  <a:lnTo>
                    <a:pt x="291532" y="35909"/>
                  </a:lnTo>
                  <a:cubicBezTo>
                    <a:pt x="291532" y="167354"/>
                    <a:pt x="269435" y="164592"/>
                    <a:pt x="126369" y="164592"/>
                  </a:cubicBezTo>
                  <a:cubicBezTo>
                    <a:pt x="-16696" y="164592"/>
                    <a:pt x="8926" y="154496"/>
                    <a:pt x="8926" y="22955"/>
                  </a:cubicBezTo>
                  <a:lnTo>
                    <a:pt x="39311" y="7144"/>
                  </a:lnTo>
                  <a:lnTo>
                    <a:pt x="294676" y="39433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7" name="Freeform: Shape 103">
              <a:extLst>
                <a:ext uri="{FF2B5EF4-FFF2-40B4-BE49-F238E27FC236}">
                  <a16:creationId xmlns:a16="http://schemas.microsoft.com/office/drawing/2014/main" id="{C0DC2AB4-C266-44EA-9438-431FA6641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761" y="4694587"/>
              <a:ext cx="57150" cy="171450"/>
            </a:xfrm>
            <a:custGeom>
              <a:avLst/>
              <a:gdLst>
                <a:gd name="T0" fmla="*/ 7144 w 57150"/>
                <a:gd name="T1" fmla="*/ 136588 h 171450"/>
                <a:gd name="T2" fmla="*/ 32766 w 57150"/>
                <a:gd name="T3" fmla="*/ 164878 h 171450"/>
                <a:gd name="T4" fmla="*/ 32766 w 57150"/>
                <a:gd name="T5" fmla="*/ 164878 h 171450"/>
                <a:gd name="T6" fmla="*/ 58388 w 57150"/>
                <a:gd name="T7" fmla="*/ 136588 h 171450"/>
                <a:gd name="T8" fmla="*/ 58388 w 57150"/>
                <a:gd name="T9" fmla="*/ 35528 h 171450"/>
                <a:gd name="T10" fmla="*/ 32766 w 57150"/>
                <a:gd name="T11" fmla="*/ 7144 h 171450"/>
                <a:gd name="T12" fmla="*/ 32766 w 57150"/>
                <a:gd name="T13" fmla="*/ 7144 h 171450"/>
                <a:gd name="T14" fmla="*/ 7144 w 57150"/>
                <a:gd name="T15" fmla="*/ 35528 h 171450"/>
                <a:gd name="T16" fmla="*/ 7144 w 57150"/>
                <a:gd name="T17" fmla="*/ 136588 h 171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150"/>
                <a:gd name="T28" fmla="*/ 0 h 171450"/>
                <a:gd name="T29" fmla="*/ 57150 w 57150"/>
                <a:gd name="T30" fmla="*/ 171450 h 171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150" h="171450">
                  <a:moveTo>
                    <a:pt x="7144" y="136588"/>
                  </a:moveTo>
                  <a:cubicBezTo>
                    <a:pt x="7144" y="152305"/>
                    <a:pt x="18574" y="164878"/>
                    <a:pt x="32766" y="164878"/>
                  </a:cubicBezTo>
                  <a:cubicBezTo>
                    <a:pt x="46958" y="164878"/>
                    <a:pt x="58388" y="152210"/>
                    <a:pt x="58388" y="136588"/>
                  </a:cubicBezTo>
                  <a:lnTo>
                    <a:pt x="58388" y="35528"/>
                  </a:lnTo>
                  <a:cubicBezTo>
                    <a:pt x="58388" y="19812"/>
                    <a:pt x="46958" y="7144"/>
                    <a:pt x="32766" y="7144"/>
                  </a:cubicBezTo>
                  <a:cubicBezTo>
                    <a:pt x="18574" y="7144"/>
                    <a:pt x="7144" y="19812"/>
                    <a:pt x="7144" y="35528"/>
                  </a:cubicBezTo>
                  <a:lnTo>
                    <a:pt x="7144" y="136588"/>
                  </a:ln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8" name="Freeform: Shape 104">
              <a:extLst>
                <a:ext uri="{FF2B5EF4-FFF2-40B4-BE49-F238E27FC236}">
                  <a16:creationId xmlns:a16="http://schemas.microsoft.com/office/drawing/2014/main" id="{F7166FAF-31C6-43EF-9D98-50410FBB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621" y="3590672"/>
              <a:ext cx="238125" cy="1162050"/>
            </a:xfrm>
            <a:custGeom>
              <a:avLst/>
              <a:gdLst>
                <a:gd name="T0" fmla="*/ 162664 w 238125"/>
                <a:gd name="T1" fmla="*/ 1156207 h 1162050"/>
                <a:gd name="T2" fmla="*/ 224481 w 238125"/>
                <a:gd name="T3" fmla="*/ 1141063 h 1162050"/>
                <a:gd name="T4" fmla="*/ 218385 w 238125"/>
                <a:gd name="T5" fmla="*/ 638143 h 1162050"/>
                <a:gd name="T6" fmla="*/ 165141 w 238125"/>
                <a:gd name="T7" fmla="*/ 12160 h 1162050"/>
                <a:gd name="T8" fmla="*/ 13122 w 238125"/>
                <a:gd name="T9" fmla="*/ 77120 h 1162050"/>
                <a:gd name="T10" fmla="*/ 71224 w 238125"/>
                <a:gd name="T11" fmla="*/ 651478 h 1162050"/>
                <a:gd name="T12" fmla="*/ 94560 w 238125"/>
                <a:gd name="T13" fmla="*/ 761968 h 1162050"/>
                <a:gd name="T14" fmla="*/ 162664 w 238125"/>
                <a:gd name="T15" fmla="*/ 1156303 h 11620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8125"/>
                <a:gd name="T25" fmla="*/ 0 h 1162050"/>
                <a:gd name="T26" fmla="*/ 238125 w 238125"/>
                <a:gd name="T27" fmla="*/ 1162050 h 11620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8125" h="1162050">
                  <a:moveTo>
                    <a:pt x="162664" y="1156207"/>
                  </a:moveTo>
                  <a:cubicBezTo>
                    <a:pt x="162664" y="1156207"/>
                    <a:pt x="224672" y="1162685"/>
                    <a:pt x="224481" y="1141063"/>
                  </a:cubicBezTo>
                  <a:cubicBezTo>
                    <a:pt x="223053" y="943705"/>
                    <a:pt x="215052" y="777398"/>
                    <a:pt x="218385" y="638143"/>
                  </a:cubicBezTo>
                  <a:cubicBezTo>
                    <a:pt x="219338" y="600519"/>
                    <a:pt x="285251" y="27400"/>
                    <a:pt x="165141" y="12160"/>
                  </a:cubicBezTo>
                  <a:cubicBezTo>
                    <a:pt x="55603" y="-1747"/>
                    <a:pt x="43697" y="11207"/>
                    <a:pt x="13122" y="77120"/>
                  </a:cubicBezTo>
                  <a:cubicBezTo>
                    <a:pt x="-12501" y="132175"/>
                    <a:pt x="51317" y="605567"/>
                    <a:pt x="71224" y="651478"/>
                  </a:cubicBezTo>
                  <a:cubicBezTo>
                    <a:pt x="77892" y="666813"/>
                    <a:pt x="91417" y="745680"/>
                    <a:pt x="94560" y="761968"/>
                  </a:cubicBezTo>
                  <a:cubicBezTo>
                    <a:pt x="140090" y="994092"/>
                    <a:pt x="162664" y="1156303"/>
                    <a:pt x="162664" y="1156303"/>
                  </a:cubicBez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79" name="Freeform: Shape 105">
              <a:extLst>
                <a:ext uri="{FF2B5EF4-FFF2-40B4-BE49-F238E27FC236}">
                  <a16:creationId xmlns:a16="http://schemas.microsoft.com/office/drawing/2014/main" id="{362932F5-49E9-4140-BDBF-290EFD4D7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721" y="3590585"/>
              <a:ext cx="400050" cy="1152525"/>
            </a:xfrm>
            <a:custGeom>
              <a:avLst/>
              <a:gdLst>
                <a:gd name="T0" fmla="*/ 379286 w 400050"/>
                <a:gd name="T1" fmla="*/ 638134 h 1152525"/>
                <a:gd name="T2" fmla="*/ 326041 w 400050"/>
                <a:gd name="T3" fmla="*/ 12151 h 1152525"/>
                <a:gd name="T4" fmla="*/ 192405 w 400050"/>
                <a:gd name="T5" fmla="*/ 41678 h 1152525"/>
                <a:gd name="T6" fmla="*/ 41624 w 400050"/>
                <a:gd name="T7" fmla="*/ 80350 h 1152525"/>
                <a:gd name="T8" fmla="*/ 7144 w 400050"/>
                <a:gd name="T9" fmla="*/ 191221 h 1152525"/>
                <a:gd name="T10" fmla="*/ 339662 w 400050"/>
                <a:gd name="T11" fmla="*/ 211318 h 1152525"/>
                <a:gd name="T12" fmla="*/ 354044 w 400050"/>
                <a:gd name="T13" fmla="*/ 651564 h 1152525"/>
                <a:gd name="T14" fmla="*/ 370618 w 400050"/>
                <a:gd name="T15" fmla="*/ 1154293 h 1152525"/>
                <a:gd name="T16" fmla="*/ 385381 w 400050"/>
                <a:gd name="T17" fmla="*/ 1141054 h 1152525"/>
                <a:gd name="T18" fmla="*/ 379286 w 400050"/>
                <a:gd name="T19" fmla="*/ 638134 h 11525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0050"/>
                <a:gd name="T31" fmla="*/ 0 h 1152525"/>
                <a:gd name="T32" fmla="*/ 400050 w 400050"/>
                <a:gd name="T33" fmla="*/ 1152525 h 11525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0050" h="1152525">
                  <a:moveTo>
                    <a:pt x="379286" y="638134"/>
                  </a:moveTo>
                  <a:cubicBezTo>
                    <a:pt x="380238" y="600510"/>
                    <a:pt x="446151" y="27391"/>
                    <a:pt x="326041" y="12151"/>
                  </a:cubicBezTo>
                  <a:cubicBezTo>
                    <a:pt x="240221" y="1197"/>
                    <a:pt x="214313" y="7007"/>
                    <a:pt x="192405" y="41678"/>
                  </a:cubicBezTo>
                  <a:cubicBezTo>
                    <a:pt x="111157" y="911"/>
                    <a:pt x="67818" y="13103"/>
                    <a:pt x="41624" y="80350"/>
                  </a:cubicBezTo>
                  <a:cubicBezTo>
                    <a:pt x="28480" y="114259"/>
                    <a:pt x="17050" y="151882"/>
                    <a:pt x="7144" y="191221"/>
                  </a:cubicBezTo>
                  <a:cubicBezTo>
                    <a:pt x="65818" y="264182"/>
                    <a:pt x="268129" y="165027"/>
                    <a:pt x="339662" y="211318"/>
                  </a:cubicBezTo>
                  <a:cubicBezTo>
                    <a:pt x="403098" y="252276"/>
                    <a:pt x="351472" y="589080"/>
                    <a:pt x="354044" y="651564"/>
                  </a:cubicBezTo>
                  <a:cubicBezTo>
                    <a:pt x="356902" y="721858"/>
                    <a:pt x="362331" y="1156484"/>
                    <a:pt x="370618" y="1154293"/>
                  </a:cubicBezTo>
                  <a:cubicBezTo>
                    <a:pt x="379190" y="1152007"/>
                    <a:pt x="385381" y="1147912"/>
                    <a:pt x="385381" y="1141054"/>
                  </a:cubicBezTo>
                  <a:cubicBezTo>
                    <a:pt x="383953" y="943696"/>
                    <a:pt x="375952" y="777389"/>
                    <a:pt x="379286" y="638134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0" name="Freeform: Shape 106">
              <a:extLst>
                <a:ext uri="{FF2B5EF4-FFF2-40B4-BE49-F238E27FC236}">
                  <a16:creationId xmlns:a16="http://schemas.microsoft.com/office/drawing/2014/main" id="{CA565BE7-5655-44FE-837B-5ED4F0AB3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0497" y="2983306"/>
              <a:ext cx="457200" cy="161925"/>
            </a:xfrm>
            <a:custGeom>
              <a:avLst/>
              <a:gdLst>
                <a:gd name="T0" fmla="*/ 90202 w 457200"/>
                <a:gd name="T1" fmla="*/ 154324 h 161925"/>
                <a:gd name="T2" fmla="*/ 7144 w 457200"/>
                <a:gd name="T3" fmla="*/ 129940 h 161925"/>
                <a:gd name="T4" fmla="*/ 8954 w 457200"/>
                <a:gd name="T5" fmla="*/ 134798 h 161925"/>
                <a:gd name="T6" fmla="*/ 33433 w 457200"/>
                <a:gd name="T7" fmla="*/ 56693 h 161925"/>
                <a:gd name="T8" fmla="*/ 354425 w 457200"/>
                <a:gd name="T9" fmla="*/ 7925 h 161925"/>
                <a:gd name="T10" fmla="*/ 452057 w 457200"/>
                <a:gd name="T11" fmla="*/ 82601 h 161925"/>
                <a:gd name="T12" fmla="*/ 452057 w 457200"/>
                <a:gd name="T13" fmla="*/ 82601 h 161925"/>
                <a:gd name="T14" fmla="*/ 365284 w 457200"/>
                <a:gd name="T15" fmla="*/ 146228 h 161925"/>
                <a:gd name="T16" fmla="*/ 90202 w 457200"/>
                <a:gd name="T17" fmla="*/ 154229 h 1619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7200"/>
                <a:gd name="T28" fmla="*/ 0 h 161925"/>
                <a:gd name="T29" fmla="*/ 457200 w 457200"/>
                <a:gd name="T30" fmla="*/ 161925 h 1619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7200" h="161925">
                  <a:moveTo>
                    <a:pt x="90202" y="154324"/>
                  </a:moveTo>
                  <a:cubicBezTo>
                    <a:pt x="79915" y="156038"/>
                    <a:pt x="13526" y="177565"/>
                    <a:pt x="7144" y="129940"/>
                  </a:cubicBezTo>
                  <a:lnTo>
                    <a:pt x="8954" y="134798"/>
                  </a:lnTo>
                  <a:cubicBezTo>
                    <a:pt x="2667" y="87268"/>
                    <a:pt x="33433" y="56693"/>
                    <a:pt x="33433" y="56693"/>
                  </a:cubicBezTo>
                  <a:lnTo>
                    <a:pt x="354425" y="7925"/>
                  </a:lnTo>
                  <a:cubicBezTo>
                    <a:pt x="401955" y="1543"/>
                    <a:pt x="445675" y="34976"/>
                    <a:pt x="452057" y="82601"/>
                  </a:cubicBezTo>
                  <a:cubicBezTo>
                    <a:pt x="458438" y="130130"/>
                    <a:pt x="412813" y="139941"/>
                    <a:pt x="365284" y="146228"/>
                  </a:cubicBezTo>
                  <a:lnTo>
                    <a:pt x="90202" y="154229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1" name="Freeform: Shape 107">
              <a:extLst>
                <a:ext uri="{FF2B5EF4-FFF2-40B4-BE49-F238E27FC236}">
                  <a16:creationId xmlns:a16="http://schemas.microsoft.com/office/drawing/2014/main" id="{A231B21D-75C4-49DF-9556-17268A9CD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148" y="2782669"/>
              <a:ext cx="85725" cy="152400"/>
            </a:xfrm>
            <a:custGeom>
              <a:avLst/>
              <a:gdLst>
                <a:gd name="T0" fmla="*/ 15646 w 85725"/>
                <a:gd name="T1" fmla="*/ 84642 h 152400"/>
                <a:gd name="T2" fmla="*/ 25552 w 85725"/>
                <a:gd name="T3" fmla="*/ 7966 h 152400"/>
                <a:gd name="T4" fmla="*/ 76987 w 85725"/>
                <a:gd name="T5" fmla="*/ 96834 h 152400"/>
                <a:gd name="T6" fmla="*/ 71843 w 85725"/>
                <a:gd name="T7" fmla="*/ 151602 h 152400"/>
                <a:gd name="T8" fmla="*/ 15646 w 85725"/>
                <a:gd name="T9" fmla="*/ 84642 h 15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152400"/>
                <a:gd name="T17" fmla="*/ 85725 w 85725"/>
                <a:gd name="T18" fmla="*/ 152400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152400">
                  <a:moveTo>
                    <a:pt x="15646" y="84642"/>
                  </a:moveTo>
                  <a:cubicBezTo>
                    <a:pt x="-2737" y="53019"/>
                    <a:pt x="12503" y="17205"/>
                    <a:pt x="25552" y="7966"/>
                  </a:cubicBezTo>
                  <a:cubicBezTo>
                    <a:pt x="38696" y="-1274"/>
                    <a:pt x="58032" y="69878"/>
                    <a:pt x="76987" y="96834"/>
                  </a:cubicBezTo>
                  <a:cubicBezTo>
                    <a:pt x="96037" y="123789"/>
                    <a:pt x="84892" y="142458"/>
                    <a:pt x="71843" y="151602"/>
                  </a:cubicBezTo>
                  <a:cubicBezTo>
                    <a:pt x="58699" y="160842"/>
                    <a:pt x="41078" y="128743"/>
                    <a:pt x="15646" y="84642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2" name="Freeform: Shape 108">
              <a:extLst>
                <a:ext uri="{FF2B5EF4-FFF2-40B4-BE49-F238E27FC236}">
                  <a16:creationId xmlns:a16="http://schemas.microsoft.com/office/drawing/2014/main" id="{19B9746B-69E0-4943-B8F2-451A5740B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128" y="2856833"/>
              <a:ext cx="371475" cy="285750"/>
            </a:xfrm>
            <a:custGeom>
              <a:avLst/>
              <a:gdLst>
                <a:gd name="T0" fmla="*/ 40672 w 371475"/>
                <a:gd name="T1" fmla="*/ 91345 h 285750"/>
                <a:gd name="T2" fmla="*/ 7144 w 371475"/>
                <a:gd name="T3" fmla="*/ 63246 h 285750"/>
                <a:gd name="T4" fmla="*/ 56579 w 371475"/>
                <a:gd name="T5" fmla="*/ 7144 h 285750"/>
                <a:gd name="T6" fmla="*/ 329660 w 371475"/>
                <a:gd name="T7" fmla="*/ 177546 h 285750"/>
                <a:gd name="T8" fmla="*/ 351854 w 371475"/>
                <a:gd name="T9" fmla="*/ 268986 h 285750"/>
                <a:gd name="T10" fmla="*/ 351854 w 371475"/>
                <a:gd name="T11" fmla="*/ 268986 h 285750"/>
                <a:gd name="T12" fmla="*/ 246317 w 371475"/>
                <a:gd name="T13" fmla="*/ 249079 h 285750"/>
                <a:gd name="T14" fmla="*/ 40577 w 371475"/>
                <a:gd name="T15" fmla="*/ 91440 h 2857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1475"/>
                <a:gd name="T25" fmla="*/ 0 h 285750"/>
                <a:gd name="T26" fmla="*/ 371475 w 371475"/>
                <a:gd name="T27" fmla="*/ 285750 h 2857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1475" h="285750">
                  <a:moveTo>
                    <a:pt x="40672" y="91345"/>
                  </a:moveTo>
                  <a:cubicBezTo>
                    <a:pt x="32004" y="86201"/>
                    <a:pt x="7144" y="63246"/>
                    <a:pt x="7144" y="63246"/>
                  </a:cubicBezTo>
                  <a:cubicBezTo>
                    <a:pt x="33814" y="37148"/>
                    <a:pt x="56579" y="7144"/>
                    <a:pt x="56579" y="7144"/>
                  </a:cubicBezTo>
                  <a:lnTo>
                    <a:pt x="329660" y="177546"/>
                  </a:lnTo>
                  <a:cubicBezTo>
                    <a:pt x="368713" y="201930"/>
                    <a:pt x="378714" y="242983"/>
                    <a:pt x="351854" y="268986"/>
                  </a:cubicBezTo>
                  <a:cubicBezTo>
                    <a:pt x="325184" y="295085"/>
                    <a:pt x="285369" y="273368"/>
                    <a:pt x="246317" y="249079"/>
                  </a:cubicBezTo>
                  <a:lnTo>
                    <a:pt x="40577" y="91440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3" name="Freeform: Shape 109">
              <a:extLst>
                <a:ext uri="{FF2B5EF4-FFF2-40B4-BE49-F238E27FC236}">
                  <a16:creationId xmlns:a16="http://schemas.microsoft.com/office/drawing/2014/main" id="{2CD49CFA-5FAC-40A0-8886-8FA015D09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113" y="2973038"/>
              <a:ext cx="314325" cy="428625"/>
            </a:xfrm>
            <a:custGeom>
              <a:avLst/>
              <a:gdLst>
                <a:gd name="T0" fmla="*/ 44577 w 314325"/>
                <a:gd name="T1" fmla="*/ 213455 h 428625"/>
                <a:gd name="T2" fmla="*/ 131350 w 314325"/>
                <a:gd name="T3" fmla="*/ 419481 h 428625"/>
                <a:gd name="T4" fmla="*/ 245174 w 314325"/>
                <a:gd name="T5" fmla="*/ 255746 h 428625"/>
                <a:gd name="T6" fmla="*/ 315182 w 314325"/>
                <a:gd name="T7" fmla="*/ 187452 h 428625"/>
                <a:gd name="T8" fmla="*/ 79438 w 314325"/>
                <a:gd name="T9" fmla="*/ 7144 h 428625"/>
                <a:gd name="T10" fmla="*/ 27051 w 314325"/>
                <a:gd name="T11" fmla="*/ 10287 h 428625"/>
                <a:gd name="T12" fmla="*/ 22098 w 314325"/>
                <a:gd name="T13" fmla="*/ 18098 h 428625"/>
                <a:gd name="T14" fmla="*/ 7144 w 314325"/>
                <a:gd name="T15" fmla="*/ 30480 h 428625"/>
                <a:gd name="T16" fmla="*/ 44482 w 314325"/>
                <a:gd name="T17" fmla="*/ 213455 h 428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4325"/>
                <a:gd name="T28" fmla="*/ 0 h 428625"/>
                <a:gd name="T29" fmla="*/ 314325 w 314325"/>
                <a:gd name="T30" fmla="*/ 428625 h 428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4325" h="428625">
                  <a:moveTo>
                    <a:pt x="44577" y="213455"/>
                  </a:moveTo>
                  <a:cubicBezTo>
                    <a:pt x="47816" y="270986"/>
                    <a:pt x="15812" y="456248"/>
                    <a:pt x="131350" y="419481"/>
                  </a:cubicBezTo>
                  <a:cubicBezTo>
                    <a:pt x="213836" y="393192"/>
                    <a:pt x="209645" y="320897"/>
                    <a:pt x="245174" y="255746"/>
                  </a:cubicBezTo>
                  <a:cubicBezTo>
                    <a:pt x="262509" y="224028"/>
                    <a:pt x="287179" y="204121"/>
                    <a:pt x="315182" y="187452"/>
                  </a:cubicBezTo>
                  <a:cubicBezTo>
                    <a:pt x="305657" y="86487"/>
                    <a:pt x="228219" y="7144"/>
                    <a:pt x="79438" y="7144"/>
                  </a:cubicBezTo>
                  <a:cubicBezTo>
                    <a:pt x="59817" y="7144"/>
                    <a:pt x="42482" y="8192"/>
                    <a:pt x="27051" y="10287"/>
                  </a:cubicBezTo>
                  <a:cubicBezTo>
                    <a:pt x="26575" y="13240"/>
                    <a:pt x="25051" y="16097"/>
                    <a:pt x="22098" y="18098"/>
                  </a:cubicBezTo>
                  <a:cubicBezTo>
                    <a:pt x="16764" y="21717"/>
                    <a:pt x="11811" y="26003"/>
                    <a:pt x="7144" y="30480"/>
                  </a:cubicBezTo>
                  <a:cubicBezTo>
                    <a:pt x="33052" y="87344"/>
                    <a:pt x="41053" y="151448"/>
                    <a:pt x="44482" y="2134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4" name="Freeform: Shape 110">
              <a:extLst>
                <a:ext uri="{FF2B5EF4-FFF2-40B4-BE49-F238E27FC236}">
                  <a16:creationId xmlns:a16="http://schemas.microsoft.com/office/drawing/2014/main" id="{B3346FD7-5868-45DD-B1A2-D4A585E85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291" y="2979706"/>
              <a:ext cx="419100" cy="771525"/>
            </a:xfrm>
            <a:custGeom>
              <a:avLst/>
              <a:gdLst>
                <a:gd name="T0" fmla="*/ 414052 w 419100"/>
                <a:gd name="T1" fmla="*/ 202311 h 771525"/>
                <a:gd name="T2" fmla="*/ 291084 w 419100"/>
                <a:gd name="T3" fmla="*/ 20193 h 771525"/>
                <a:gd name="T4" fmla="*/ 212979 w 419100"/>
                <a:gd name="T5" fmla="*/ 125921 h 771525"/>
                <a:gd name="T6" fmla="*/ 210026 w 419100"/>
                <a:gd name="T7" fmla="*/ 249650 h 771525"/>
                <a:gd name="T8" fmla="*/ 177165 w 419100"/>
                <a:gd name="T9" fmla="*/ 561975 h 771525"/>
                <a:gd name="T10" fmla="*/ 145447 w 419100"/>
                <a:gd name="T11" fmla="*/ 210121 h 771525"/>
                <a:gd name="T12" fmla="*/ 158496 w 419100"/>
                <a:gd name="T13" fmla="*/ 112109 h 771525"/>
                <a:gd name="T14" fmla="*/ 120777 w 419100"/>
                <a:gd name="T15" fmla="*/ 29432 h 771525"/>
                <a:gd name="T16" fmla="*/ 116014 w 419100"/>
                <a:gd name="T17" fmla="*/ 26194 h 771525"/>
                <a:gd name="T18" fmla="*/ 104299 w 419100"/>
                <a:gd name="T19" fmla="*/ 7144 h 771525"/>
                <a:gd name="T20" fmla="*/ 7144 w 419100"/>
                <a:gd name="T21" fmla="*/ 181546 h 771525"/>
                <a:gd name="T22" fmla="*/ 30004 w 419100"/>
                <a:gd name="T23" fmla="*/ 702469 h 771525"/>
                <a:gd name="T24" fmla="*/ 413861 w 419100"/>
                <a:gd name="T25" fmla="*/ 718661 h 771525"/>
                <a:gd name="T26" fmla="*/ 414052 w 419100"/>
                <a:gd name="T27" fmla="*/ 202121 h 7715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9100"/>
                <a:gd name="T43" fmla="*/ 0 h 771525"/>
                <a:gd name="T44" fmla="*/ 419100 w 419100"/>
                <a:gd name="T45" fmla="*/ 771525 h 7715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9100" h="771525">
                  <a:moveTo>
                    <a:pt x="414052" y="202311"/>
                  </a:moveTo>
                  <a:cubicBezTo>
                    <a:pt x="414052" y="122111"/>
                    <a:pt x="373380" y="52769"/>
                    <a:pt x="291084" y="20193"/>
                  </a:cubicBezTo>
                  <a:cubicBezTo>
                    <a:pt x="265462" y="47625"/>
                    <a:pt x="222695" y="90488"/>
                    <a:pt x="212979" y="125921"/>
                  </a:cubicBezTo>
                  <a:cubicBezTo>
                    <a:pt x="195929" y="188214"/>
                    <a:pt x="214503" y="185166"/>
                    <a:pt x="210026" y="249650"/>
                  </a:cubicBezTo>
                  <a:cubicBezTo>
                    <a:pt x="210026" y="249746"/>
                    <a:pt x="177070" y="560260"/>
                    <a:pt x="177165" y="561975"/>
                  </a:cubicBezTo>
                  <a:cubicBezTo>
                    <a:pt x="177165" y="576167"/>
                    <a:pt x="154019" y="264319"/>
                    <a:pt x="145447" y="210121"/>
                  </a:cubicBezTo>
                  <a:cubicBezTo>
                    <a:pt x="140589" y="179070"/>
                    <a:pt x="174593" y="139446"/>
                    <a:pt x="158496" y="112109"/>
                  </a:cubicBezTo>
                  <a:cubicBezTo>
                    <a:pt x="151924" y="100965"/>
                    <a:pt x="129540" y="38862"/>
                    <a:pt x="120777" y="29432"/>
                  </a:cubicBezTo>
                  <a:cubicBezTo>
                    <a:pt x="119063" y="28861"/>
                    <a:pt x="117443" y="28003"/>
                    <a:pt x="116014" y="26194"/>
                  </a:cubicBezTo>
                  <a:cubicBezTo>
                    <a:pt x="111062" y="20288"/>
                    <a:pt x="107347" y="13906"/>
                    <a:pt x="104299" y="7144"/>
                  </a:cubicBezTo>
                  <a:cubicBezTo>
                    <a:pt x="14573" y="27242"/>
                    <a:pt x="7144" y="90773"/>
                    <a:pt x="7144" y="181546"/>
                  </a:cubicBezTo>
                  <a:cubicBezTo>
                    <a:pt x="7144" y="181546"/>
                    <a:pt x="90392" y="342043"/>
                    <a:pt x="30004" y="702469"/>
                  </a:cubicBezTo>
                  <a:cubicBezTo>
                    <a:pt x="13240" y="802672"/>
                    <a:pt x="422529" y="767143"/>
                    <a:pt x="413861" y="718661"/>
                  </a:cubicBezTo>
                  <a:cubicBezTo>
                    <a:pt x="382238" y="543020"/>
                    <a:pt x="414052" y="202121"/>
                    <a:pt x="414052" y="202121"/>
                  </a:cubicBez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5" name="Freeform: Shape 111">
              <a:extLst>
                <a:ext uri="{FF2B5EF4-FFF2-40B4-BE49-F238E27FC236}">
                  <a16:creationId xmlns:a16="http://schemas.microsoft.com/office/drawing/2014/main" id="{792D5D2D-9036-4306-A7F6-2B2945DAD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471" y="3657409"/>
              <a:ext cx="152400" cy="142875"/>
            </a:xfrm>
            <a:custGeom>
              <a:avLst/>
              <a:gdLst>
                <a:gd name="T0" fmla="*/ 88582 w 152400"/>
                <a:gd name="T1" fmla="*/ 7144 h 142875"/>
                <a:gd name="T2" fmla="*/ 60770 w 152400"/>
                <a:gd name="T3" fmla="*/ 79343 h 142875"/>
                <a:gd name="T4" fmla="*/ 7144 w 152400"/>
                <a:gd name="T5" fmla="*/ 124301 h 142875"/>
                <a:gd name="T6" fmla="*/ 97346 w 152400"/>
                <a:gd name="T7" fmla="*/ 111538 h 142875"/>
                <a:gd name="T8" fmla="*/ 149447 w 152400"/>
                <a:gd name="T9" fmla="*/ 13811 h 142875"/>
                <a:gd name="T10" fmla="*/ 88582 w 152400"/>
                <a:gd name="T11" fmla="*/ 7144 h 1428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400"/>
                <a:gd name="T19" fmla="*/ 0 h 142875"/>
                <a:gd name="T20" fmla="*/ 152400 w 152400"/>
                <a:gd name="T21" fmla="*/ 142875 h 1428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400" h="142875">
                  <a:moveTo>
                    <a:pt x="88582" y="7144"/>
                  </a:moveTo>
                  <a:lnTo>
                    <a:pt x="60770" y="79343"/>
                  </a:lnTo>
                  <a:cubicBezTo>
                    <a:pt x="42196" y="123539"/>
                    <a:pt x="7144" y="124301"/>
                    <a:pt x="7144" y="124301"/>
                  </a:cubicBezTo>
                  <a:cubicBezTo>
                    <a:pt x="51435" y="142875"/>
                    <a:pt x="78677" y="155734"/>
                    <a:pt x="97346" y="111538"/>
                  </a:cubicBezTo>
                  <a:lnTo>
                    <a:pt x="149447" y="13811"/>
                  </a:lnTo>
                  <a:cubicBezTo>
                    <a:pt x="129159" y="12002"/>
                    <a:pt x="108871" y="9811"/>
                    <a:pt x="88582" y="7144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6" name="Freeform: Shape 112">
              <a:extLst>
                <a:ext uri="{FF2B5EF4-FFF2-40B4-BE49-F238E27FC236}">
                  <a16:creationId xmlns:a16="http://schemas.microsoft.com/office/drawing/2014/main" id="{FE4C19AD-0674-44B1-AC49-9B2B31957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910" y="3026261"/>
              <a:ext cx="285750" cy="428625"/>
            </a:xfrm>
            <a:custGeom>
              <a:avLst/>
              <a:gdLst>
                <a:gd name="T0" fmla="*/ 250925 w 285750"/>
                <a:gd name="T1" fmla="*/ 325681 h 428625"/>
                <a:gd name="T2" fmla="*/ 262355 w 285750"/>
                <a:gd name="T3" fmla="*/ 408549 h 428625"/>
                <a:gd name="T4" fmla="*/ 266260 w 285750"/>
                <a:gd name="T5" fmla="*/ 405120 h 428625"/>
                <a:gd name="T6" fmla="*/ 185393 w 285750"/>
                <a:gd name="T7" fmla="*/ 423789 h 428625"/>
                <a:gd name="T8" fmla="*/ 18610 w 285750"/>
                <a:gd name="T9" fmla="*/ 132990 h 428625"/>
                <a:gd name="T10" fmla="*/ 50900 w 285750"/>
                <a:gd name="T11" fmla="*/ 14404 h 428625"/>
                <a:gd name="T12" fmla="*/ 50900 w 285750"/>
                <a:gd name="T13" fmla="*/ 14404 h 428625"/>
                <a:gd name="T14" fmla="*/ 142626 w 285750"/>
                <a:gd name="T15" fmla="*/ 70792 h 428625"/>
                <a:gd name="T16" fmla="*/ 250925 w 285750"/>
                <a:gd name="T17" fmla="*/ 325681 h 428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428625"/>
                <a:gd name="T29" fmla="*/ 285750 w 285750"/>
                <a:gd name="T30" fmla="*/ 428625 h 428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428625">
                  <a:moveTo>
                    <a:pt x="250925" y="325681"/>
                  </a:moveTo>
                  <a:cubicBezTo>
                    <a:pt x="256354" y="334635"/>
                    <a:pt x="303979" y="384832"/>
                    <a:pt x="262355" y="408549"/>
                  </a:cubicBezTo>
                  <a:lnTo>
                    <a:pt x="266260" y="405120"/>
                  </a:lnTo>
                  <a:cubicBezTo>
                    <a:pt x="224636" y="428932"/>
                    <a:pt x="185393" y="423789"/>
                    <a:pt x="185393" y="423789"/>
                  </a:cubicBezTo>
                  <a:lnTo>
                    <a:pt x="18610" y="132990"/>
                  </a:lnTo>
                  <a:cubicBezTo>
                    <a:pt x="-5202" y="91271"/>
                    <a:pt x="9276" y="38217"/>
                    <a:pt x="50900" y="14404"/>
                  </a:cubicBezTo>
                  <a:cubicBezTo>
                    <a:pt x="92524" y="-9313"/>
                    <a:pt x="118813" y="29168"/>
                    <a:pt x="142626" y="70792"/>
                  </a:cubicBezTo>
                  <a:lnTo>
                    <a:pt x="250925" y="325681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7" name="Freeform: Shape 113">
              <a:extLst>
                <a:ext uri="{FF2B5EF4-FFF2-40B4-BE49-F238E27FC236}">
                  <a16:creationId xmlns:a16="http://schemas.microsoft.com/office/drawing/2014/main" id="{769FC0C3-EB03-4269-B65A-44727513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24" y="3357621"/>
              <a:ext cx="200025" cy="323850"/>
            </a:xfrm>
            <a:custGeom>
              <a:avLst/>
              <a:gdLst>
                <a:gd name="T0" fmla="*/ 7144 w 200025"/>
                <a:gd name="T1" fmla="*/ 317981 h 323850"/>
                <a:gd name="T2" fmla="*/ 60960 w 200025"/>
                <a:gd name="T3" fmla="*/ 178059 h 323850"/>
                <a:gd name="T4" fmla="*/ 82201 w 200025"/>
                <a:gd name="T5" fmla="*/ 122338 h 323850"/>
                <a:gd name="T6" fmla="*/ 58293 w 200025"/>
                <a:gd name="T7" fmla="*/ 22135 h 323850"/>
                <a:gd name="T8" fmla="*/ 111157 w 200025"/>
                <a:gd name="T9" fmla="*/ 13657 h 323850"/>
                <a:gd name="T10" fmla="*/ 142685 w 200025"/>
                <a:gd name="T11" fmla="*/ 7276 h 323850"/>
                <a:gd name="T12" fmla="*/ 176974 w 200025"/>
                <a:gd name="T13" fmla="*/ 117004 h 323850"/>
                <a:gd name="T14" fmla="*/ 65627 w 200025"/>
                <a:gd name="T15" fmla="*/ 325887 h 323850"/>
                <a:gd name="T16" fmla="*/ 7144 w 200025"/>
                <a:gd name="T17" fmla="*/ 317886 h 3238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25"/>
                <a:gd name="T28" fmla="*/ 0 h 323850"/>
                <a:gd name="T29" fmla="*/ 200025 w 200025"/>
                <a:gd name="T30" fmla="*/ 323850 h 3238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25" h="323850">
                  <a:moveTo>
                    <a:pt x="7144" y="317981"/>
                  </a:moveTo>
                  <a:lnTo>
                    <a:pt x="60960" y="178059"/>
                  </a:lnTo>
                  <a:cubicBezTo>
                    <a:pt x="60960" y="178059"/>
                    <a:pt x="80105" y="128434"/>
                    <a:pt x="82201" y="122338"/>
                  </a:cubicBezTo>
                  <a:cubicBezTo>
                    <a:pt x="90583" y="98144"/>
                    <a:pt x="90488" y="78332"/>
                    <a:pt x="58293" y="22135"/>
                  </a:cubicBezTo>
                  <a:cubicBezTo>
                    <a:pt x="58293" y="22135"/>
                    <a:pt x="66961" y="-4916"/>
                    <a:pt x="111157" y="13657"/>
                  </a:cubicBezTo>
                  <a:lnTo>
                    <a:pt x="142685" y="7276"/>
                  </a:lnTo>
                  <a:cubicBezTo>
                    <a:pt x="200787" y="14038"/>
                    <a:pt x="207073" y="60806"/>
                    <a:pt x="176974" y="117004"/>
                  </a:cubicBezTo>
                  <a:lnTo>
                    <a:pt x="65627" y="325887"/>
                  </a:lnTo>
                  <a:lnTo>
                    <a:pt x="7144" y="317886"/>
                  </a:lnTo>
                  <a:close/>
                </a:path>
              </a:pathLst>
            </a:custGeom>
            <a:solidFill>
              <a:srgbClr val="004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8" name="Freeform: Shape 114">
              <a:extLst>
                <a:ext uri="{FF2B5EF4-FFF2-40B4-BE49-F238E27FC236}">
                  <a16:creationId xmlns:a16="http://schemas.microsoft.com/office/drawing/2014/main" id="{EACC24FD-C0AA-48D6-8182-015A9FAE1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878" y="2819876"/>
              <a:ext cx="219075" cy="209550"/>
            </a:xfrm>
            <a:custGeom>
              <a:avLst/>
              <a:gdLst>
                <a:gd name="T0" fmla="*/ 196497 w 219075"/>
                <a:gd name="T1" fmla="*/ 178213 h 209550"/>
                <a:gd name="T2" fmla="*/ 118869 w 219075"/>
                <a:gd name="T3" fmla="*/ 207264 h 209550"/>
                <a:gd name="T4" fmla="*/ 21618 w 219075"/>
                <a:gd name="T5" fmla="*/ 163735 h 209550"/>
                <a:gd name="T6" fmla="*/ 110487 w 219075"/>
                <a:gd name="T7" fmla="*/ 7144 h 209550"/>
                <a:gd name="T8" fmla="*/ 196497 w 219075"/>
                <a:gd name="T9" fmla="*/ 178213 h 209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075"/>
                <a:gd name="T16" fmla="*/ 0 h 209550"/>
                <a:gd name="T17" fmla="*/ 219075 w 219075"/>
                <a:gd name="T18" fmla="*/ 209550 h 209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075" h="209550">
                  <a:moveTo>
                    <a:pt x="196497" y="178213"/>
                  </a:moveTo>
                  <a:cubicBezTo>
                    <a:pt x="256505" y="198692"/>
                    <a:pt x="160112" y="207264"/>
                    <a:pt x="118869" y="207264"/>
                  </a:cubicBezTo>
                  <a:cubicBezTo>
                    <a:pt x="77625" y="207264"/>
                    <a:pt x="-32007" y="190786"/>
                    <a:pt x="21618" y="163735"/>
                  </a:cubicBezTo>
                  <a:cubicBezTo>
                    <a:pt x="111630" y="118396"/>
                    <a:pt x="20952" y="7144"/>
                    <a:pt x="110487" y="7144"/>
                  </a:cubicBezTo>
                  <a:cubicBezTo>
                    <a:pt x="189449" y="7144"/>
                    <a:pt x="96771" y="144113"/>
                    <a:pt x="196497" y="178213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89" name="Freeform: Shape 115">
              <a:extLst>
                <a:ext uri="{FF2B5EF4-FFF2-40B4-BE49-F238E27FC236}">
                  <a16:creationId xmlns:a16="http://schemas.microsoft.com/office/drawing/2014/main" id="{FF04E04D-F0F2-450D-A0A7-15B752771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256" y="2615375"/>
              <a:ext cx="219075" cy="285750"/>
            </a:xfrm>
            <a:custGeom>
              <a:avLst/>
              <a:gdLst>
                <a:gd name="T0" fmla="*/ 215314 w 219075"/>
                <a:gd name="T1" fmla="*/ 170974 h 285750"/>
                <a:gd name="T2" fmla="*/ 97299 w 219075"/>
                <a:gd name="T3" fmla="*/ 286131 h 285750"/>
                <a:gd name="T4" fmla="*/ 7478 w 219075"/>
                <a:gd name="T5" fmla="*/ 179356 h 285750"/>
                <a:gd name="T6" fmla="*/ 78439 w 219075"/>
                <a:gd name="T7" fmla="*/ 7144 h 285750"/>
                <a:gd name="T8" fmla="*/ 215409 w 219075"/>
                <a:gd name="T9" fmla="*/ 170974 h 285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075"/>
                <a:gd name="T16" fmla="*/ 0 h 285750"/>
                <a:gd name="T17" fmla="*/ 219075 w 219075"/>
                <a:gd name="T18" fmla="*/ 285750 h 285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075" h="285750">
                  <a:moveTo>
                    <a:pt x="215314" y="170974"/>
                  </a:moveTo>
                  <a:cubicBezTo>
                    <a:pt x="215314" y="215836"/>
                    <a:pt x="119016" y="286131"/>
                    <a:pt x="97299" y="286131"/>
                  </a:cubicBezTo>
                  <a:cubicBezTo>
                    <a:pt x="75582" y="286131"/>
                    <a:pt x="1573" y="211169"/>
                    <a:pt x="7478" y="179356"/>
                  </a:cubicBezTo>
                  <a:cubicBezTo>
                    <a:pt x="21670" y="100775"/>
                    <a:pt x="17479" y="7144"/>
                    <a:pt x="78439" y="7144"/>
                  </a:cubicBezTo>
                  <a:cubicBezTo>
                    <a:pt x="139399" y="7144"/>
                    <a:pt x="215409" y="86392"/>
                    <a:pt x="215409" y="170974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0" name="Freeform: Shape 116">
              <a:extLst>
                <a:ext uri="{FF2B5EF4-FFF2-40B4-BE49-F238E27FC236}">
                  <a16:creationId xmlns:a16="http://schemas.microsoft.com/office/drawing/2014/main" id="{30091CE2-8606-4DBD-8F6A-E9F3B038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961" y="2589946"/>
              <a:ext cx="257175" cy="590550"/>
            </a:xfrm>
            <a:custGeom>
              <a:avLst/>
              <a:gdLst>
                <a:gd name="T0" fmla="*/ 259100 w 257175"/>
                <a:gd name="T1" fmla="*/ 303082 h 590550"/>
                <a:gd name="T2" fmla="*/ 161564 w 257175"/>
                <a:gd name="T3" fmla="*/ 561590 h 590550"/>
                <a:gd name="T4" fmla="*/ 7259 w 257175"/>
                <a:gd name="T5" fmla="*/ 401285 h 590550"/>
                <a:gd name="T6" fmla="*/ 111844 w 257175"/>
                <a:gd name="T7" fmla="*/ 197164 h 590550"/>
                <a:gd name="T8" fmla="*/ 50788 w 257175"/>
                <a:gd name="T9" fmla="*/ 26476 h 590550"/>
                <a:gd name="T10" fmla="*/ 259195 w 257175"/>
                <a:gd name="T11" fmla="*/ 303177 h 590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7175"/>
                <a:gd name="T19" fmla="*/ 0 h 590550"/>
                <a:gd name="T20" fmla="*/ 257175 w 257175"/>
                <a:gd name="T21" fmla="*/ 590550 h 5905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7175" h="590550">
                  <a:moveTo>
                    <a:pt x="259100" y="303082"/>
                  </a:moveTo>
                  <a:cubicBezTo>
                    <a:pt x="259100" y="487010"/>
                    <a:pt x="179185" y="411953"/>
                    <a:pt x="161564" y="561590"/>
                  </a:cubicBezTo>
                  <a:cubicBezTo>
                    <a:pt x="152611" y="636552"/>
                    <a:pt x="2401" y="528253"/>
                    <a:pt x="7259" y="401285"/>
                  </a:cubicBezTo>
                  <a:cubicBezTo>
                    <a:pt x="9831" y="333657"/>
                    <a:pt x="111844" y="260981"/>
                    <a:pt x="111844" y="197164"/>
                  </a:cubicBezTo>
                  <a:cubicBezTo>
                    <a:pt x="111844" y="13331"/>
                    <a:pt x="1735" y="81340"/>
                    <a:pt x="50788" y="26476"/>
                  </a:cubicBezTo>
                  <a:cubicBezTo>
                    <a:pt x="120321" y="-51439"/>
                    <a:pt x="259195" y="119345"/>
                    <a:pt x="259195" y="30317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1" name="Freeform: Shape 117">
              <a:extLst>
                <a:ext uri="{FF2B5EF4-FFF2-40B4-BE49-F238E27FC236}">
                  <a16:creationId xmlns:a16="http://schemas.microsoft.com/office/drawing/2014/main" id="{7809D5E5-650B-463F-BF6B-9BC7071F7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63" y="2590800"/>
              <a:ext cx="238125" cy="133350"/>
            </a:xfrm>
            <a:custGeom>
              <a:avLst/>
              <a:gdLst>
                <a:gd name="T0" fmla="*/ 7239 w 238125"/>
                <a:gd name="T1" fmla="*/ 100013 h 133350"/>
                <a:gd name="T2" fmla="*/ 220694 w 238125"/>
                <a:gd name="T3" fmla="*/ 133731 h 133350"/>
                <a:gd name="T4" fmla="*/ 195358 w 238125"/>
                <a:gd name="T5" fmla="*/ 55054 h 133350"/>
                <a:gd name="T6" fmla="*/ 115919 w 238125"/>
                <a:gd name="T7" fmla="*/ 7144 h 133350"/>
                <a:gd name="T8" fmla="*/ 7144 w 238125"/>
                <a:gd name="T9" fmla="*/ 100013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125"/>
                <a:gd name="T16" fmla="*/ 0 h 133350"/>
                <a:gd name="T17" fmla="*/ 238125 w 238125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125" h="133350">
                  <a:moveTo>
                    <a:pt x="7239" y="100013"/>
                  </a:moveTo>
                  <a:cubicBezTo>
                    <a:pt x="4572" y="116110"/>
                    <a:pt x="182118" y="133731"/>
                    <a:pt x="220694" y="133731"/>
                  </a:cubicBezTo>
                  <a:cubicBezTo>
                    <a:pt x="259271" y="133731"/>
                    <a:pt x="195358" y="71438"/>
                    <a:pt x="195358" y="55054"/>
                  </a:cubicBezTo>
                  <a:cubicBezTo>
                    <a:pt x="195358" y="38671"/>
                    <a:pt x="154496" y="7144"/>
                    <a:pt x="115919" y="7144"/>
                  </a:cubicBezTo>
                  <a:cubicBezTo>
                    <a:pt x="77343" y="7144"/>
                    <a:pt x="18383" y="31718"/>
                    <a:pt x="7144" y="100013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2" name="Freeform: Shape 118">
              <a:extLst>
                <a:ext uri="{FF2B5EF4-FFF2-40B4-BE49-F238E27FC236}">
                  <a16:creationId xmlns:a16="http://schemas.microsoft.com/office/drawing/2014/main" id="{ADD82D01-745F-43B1-B0D4-A4DDF532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608" y="4817177"/>
              <a:ext cx="228600" cy="114300"/>
            </a:xfrm>
            <a:custGeom>
              <a:avLst/>
              <a:gdLst>
                <a:gd name="T0" fmla="*/ 220884 w 228600"/>
                <a:gd name="T1" fmla="*/ 30572 h 114300"/>
                <a:gd name="T2" fmla="*/ 200119 w 228600"/>
                <a:gd name="T3" fmla="*/ 108868 h 114300"/>
                <a:gd name="T4" fmla="*/ 8190 w 228600"/>
                <a:gd name="T5" fmla="*/ 91627 h 114300"/>
                <a:gd name="T6" fmla="*/ 8190 w 228600"/>
                <a:gd name="T7" fmla="*/ 69720 h 114300"/>
                <a:gd name="T8" fmla="*/ 144017 w 228600"/>
                <a:gd name="T9" fmla="*/ 25143 h 114300"/>
                <a:gd name="T10" fmla="*/ 220884 w 228600"/>
                <a:gd name="T11" fmla="*/ 30572 h 114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600"/>
                <a:gd name="T19" fmla="*/ 0 h 114300"/>
                <a:gd name="T20" fmla="*/ 228600 w 228600"/>
                <a:gd name="T21" fmla="*/ 114300 h 114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600" h="114300">
                  <a:moveTo>
                    <a:pt x="220884" y="30572"/>
                  </a:moveTo>
                  <a:cubicBezTo>
                    <a:pt x="220884" y="48574"/>
                    <a:pt x="252221" y="108868"/>
                    <a:pt x="200119" y="108868"/>
                  </a:cubicBezTo>
                  <a:cubicBezTo>
                    <a:pt x="71627" y="108868"/>
                    <a:pt x="-2668" y="105438"/>
                    <a:pt x="8190" y="91627"/>
                  </a:cubicBezTo>
                  <a:cubicBezTo>
                    <a:pt x="10095" y="89246"/>
                    <a:pt x="5809" y="71625"/>
                    <a:pt x="8190" y="69720"/>
                  </a:cubicBezTo>
                  <a:cubicBezTo>
                    <a:pt x="44004" y="41145"/>
                    <a:pt x="138873" y="78768"/>
                    <a:pt x="144017" y="25143"/>
                  </a:cubicBezTo>
                  <a:cubicBezTo>
                    <a:pt x="147351" y="-8957"/>
                    <a:pt x="220884" y="12665"/>
                    <a:pt x="220884" y="305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3" name="Freeform: Shape 119">
              <a:extLst>
                <a:ext uri="{FF2B5EF4-FFF2-40B4-BE49-F238E27FC236}">
                  <a16:creationId xmlns:a16="http://schemas.microsoft.com/office/drawing/2014/main" id="{FB38DD90-7948-48FD-8474-26FB61DE0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31" y="4807838"/>
              <a:ext cx="152400" cy="123825"/>
            </a:xfrm>
            <a:custGeom>
              <a:avLst/>
              <a:gdLst>
                <a:gd name="T0" fmla="*/ 123053 w 152400"/>
                <a:gd name="T1" fmla="*/ 39911 h 123825"/>
                <a:gd name="T2" fmla="*/ 150771 w 152400"/>
                <a:gd name="T3" fmla="*/ 83154 h 123825"/>
                <a:gd name="T4" fmla="*/ 131721 w 152400"/>
                <a:gd name="T5" fmla="*/ 118206 h 123825"/>
                <a:gd name="T6" fmla="*/ 8372 w 152400"/>
                <a:gd name="T7" fmla="*/ 99823 h 123825"/>
                <a:gd name="T8" fmla="*/ 14849 w 152400"/>
                <a:gd name="T9" fmla="*/ 74105 h 123825"/>
                <a:gd name="T10" fmla="*/ 53044 w 152400"/>
                <a:gd name="T11" fmla="*/ 21622 h 123825"/>
                <a:gd name="T12" fmla="*/ 123053 w 152400"/>
                <a:gd name="T13" fmla="*/ 39911 h 1238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2400"/>
                <a:gd name="T22" fmla="*/ 0 h 123825"/>
                <a:gd name="T23" fmla="*/ 152400 w 152400"/>
                <a:gd name="T24" fmla="*/ 123825 h 1238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400" h="123825">
                  <a:moveTo>
                    <a:pt x="123053" y="39911"/>
                  </a:moveTo>
                  <a:cubicBezTo>
                    <a:pt x="123053" y="50769"/>
                    <a:pt x="145056" y="64104"/>
                    <a:pt x="150771" y="83154"/>
                  </a:cubicBezTo>
                  <a:cubicBezTo>
                    <a:pt x="154581" y="95632"/>
                    <a:pt x="150485" y="118206"/>
                    <a:pt x="131721" y="118206"/>
                  </a:cubicBezTo>
                  <a:cubicBezTo>
                    <a:pt x="14563" y="118206"/>
                    <a:pt x="2371" y="116111"/>
                    <a:pt x="8372" y="99823"/>
                  </a:cubicBezTo>
                  <a:cubicBezTo>
                    <a:pt x="11896" y="90298"/>
                    <a:pt x="10753" y="78868"/>
                    <a:pt x="14849" y="74105"/>
                  </a:cubicBezTo>
                  <a:cubicBezTo>
                    <a:pt x="26946" y="59818"/>
                    <a:pt x="49329" y="64485"/>
                    <a:pt x="53044" y="21622"/>
                  </a:cubicBezTo>
                  <a:cubicBezTo>
                    <a:pt x="55997" y="-12477"/>
                    <a:pt x="123053" y="22003"/>
                    <a:pt x="123053" y="399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4" name="Freeform: Shape 120">
              <a:extLst>
                <a:ext uri="{FF2B5EF4-FFF2-40B4-BE49-F238E27FC236}">
                  <a16:creationId xmlns:a16="http://schemas.microsoft.com/office/drawing/2014/main" id="{A3EB8C17-378A-4136-8732-6713F96F1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608" y="4795174"/>
              <a:ext cx="228600" cy="114300"/>
            </a:xfrm>
            <a:custGeom>
              <a:avLst/>
              <a:gdLst>
                <a:gd name="T0" fmla="*/ 220884 w 228600"/>
                <a:gd name="T1" fmla="*/ 30572 h 114300"/>
                <a:gd name="T2" fmla="*/ 200119 w 228600"/>
                <a:gd name="T3" fmla="*/ 108867 h 114300"/>
                <a:gd name="T4" fmla="*/ 8190 w 228600"/>
                <a:gd name="T5" fmla="*/ 91627 h 114300"/>
                <a:gd name="T6" fmla="*/ 144017 w 228600"/>
                <a:gd name="T7" fmla="*/ 25143 h 114300"/>
                <a:gd name="T8" fmla="*/ 220884 w 228600"/>
                <a:gd name="T9" fmla="*/ 30572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00"/>
                <a:gd name="T16" fmla="*/ 0 h 114300"/>
                <a:gd name="T17" fmla="*/ 228600 w 22860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00" h="114300">
                  <a:moveTo>
                    <a:pt x="220884" y="30572"/>
                  </a:moveTo>
                  <a:cubicBezTo>
                    <a:pt x="220884" y="48574"/>
                    <a:pt x="252221" y="108867"/>
                    <a:pt x="200119" y="108867"/>
                  </a:cubicBezTo>
                  <a:cubicBezTo>
                    <a:pt x="71627" y="108867"/>
                    <a:pt x="-2668" y="105438"/>
                    <a:pt x="8190" y="91627"/>
                  </a:cubicBezTo>
                  <a:cubicBezTo>
                    <a:pt x="38289" y="53337"/>
                    <a:pt x="138492" y="82293"/>
                    <a:pt x="144017" y="25143"/>
                  </a:cubicBezTo>
                  <a:cubicBezTo>
                    <a:pt x="147351" y="-8957"/>
                    <a:pt x="220884" y="12665"/>
                    <a:pt x="220884" y="30572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5" name="Freeform: Shape 121">
              <a:extLst>
                <a:ext uri="{FF2B5EF4-FFF2-40B4-BE49-F238E27FC236}">
                  <a16:creationId xmlns:a16="http://schemas.microsoft.com/office/drawing/2014/main" id="{58B0B023-D12F-49E9-9C17-C9A0A3067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53" y="4785836"/>
              <a:ext cx="152400" cy="123825"/>
            </a:xfrm>
            <a:custGeom>
              <a:avLst/>
              <a:gdLst>
                <a:gd name="T0" fmla="*/ 118832 w 152400"/>
                <a:gd name="T1" fmla="*/ 39911 h 123825"/>
                <a:gd name="T2" fmla="*/ 127500 w 152400"/>
                <a:gd name="T3" fmla="*/ 118206 h 123825"/>
                <a:gd name="T4" fmla="*/ 8628 w 152400"/>
                <a:gd name="T5" fmla="*/ 100966 h 123825"/>
                <a:gd name="T6" fmla="*/ 48823 w 152400"/>
                <a:gd name="T7" fmla="*/ 21622 h 123825"/>
                <a:gd name="T8" fmla="*/ 118832 w 152400"/>
                <a:gd name="T9" fmla="*/ 39911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2400"/>
                <a:gd name="T16" fmla="*/ 0 h 123825"/>
                <a:gd name="T17" fmla="*/ 152400 w 152400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2400" h="123825">
                  <a:moveTo>
                    <a:pt x="118832" y="39911"/>
                  </a:moveTo>
                  <a:cubicBezTo>
                    <a:pt x="118832" y="57913"/>
                    <a:pt x="174934" y="118206"/>
                    <a:pt x="127500" y="118206"/>
                  </a:cubicBezTo>
                  <a:cubicBezTo>
                    <a:pt x="10342" y="118206"/>
                    <a:pt x="2531" y="117253"/>
                    <a:pt x="8628" y="100966"/>
                  </a:cubicBezTo>
                  <a:cubicBezTo>
                    <a:pt x="22725" y="62675"/>
                    <a:pt x="43870" y="78772"/>
                    <a:pt x="48823" y="21622"/>
                  </a:cubicBezTo>
                  <a:cubicBezTo>
                    <a:pt x="51776" y="-12477"/>
                    <a:pt x="118832" y="22003"/>
                    <a:pt x="118832" y="39911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6" name="Freeform: Shape 122">
              <a:extLst>
                <a:ext uri="{FF2B5EF4-FFF2-40B4-BE49-F238E27FC236}">
                  <a16:creationId xmlns:a16="http://schemas.microsoft.com/office/drawing/2014/main" id="{0950617D-6246-43DD-8731-1356F2A3F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468" y="4046982"/>
              <a:ext cx="180975" cy="800100"/>
            </a:xfrm>
            <a:custGeom>
              <a:avLst/>
              <a:gdLst>
                <a:gd name="T0" fmla="*/ 92945 w 180975"/>
                <a:gd name="T1" fmla="*/ 792956 h 800100"/>
                <a:gd name="T2" fmla="*/ 178289 w 180975"/>
                <a:gd name="T3" fmla="*/ 329755 h 800100"/>
                <a:gd name="T4" fmla="*/ 155143 w 180975"/>
                <a:gd name="T5" fmla="*/ 153352 h 800100"/>
                <a:gd name="T6" fmla="*/ 37509 w 180975"/>
                <a:gd name="T7" fmla="*/ 7144 h 800100"/>
                <a:gd name="T8" fmla="*/ 9220 w 180975"/>
                <a:gd name="T9" fmla="*/ 113824 h 800100"/>
                <a:gd name="T10" fmla="*/ 7696 w 180975"/>
                <a:gd name="T11" fmla="*/ 294322 h 800100"/>
                <a:gd name="T12" fmla="*/ 47511 w 180975"/>
                <a:gd name="T13" fmla="*/ 773049 h 800100"/>
                <a:gd name="T14" fmla="*/ 92945 w 180975"/>
                <a:gd name="T15" fmla="*/ 792956 h 800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0975"/>
                <a:gd name="T25" fmla="*/ 0 h 800100"/>
                <a:gd name="T26" fmla="*/ 180975 w 180975"/>
                <a:gd name="T27" fmla="*/ 800100 h 8001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0975" h="800100">
                  <a:moveTo>
                    <a:pt x="92945" y="792956"/>
                  </a:moveTo>
                  <a:cubicBezTo>
                    <a:pt x="113233" y="586835"/>
                    <a:pt x="159334" y="474726"/>
                    <a:pt x="178289" y="329755"/>
                  </a:cubicBezTo>
                  <a:cubicBezTo>
                    <a:pt x="178765" y="326041"/>
                    <a:pt x="152667" y="166211"/>
                    <a:pt x="155143" y="153352"/>
                  </a:cubicBezTo>
                  <a:cubicBezTo>
                    <a:pt x="102851" y="174784"/>
                    <a:pt x="87801" y="30766"/>
                    <a:pt x="37509" y="7144"/>
                  </a:cubicBezTo>
                  <a:cubicBezTo>
                    <a:pt x="17983" y="46292"/>
                    <a:pt x="11030" y="71628"/>
                    <a:pt x="9220" y="113824"/>
                  </a:cubicBezTo>
                  <a:cubicBezTo>
                    <a:pt x="8458" y="131254"/>
                    <a:pt x="6077" y="276987"/>
                    <a:pt x="7696" y="294322"/>
                  </a:cubicBezTo>
                  <a:cubicBezTo>
                    <a:pt x="29508" y="541496"/>
                    <a:pt x="47511" y="773049"/>
                    <a:pt x="47511" y="773049"/>
                  </a:cubicBezTo>
                  <a:cubicBezTo>
                    <a:pt x="47511" y="773049"/>
                    <a:pt x="90754" y="815435"/>
                    <a:pt x="92945" y="792956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7" name="Freeform: Shape 123">
              <a:extLst>
                <a:ext uri="{FF2B5EF4-FFF2-40B4-BE49-F238E27FC236}">
                  <a16:creationId xmlns:a16="http://schemas.microsoft.com/office/drawing/2014/main" id="{0404EFB0-8803-4FE6-A007-61DFFEF21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531" y="4046792"/>
              <a:ext cx="171450" cy="800100"/>
            </a:xfrm>
            <a:custGeom>
              <a:avLst/>
              <a:gdLst>
                <a:gd name="T0" fmla="*/ 66770 w 171450"/>
                <a:gd name="T1" fmla="*/ 791718 h 800100"/>
                <a:gd name="T2" fmla="*/ 14859 w 171450"/>
                <a:gd name="T3" fmla="*/ 325374 h 800100"/>
                <a:gd name="T4" fmla="*/ 7144 w 171450"/>
                <a:gd name="T5" fmla="*/ 175641 h 800100"/>
                <a:gd name="T6" fmla="*/ 138208 w 171450"/>
                <a:gd name="T7" fmla="*/ 7144 h 800100"/>
                <a:gd name="T8" fmla="*/ 164306 w 171450"/>
                <a:gd name="T9" fmla="*/ 114395 h 800100"/>
                <a:gd name="T10" fmla="*/ 162211 w 171450"/>
                <a:gd name="T11" fmla="*/ 294894 h 800100"/>
                <a:gd name="T12" fmla="*/ 112586 w 171450"/>
                <a:gd name="T13" fmla="*/ 772763 h 800100"/>
                <a:gd name="T14" fmla="*/ 66675 w 171450"/>
                <a:gd name="T15" fmla="*/ 791718 h 8001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800100"/>
                <a:gd name="T26" fmla="*/ 171450 w 171450"/>
                <a:gd name="T27" fmla="*/ 800100 h 8001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800100">
                  <a:moveTo>
                    <a:pt x="66770" y="791718"/>
                  </a:moveTo>
                  <a:cubicBezTo>
                    <a:pt x="50673" y="585216"/>
                    <a:pt x="30861" y="470725"/>
                    <a:pt x="14859" y="325374"/>
                  </a:cubicBezTo>
                  <a:cubicBezTo>
                    <a:pt x="14478" y="321659"/>
                    <a:pt x="9430" y="188595"/>
                    <a:pt x="7144" y="175641"/>
                  </a:cubicBezTo>
                  <a:cubicBezTo>
                    <a:pt x="58960" y="198120"/>
                    <a:pt x="87439" y="29718"/>
                    <a:pt x="138208" y="7144"/>
                  </a:cubicBezTo>
                  <a:cubicBezTo>
                    <a:pt x="156877" y="46672"/>
                    <a:pt x="163354" y="72104"/>
                    <a:pt x="164306" y="114395"/>
                  </a:cubicBezTo>
                  <a:cubicBezTo>
                    <a:pt x="164687" y="131921"/>
                    <a:pt x="164116" y="277559"/>
                    <a:pt x="162211" y="294894"/>
                  </a:cubicBezTo>
                  <a:cubicBezTo>
                    <a:pt x="135350" y="541592"/>
                    <a:pt x="112586" y="772763"/>
                    <a:pt x="112586" y="772763"/>
                  </a:cubicBezTo>
                  <a:cubicBezTo>
                    <a:pt x="112586" y="772763"/>
                    <a:pt x="68485" y="814292"/>
                    <a:pt x="66675" y="791718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8" name="Freeform: Shape 124">
              <a:extLst>
                <a:ext uri="{FF2B5EF4-FFF2-40B4-BE49-F238E27FC236}">
                  <a16:creationId xmlns:a16="http://schemas.microsoft.com/office/drawing/2014/main" id="{9B6C94E2-D1DF-4BD0-ACD8-06431394A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468" y="4047077"/>
              <a:ext cx="180975" cy="676275"/>
            </a:xfrm>
            <a:custGeom>
              <a:avLst/>
              <a:gdLst>
                <a:gd name="T0" fmla="*/ 27413 w 180975"/>
                <a:gd name="T1" fmla="*/ 671893 h 676275"/>
                <a:gd name="T2" fmla="*/ 121139 w 180975"/>
                <a:gd name="T3" fmla="*/ 671893 h 676275"/>
                <a:gd name="T4" fmla="*/ 178289 w 180975"/>
                <a:gd name="T5" fmla="*/ 329756 h 676275"/>
                <a:gd name="T6" fmla="*/ 155143 w 180975"/>
                <a:gd name="T7" fmla="*/ 153353 h 676275"/>
                <a:gd name="T8" fmla="*/ 37509 w 180975"/>
                <a:gd name="T9" fmla="*/ 7144 h 676275"/>
                <a:gd name="T10" fmla="*/ 9220 w 180975"/>
                <a:gd name="T11" fmla="*/ 113824 h 676275"/>
                <a:gd name="T12" fmla="*/ 7696 w 180975"/>
                <a:gd name="T13" fmla="*/ 294323 h 676275"/>
                <a:gd name="T14" fmla="*/ 27508 w 180975"/>
                <a:gd name="T15" fmla="*/ 671893 h 6762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0975"/>
                <a:gd name="T25" fmla="*/ 0 h 676275"/>
                <a:gd name="T26" fmla="*/ 180975 w 180975"/>
                <a:gd name="T27" fmla="*/ 676275 h 6762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0975" h="676275">
                  <a:moveTo>
                    <a:pt x="27413" y="671893"/>
                  </a:moveTo>
                  <a:lnTo>
                    <a:pt x="121139" y="671893"/>
                  </a:lnTo>
                  <a:cubicBezTo>
                    <a:pt x="143904" y="537210"/>
                    <a:pt x="163430" y="443484"/>
                    <a:pt x="178289" y="329756"/>
                  </a:cubicBezTo>
                  <a:cubicBezTo>
                    <a:pt x="178765" y="326041"/>
                    <a:pt x="152667" y="166211"/>
                    <a:pt x="155143" y="153353"/>
                  </a:cubicBezTo>
                  <a:cubicBezTo>
                    <a:pt x="102851" y="174784"/>
                    <a:pt x="87801" y="30766"/>
                    <a:pt x="37509" y="7144"/>
                  </a:cubicBezTo>
                  <a:cubicBezTo>
                    <a:pt x="17983" y="46292"/>
                    <a:pt x="11030" y="71628"/>
                    <a:pt x="9220" y="113824"/>
                  </a:cubicBezTo>
                  <a:cubicBezTo>
                    <a:pt x="8458" y="131254"/>
                    <a:pt x="6077" y="276987"/>
                    <a:pt x="7696" y="294323"/>
                  </a:cubicBezTo>
                  <a:cubicBezTo>
                    <a:pt x="20555" y="440531"/>
                    <a:pt x="20174" y="581311"/>
                    <a:pt x="27508" y="671893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799" name="Freeform: Shape 125">
              <a:extLst>
                <a:ext uri="{FF2B5EF4-FFF2-40B4-BE49-F238E27FC236}">
                  <a16:creationId xmlns:a16="http://schemas.microsoft.com/office/drawing/2014/main" id="{E1D24D00-18F8-47A3-BCAD-E464F3B0C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294" y="2780836"/>
              <a:ext cx="333375" cy="571500"/>
            </a:xfrm>
            <a:custGeom>
              <a:avLst/>
              <a:gdLst>
                <a:gd name="T0" fmla="*/ 172593 w 333375"/>
                <a:gd name="T1" fmla="*/ 568250 h 571500"/>
                <a:gd name="T2" fmla="*/ 80296 w 333375"/>
                <a:gd name="T3" fmla="*/ 558725 h 571500"/>
                <a:gd name="T4" fmla="*/ 85915 w 333375"/>
                <a:gd name="T5" fmla="*/ 558058 h 571500"/>
                <a:gd name="T6" fmla="*/ 7144 w 333375"/>
                <a:gd name="T7" fmla="*/ 513005 h 571500"/>
                <a:gd name="T8" fmla="*/ 65627 w 333375"/>
                <a:gd name="T9" fmla="*/ 107144 h 571500"/>
                <a:gd name="T10" fmla="*/ 163830 w 333375"/>
                <a:gd name="T11" fmla="*/ 7418 h 571500"/>
                <a:gd name="T12" fmla="*/ 227838 w 333375"/>
                <a:gd name="T13" fmla="*/ 60281 h 571500"/>
                <a:gd name="T14" fmla="*/ 332232 w 333375"/>
                <a:gd name="T15" fmla="*/ 176963 h 571500"/>
                <a:gd name="T16" fmla="*/ 172498 w 333375"/>
                <a:gd name="T17" fmla="*/ 568154 h 571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3375"/>
                <a:gd name="T28" fmla="*/ 0 h 571500"/>
                <a:gd name="T29" fmla="*/ 333375 w 333375"/>
                <a:gd name="T30" fmla="*/ 571500 h 5715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3375" h="571500">
                  <a:moveTo>
                    <a:pt x="172593" y="568250"/>
                  </a:moveTo>
                  <a:cubicBezTo>
                    <a:pt x="171926" y="579775"/>
                    <a:pt x="133350" y="563201"/>
                    <a:pt x="80296" y="558725"/>
                  </a:cubicBezTo>
                  <a:lnTo>
                    <a:pt x="85915" y="558058"/>
                  </a:lnTo>
                  <a:cubicBezTo>
                    <a:pt x="32861" y="553581"/>
                    <a:pt x="7144" y="513005"/>
                    <a:pt x="7144" y="513005"/>
                  </a:cubicBezTo>
                  <a:lnTo>
                    <a:pt x="65627" y="107144"/>
                  </a:lnTo>
                  <a:cubicBezTo>
                    <a:pt x="70009" y="54090"/>
                    <a:pt x="110871" y="2941"/>
                    <a:pt x="163830" y="7418"/>
                  </a:cubicBezTo>
                  <a:lnTo>
                    <a:pt x="227838" y="60281"/>
                  </a:lnTo>
                  <a:cubicBezTo>
                    <a:pt x="280892" y="64758"/>
                    <a:pt x="336613" y="124004"/>
                    <a:pt x="332232" y="176963"/>
                  </a:cubicBezTo>
                  <a:lnTo>
                    <a:pt x="172498" y="568154"/>
                  </a:ln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00" name="Freeform: Shape 126">
              <a:extLst>
                <a:ext uri="{FF2B5EF4-FFF2-40B4-BE49-F238E27FC236}">
                  <a16:creationId xmlns:a16="http://schemas.microsoft.com/office/drawing/2014/main" id="{88B40289-F2C2-4EF5-AFB2-99C5D8342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818" y="3656653"/>
              <a:ext cx="133350" cy="133350"/>
            </a:xfrm>
            <a:custGeom>
              <a:avLst/>
              <a:gdLst>
                <a:gd name="T0" fmla="*/ 73417 w 133350"/>
                <a:gd name="T1" fmla="*/ 115818 h 133350"/>
                <a:gd name="T2" fmla="*/ 8075 w 133350"/>
                <a:gd name="T3" fmla="*/ 112580 h 133350"/>
                <a:gd name="T4" fmla="*/ 77894 w 133350"/>
                <a:gd name="T5" fmla="*/ 25902 h 133350"/>
                <a:gd name="T6" fmla="*/ 124471 w 133350"/>
                <a:gd name="T7" fmla="*/ 25426 h 133350"/>
                <a:gd name="T8" fmla="*/ 73512 w 133350"/>
                <a:gd name="T9" fmla="*/ 115818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350"/>
                <a:gd name="T16" fmla="*/ 0 h 133350"/>
                <a:gd name="T17" fmla="*/ 133350 w 133350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350" h="133350">
                  <a:moveTo>
                    <a:pt x="73417" y="115818"/>
                  </a:moveTo>
                  <a:cubicBezTo>
                    <a:pt x="48557" y="146679"/>
                    <a:pt x="17029" y="130011"/>
                    <a:pt x="8075" y="112580"/>
                  </a:cubicBezTo>
                  <a:cubicBezTo>
                    <a:pt x="-878" y="95054"/>
                    <a:pt x="57129" y="57049"/>
                    <a:pt x="77894" y="25902"/>
                  </a:cubicBezTo>
                  <a:cubicBezTo>
                    <a:pt x="98754" y="-5244"/>
                    <a:pt x="115422" y="7995"/>
                    <a:pt x="124471" y="25426"/>
                  </a:cubicBezTo>
                  <a:cubicBezTo>
                    <a:pt x="133425" y="42952"/>
                    <a:pt x="108088" y="72765"/>
                    <a:pt x="73512" y="115818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01" name="Freeform: Shape 127">
              <a:extLst>
                <a:ext uri="{FF2B5EF4-FFF2-40B4-BE49-F238E27FC236}">
                  <a16:creationId xmlns:a16="http://schemas.microsoft.com/office/drawing/2014/main" id="{FC29C0C2-007F-4A19-A839-D1E481373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328" y="3222081"/>
              <a:ext cx="247650" cy="523875"/>
            </a:xfrm>
            <a:custGeom>
              <a:avLst/>
              <a:gdLst>
                <a:gd name="T0" fmla="*/ 58865 w 247650"/>
                <a:gd name="T1" fmla="*/ 522006 h 523875"/>
                <a:gd name="T2" fmla="*/ 7144 w 247650"/>
                <a:gd name="T3" fmla="*/ 459236 h 523875"/>
                <a:gd name="T4" fmla="*/ 124778 w 247650"/>
                <a:gd name="T5" fmla="*/ 42803 h 523875"/>
                <a:gd name="T6" fmla="*/ 186785 w 247650"/>
                <a:gd name="T7" fmla="*/ 43375 h 523875"/>
                <a:gd name="T8" fmla="*/ 247364 w 247650"/>
                <a:gd name="T9" fmla="*/ 133481 h 523875"/>
                <a:gd name="T10" fmla="*/ 58865 w 247650"/>
                <a:gd name="T11" fmla="*/ 522006 h 5238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7650"/>
                <a:gd name="T19" fmla="*/ 0 h 523875"/>
                <a:gd name="T20" fmla="*/ 247650 w 247650"/>
                <a:gd name="T21" fmla="*/ 523875 h 5238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7650" h="523875">
                  <a:moveTo>
                    <a:pt x="58865" y="522006"/>
                  </a:moveTo>
                  <a:cubicBezTo>
                    <a:pt x="34481" y="487526"/>
                    <a:pt x="7144" y="459236"/>
                    <a:pt x="7144" y="459236"/>
                  </a:cubicBezTo>
                  <a:lnTo>
                    <a:pt x="124778" y="42803"/>
                  </a:lnTo>
                  <a:cubicBezTo>
                    <a:pt x="141637" y="-16728"/>
                    <a:pt x="162401" y="8799"/>
                    <a:pt x="186785" y="43375"/>
                  </a:cubicBezTo>
                  <a:lnTo>
                    <a:pt x="247364" y="133481"/>
                  </a:lnTo>
                  <a:cubicBezTo>
                    <a:pt x="216979" y="220826"/>
                    <a:pt x="58865" y="522006"/>
                    <a:pt x="58865" y="522006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D0FFDF9-34E2-4115-9E2E-D3872E550CFB}"/>
                </a:ext>
              </a:extLst>
            </p:cNvPr>
            <p:cNvSpPr/>
            <p:nvPr/>
          </p:nvSpPr>
          <p:spPr>
            <a:xfrm>
              <a:off x="4151034" y="2780441"/>
              <a:ext cx="437535" cy="961958"/>
            </a:xfrm>
            <a:custGeom>
              <a:avLst/>
              <a:gdLst>
                <a:gd name="connsiteX0" fmla="*/ 334994 w 438150"/>
                <a:gd name="connsiteY0" fmla="*/ 60281 h 962025"/>
                <a:gd name="connsiteX1" fmla="*/ 270986 w 438150"/>
                <a:gd name="connsiteY1" fmla="*/ 7418 h 962025"/>
                <a:gd name="connsiteX2" fmla="*/ 172784 w 438150"/>
                <a:gd name="connsiteY2" fmla="*/ 107144 h 962025"/>
                <a:gd name="connsiteX3" fmla="*/ 114300 w 438150"/>
                <a:gd name="connsiteY3" fmla="*/ 513005 h 962025"/>
                <a:gd name="connsiteX4" fmla="*/ 115919 w 438150"/>
                <a:gd name="connsiteY4" fmla="*/ 515291 h 962025"/>
                <a:gd name="connsiteX5" fmla="*/ 7144 w 438150"/>
                <a:gd name="connsiteY5" fmla="*/ 900386 h 962025"/>
                <a:gd name="connsiteX6" fmla="*/ 58865 w 438150"/>
                <a:gd name="connsiteY6" fmla="*/ 963156 h 962025"/>
                <a:gd name="connsiteX7" fmla="*/ 247364 w 438150"/>
                <a:gd name="connsiteY7" fmla="*/ 574631 h 962025"/>
                <a:gd name="connsiteX8" fmla="*/ 242411 w 438150"/>
                <a:gd name="connsiteY8" fmla="*/ 567297 h 962025"/>
                <a:gd name="connsiteX9" fmla="*/ 279654 w 438150"/>
                <a:gd name="connsiteY9" fmla="*/ 568250 h 962025"/>
                <a:gd name="connsiteX10" fmla="*/ 439388 w 438150"/>
                <a:gd name="connsiteY10" fmla="*/ 177058 h 962025"/>
                <a:gd name="connsiteX11" fmla="*/ 334994 w 438150"/>
                <a:gd name="connsiteY11" fmla="*/ 60377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150" h="962025">
                  <a:moveTo>
                    <a:pt x="334994" y="60281"/>
                  </a:moveTo>
                  <a:lnTo>
                    <a:pt x="270986" y="7418"/>
                  </a:lnTo>
                  <a:cubicBezTo>
                    <a:pt x="217932" y="2941"/>
                    <a:pt x="177165" y="54090"/>
                    <a:pt x="172784" y="107144"/>
                  </a:cubicBezTo>
                  <a:lnTo>
                    <a:pt x="114300" y="513005"/>
                  </a:lnTo>
                  <a:cubicBezTo>
                    <a:pt x="114300" y="513005"/>
                    <a:pt x="114871" y="513862"/>
                    <a:pt x="115919" y="515291"/>
                  </a:cubicBezTo>
                  <a:lnTo>
                    <a:pt x="7144" y="900386"/>
                  </a:lnTo>
                  <a:cubicBezTo>
                    <a:pt x="7144" y="900386"/>
                    <a:pt x="34481" y="928676"/>
                    <a:pt x="58865" y="963156"/>
                  </a:cubicBezTo>
                  <a:cubicBezTo>
                    <a:pt x="58865" y="963156"/>
                    <a:pt x="216979" y="662071"/>
                    <a:pt x="247364" y="574631"/>
                  </a:cubicBezTo>
                  <a:lnTo>
                    <a:pt x="242411" y="567297"/>
                  </a:lnTo>
                  <a:cubicBezTo>
                    <a:pt x="265081" y="571964"/>
                    <a:pt x="279273" y="575203"/>
                    <a:pt x="279654" y="568250"/>
                  </a:cubicBezTo>
                  <a:lnTo>
                    <a:pt x="439388" y="177058"/>
                  </a:lnTo>
                  <a:cubicBezTo>
                    <a:pt x="443865" y="124004"/>
                    <a:pt x="388049" y="64758"/>
                    <a:pt x="334994" y="60377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803" name="Freeform: Shape 129">
              <a:extLst>
                <a:ext uri="{FF2B5EF4-FFF2-40B4-BE49-F238E27FC236}">
                  <a16:creationId xmlns:a16="http://schemas.microsoft.com/office/drawing/2014/main" id="{DAAF3D82-5BD7-4D1D-ACFA-BC842BEBC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437" y="3434878"/>
              <a:ext cx="266700" cy="847725"/>
            </a:xfrm>
            <a:custGeom>
              <a:avLst/>
              <a:gdLst>
                <a:gd name="T0" fmla="*/ 160555 w 266700"/>
                <a:gd name="T1" fmla="*/ 778220 h 847725"/>
                <a:gd name="T2" fmla="*/ 12822 w 266700"/>
                <a:gd name="T3" fmla="*/ 846419 h 847725"/>
                <a:gd name="T4" fmla="*/ 41493 w 266700"/>
                <a:gd name="T5" fmla="*/ 66512 h 847725"/>
                <a:gd name="T6" fmla="*/ 245804 w 266700"/>
                <a:gd name="T7" fmla="*/ 95468 h 847725"/>
                <a:gd name="T8" fmla="*/ 160555 w 266700"/>
                <a:gd name="T9" fmla="*/ 778220 h 847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700"/>
                <a:gd name="T16" fmla="*/ 0 h 847725"/>
                <a:gd name="T17" fmla="*/ 266700 w 266700"/>
                <a:gd name="T18" fmla="*/ 847725 h 847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700" h="847725">
                  <a:moveTo>
                    <a:pt x="160555" y="778220"/>
                  </a:moveTo>
                  <a:cubicBezTo>
                    <a:pt x="145029" y="772981"/>
                    <a:pt x="14442" y="855277"/>
                    <a:pt x="12822" y="846419"/>
                  </a:cubicBezTo>
                  <a:cubicBezTo>
                    <a:pt x="5679" y="807557"/>
                    <a:pt x="-2513" y="214340"/>
                    <a:pt x="41493" y="66512"/>
                  </a:cubicBezTo>
                  <a:cubicBezTo>
                    <a:pt x="74544" y="-44550"/>
                    <a:pt x="229992" y="20792"/>
                    <a:pt x="245804" y="95468"/>
                  </a:cubicBezTo>
                  <a:cubicBezTo>
                    <a:pt x="303621" y="368740"/>
                    <a:pt x="161317" y="767552"/>
                    <a:pt x="160555" y="778220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04" name="Freeform: Shape 130">
              <a:extLst>
                <a:ext uri="{FF2B5EF4-FFF2-40B4-BE49-F238E27FC236}">
                  <a16:creationId xmlns:a16="http://schemas.microsoft.com/office/drawing/2014/main" id="{DDBDCB58-61AA-4F83-A793-731F061BA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652" y="4768165"/>
              <a:ext cx="247650" cy="114300"/>
            </a:xfrm>
            <a:custGeom>
              <a:avLst/>
              <a:gdLst>
                <a:gd name="T0" fmla="*/ 229811 w 247650"/>
                <a:gd name="T1" fmla="*/ 30530 h 114300"/>
                <a:gd name="T2" fmla="*/ 209903 w 247650"/>
                <a:gd name="T3" fmla="*/ 113016 h 114300"/>
                <a:gd name="T4" fmla="*/ 8164 w 247650"/>
                <a:gd name="T5" fmla="*/ 99681 h 114300"/>
                <a:gd name="T6" fmla="*/ 149039 w 247650"/>
                <a:gd name="T7" fmla="*/ 26720 h 114300"/>
                <a:gd name="T8" fmla="*/ 229811 w 247650"/>
                <a:gd name="T9" fmla="*/ 30530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7650"/>
                <a:gd name="T16" fmla="*/ 0 h 114300"/>
                <a:gd name="T17" fmla="*/ 247650 w 24765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7650" h="114300">
                  <a:moveTo>
                    <a:pt x="229811" y="30530"/>
                  </a:moveTo>
                  <a:cubicBezTo>
                    <a:pt x="230287" y="49294"/>
                    <a:pt x="264577" y="111778"/>
                    <a:pt x="209903" y="113016"/>
                  </a:cubicBezTo>
                  <a:cubicBezTo>
                    <a:pt x="75125" y="116160"/>
                    <a:pt x="-2790" y="114445"/>
                    <a:pt x="8164" y="99681"/>
                  </a:cubicBezTo>
                  <a:cubicBezTo>
                    <a:pt x="38835" y="58724"/>
                    <a:pt x="144657" y="86728"/>
                    <a:pt x="149039" y="26720"/>
                  </a:cubicBezTo>
                  <a:cubicBezTo>
                    <a:pt x="151706" y="-9189"/>
                    <a:pt x="229335" y="11766"/>
                    <a:pt x="229811" y="305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05" name="Freeform: Shape 131">
              <a:extLst>
                <a:ext uri="{FF2B5EF4-FFF2-40B4-BE49-F238E27FC236}">
                  <a16:creationId xmlns:a16="http://schemas.microsoft.com/office/drawing/2014/main" id="{202DCF21-3D43-41C3-89FF-B28698D3D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626" y="4046887"/>
              <a:ext cx="171450" cy="676275"/>
            </a:xfrm>
            <a:custGeom>
              <a:avLst/>
              <a:gdLst>
                <a:gd name="T0" fmla="*/ 32099 w 171450"/>
                <a:gd name="T1" fmla="*/ 672084 h 676275"/>
                <a:gd name="T2" fmla="*/ 122682 w 171450"/>
                <a:gd name="T3" fmla="*/ 672084 h 676275"/>
                <a:gd name="T4" fmla="*/ 162211 w 171450"/>
                <a:gd name="T5" fmla="*/ 294894 h 676275"/>
                <a:gd name="T6" fmla="*/ 164306 w 171450"/>
                <a:gd name="T7" fmla="*/ 114395 h 676275"/>
                <a:gd name="T8" fmla="*/ 138208 w 171450"/>
                <a:gd name="T9" fmla="*/ 7144 h 676275"/>
                <a:gd name="T10" fmla="*/ 7144 w 171450"/>
                <a:gd name="T11" fmla="*/ 175641 h 676275"/>
                <a:gd name="T12" fmla="*/ 14859 w 171450"/>
                <a:gd name="T13" fmla="*/ 325374 h 676275"/>
                <a:gd name="T14" fmla="*/ 32099 w 171450"/>
                <a:gd name="T15" fmla="*/ 672179 h 6762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1450"/>
                <a:gd name="T25" fmla="*/ 0 h 676275"/>
                <a:gd name="T26" fmla="*/ 171450 w 171450"/>
                <a:gd name="T27" fmla="*/ 676275 h 6762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1450" h="676275">
                  <a:moveTo>
                    <a:pt x="32099" y="672084"/>
                  </a:moveTo>
                  <a:lnTo>
                    <a:pt x="122682" y="672084"/>
                  </a:lnTo>
                  <a:cubicBezTo>
                    <a:pt x="131826" y="581692"/>
                    <a:pt x="146304" y="441008"/>
                    <a:pt x="162211" y="294894"/>
                  </a:cubicBezTo>
                  <a:cubicBezTo>
                    <a:pt x="164116" y="277559"/>
                    <a:pt x="164687" y="131826"/>
                    <a:pt x="164306" y="114395"/>
                  </a:cubicBezTo>
                  <a:cubicBezTo>
                    <a:pt x="163354" y="72200"/>
                    <a:pt x="156877" y="46673"/>
                    <a:pt x="138208" y="7144"/>
                  </a:cubicBezTo>
                  <a:cubicBezTo>
                    <a:pt x="87440" y="29718"/>
                    <a:pt x="58960" y="198120"/>
                    <a:pt x="7144" y="175641"/>
                  </a:cubicBezTo>
                  <a:cubicBezTo>
                    <a:pt x="9335" y="188595"/>
                    <a:pt x="14383" y="321659"/>
                    <a:pt x="14859" y="325374"/>
                  </a:cubicBezTo>
                  <a:cubicBezTo>
                    <a:pt x="27432" y="439960"/>
                    <a:pt x="18479" y="535591"/>
                    <a:pt x="32099" y="672179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06" name="Freeform: Shape 132">
              <a:extLst>
                <a:ext uri="{FF2B5EF4-FFF2-40B4-BE49-F238E27FC236}">
                  <a16:creationId xmlns:a16="http://schemas.microsoft.com/office/drawing/2014/main" id="{22625A21-5119-42FB-8753-2E01E030D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700" y="4771444"/>
              <a:ext cx="161925" cy="133350"/>
            </a:xfrm>
            <a:custGeom>
              <a:avLst/>
              <a:gdLst>
                <a:gd name="T0" fmla="*/ 39647 w 161925"/>
                <a:gd name="T1" fmla="*/ 41253 h 133350"/>
                <a:gd name="T2" fmla="*/ 27551 w 161925"/>
                <a:gd name="T3" fmla="*/ 126597 h 133350"/>
                <a:gd name="T4" fmla="*/ 158234 w 161925"/>
                <a:gd name="T5" fmla="*/ 111833 h 133350"/>
                <a:gd name="T6" fmla="*/ 116895 w 161925"/>
                <a:gd name="T7" fmla="*/ 23536 h 133350"/>
                <a:gd name="T8" fmla="*/ 39647 w 161925"/>
                <a:gd name="T9" fmla="*/ 41253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925"/>
                <a:gd name="T16" fmla="*/ 0 h 133350"/>
                <a:gd name="T17" fmla="*/ 161925 w 161925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925" h="133350">
                  <a:moveTo>
                    <a:pt x="39647" y="41253"/>
                  </a:moveTo>
                  <a:cubicBezTo>
                    <a:pt x="39076" y="60874"/>
                    <a:pt x="-24361" y="124977"/>
                    <a:pt x="27551" y="126597"/>
                  </a:cubicBezTo>
                  <a:cubicBezTo>
                    <a:pt x="155662" y="130597"/>
                    <a:pt x="164235" y="129835"/>
                    <a:pt x="158234" y="111833"/>
                  </a:cubicBezTo>
                  <a:cubicBezTo>
                    <a:pt x="144137" y="69447"/>
                    <a:pt x="120419" y="86306"/>
                    <a:pt x="116895" y="23536"/>
                  </a:cubicBezTo>
                  <a:cubicBezTo>
                    <a:pt x="114800" y="-13802"/>
                    <a:pt x="40314" y="21631"/>
                    <a:pt x="39647" y="412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07" name="Freeform: Shape 133">
              <a:extLst>
                <a:ext uri="{FF2B5EF4-FFF2-40B4-BE49-F238E27FC236}">
                  <a16:creationId xmlns:a16="http://schemas.microsoft.com/office/drawing/2014/main" id="{062AF65C-1298-4B4E-B720-3A6191BF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290" y="3501055"/>
              <a:ext cx="333375" cy="771525"/>
            </a:xfrm>
            <a:custGeom>
              <a:avLst/>
              <a:gdLst>
                <a:gd name="T0" fmla="*/ 299213 w 333375"/>
                <a:gd name="T1" fmla="*/ 702613 h 771525"/>
                <a:gd name="T2" fmla="*/ 154529 w 333375"/>
                <a:gd name="T3" fmla="*/ 768050 h 771525"/>
                <a:gd name="T4" fmla="*/ 29561 w 333375"/>
                <a:gd name="T5" fmla="*/ 198169 h 771525"/>
                <a:gd name="T6" fmla="*/ 301499 w 333375"/>
                <a:gd name="T7" fmla="*/ 21100 h 771525"/>
                <a:gd name="T8" fmla="*/ 299213 w 333375"/>
                <a:gd name="T9" fmla="*/ 702613 h 771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3375"/>
                <a:gd name="T16" fmla="*/ 0 h 771525"/>
                <a:gd name="T17" fmla="*/ 333375 w 333375"/>
                <a:gd name="T18" fmla="*/ 771525 h 771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3375" h="771525">
                  <a:moveTo>
                    <a:pt x="299213" y="702613"/>
                  </a:moveTo>
                  <a:cubicBezTo>
                    <a:pt x="283402" y="698327"/>
                    <a:pt x="156719" y="776813"/>
                    <a:pt x="154529" y="768050"/>
                  </a:cubicBezTo>
                  <a:cubicBezTo>
                    <a:pt x="145004" y="729664"/>
                    <a:pt x="90330" y="203503"/>
                    <a:pt x="29561" y="198169"/>
                  </a:cubicBezTo>
                  <a:cubicBezTo>
                    <a:pt x="-85882" y="188073"/>
                    <a:pt x="281116" y="-52433"/>
                    <a:pt x="301499" y="21100"/>
                  </a:cubicBezTo>
                  <a:cubicBezTo>
                    <a:pt x="376366" y="290276"/>
                    <a:pt x="299213" y="691945"/>
                    <a:pt x="299213" y="702613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08" name="Freeform: Shape 134">
              <a:extLst>
                <a:ext uri="{FF2B5EF4-FFF2-40B4-BE49-F238E27FC236}">
                  <a16:creationId xmlns:a16="http://schemas.microsoft.com/office/drawing/2014/main" id="{19EFD298-49DB-4926-A0F3-3EFBA2DCA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410" y="3434783"/>
              <a:ext cx="476250" cy="847725"/>
            </a:xfrm>
            <a:custGeom>
              <a:avLst/>
              <a:gdLst>
                <a:gd name="T0" fmla="*/ 437379 w 476250"/>
                <a:gd name="T1" fmla="*/ 87372 h 847725"/>
                <a:gd name="T2" fmla="*/ 253547 w 476250"/>
                <a:gd name="T3" fmla="*/ 142521 h 847725"/>
                <a:gd name="T4" fmla="*/ 245736 w 476250"/>
                <a:gd name="T5" fmla="*/ 95468 h 847725"/>
                <a:gd name="T6" fmla="*/ 41425 w 476250"/>
                <a:gd name="T7" fmla="*/ 66512 h 847725"/>
                <a:gd name="T8" fmla="*/ 12755 w 476250"/>
                <a:gd name="T9" fmla="*/ 846419 h 847725"/>
                <a:gd name="T10" fmla="*/ 160487 w 476250"/>
                <a:gd name="T11" fmla="*/ 778220 h 847725"/>
                <a:gd name="T12" fmla="*/ 236497 w 476250"/>
                <a:gd name="T13" fmla="*/ 476182 h 847725"/>
                <a:gd name="T14" fmla="*/ 290218 w 476250"/>
                <a:gd name="T15" fmla="*/ 834322 h 847725"/>
                <a:gd name="T16" fmla="*/ 434903 w 476250"/>
                <a:gd name="T17" fmla="*/ 768885 h 847725"/>
                <a:gd name="T18" fmla="*/ 437189 w 476250"/>
                <a:gd name="T19" fmla="*/ 87372 h 8477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6250"/>
                <a:gd name="T31" fmla="*/ 0 h 847725"/>
                <a:gd name="T32" fmla="*/ 476250 w 476250"/>
                <a:gd name="T33" fmla="*/ 847725 h 8477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6250" h="847725">
                  <a:moveTo>
                    <a:pt x="437379" y="87372"/>
                  </a:moveTo>
                  <a:cubicBezTo>
                    <a:pt x="427283" y="51081"/>
                    <a:pt x="332795" y="91277"/>
                    <a:pt x="253547" y="142521"/>
                  </a:cubicBezTo>
                  <a:cubicBezTo>
                    <a:pt x="251546" y="126519"/>
                    <a:pt x="248975" y="110803"/>
                    <a:pt x="245736" y="95468"/>
                  </a:cubicBezTo>
                  <a:cubicBezTo>
                    <a:pt x="229925" y="20792"/>
                    <a:pt x="74477" y="-44550"/>
                    <a:pt x="41425" y="66512"/>
                  </a:cubicBezTo>
                  <a:cubicBezTo>
                    <a:pt x="-2485" y="214245"/>
                    <a:pt x="5706" y="807557"/>
                    <a:pt x="12755" y="846419"/>
                  </a:cubicBezTo>
                  <a:cubicBezTo>
                    <a:pt x="14374" y="855277"/>
                    <a:pt x="144962" y="772981"/>
                    <a:pt x="160487" y="778220"/>
                  </a:cubicBezTo>
                  <a:cubicBezTo>
                    <a:pt x="160868" y="772124"/>
                    <a:pt x="207350" y="639631"/>
                    <a:pt x="236497" y="476182"/>
                  </a:cubicBezTo>
                  <a:cubicBezTo>
                    <a:pt x="264405" y="629058"/>
                    <a:pt x="284789" y="812224"/>
                    <a:pt x="290218" y="834322"/>
                  </a:cubicBezTo>
                  <a:cubicBezTo>
                    <a:pt x="292409" y="843085"/>
                    <a:pt x="419091" y="764599"/>
                    <a:pt x="434903" y="768885"/>
                  </a:cubicBezTo>
                  <a:cubicBezTo>
                    <a:pt x="434903" y="758217"/>
                    <a:pt x="512055" y="356548"/>
                    <a:pt x="437189" y="87372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0323D67-FB6A-433C-86DF-A7A0B1E59AC7}"/>
                </a:ext>
              </a:extLst>
            </p:cNvPr>
            <p:cNvSpPr/>
            <p:nvPr/>
          </p:nvSpPr>
          <p:spPr>
            <a:xfrm>
              <a:off x="4447078" y="3905626"/>
              <a:ext cx="141491" cy="818317"/>
            </a:xfrm>
            <a:custGeom>
              <a:avLst/>
              <a:gdLst>
                <a:gd name="connsiteX0" fmla="*/ 140970 w 142875"/>
                <a:gd name="connsiteY0" fmla="*/ 8572 h 819150"/>
                <a:gd name="connsiteX1" fmla="*/ 140017 w 142875"/>
                <a:gd name="connsiteY1" fmla="*/ 7144 h 819150"/>
                <a:gd name="connsiteX2" fmla="*/ 49721 w 142875"/>
                <a:gd name="connsiteY2" fmla="*/ 295751 h 819150"/>
                <a:gd name="connsiteX3" fmla="*/ 71723 w 142875"/>
                <a:gd name="connsiteY3" fmla="*/ 512540 h 819150"/>
                <a:gd name="connsiteX4" fmla="*/ 7144 w 142875"/>
                <a:gd name="connsiteY4" fmla="*/ 814388 h 819150"/>
                <a:gd name="connsiteX5" fmla="*/ 30861 w 142875"/>
                <a:gd name="connsiteY5" fmla="*/ 814388 h 819150"/>
                <a:gd name="connsiteX6" fmla="*/ 88011 w 142875"/>
                <a:gd name="connsiteY6" fmla="*/ 472249 h 819150"/>
                <a:gd name="connsiteX7" fmla="*/ 65342 w 142875"/>
                <a:gd name="connsiteY7" fmla="*/ 308610 h 819150"/>
                <a:gd name="connsiteX8" fmla="*/ 140970 w 142875"/>
                <a:gd name="connsiteY8" fmla="*/ 8763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819150">
                  <a:moveTo>
                    <a:pt x="140970" y="8572"/>
                  </a:moveTo>
                  <a:cubicBezTo>
                    <a:pt x="140684" y="8096"/>
                    <a:pt x="140208" y="7620"/>
                    <a:pt x="140017" y="7144"/>
                  </a:cubicBezTo>
                  <a:cubicBezTo>
                    <a:pt x="107918" y="60579"/>
                    <a:pt x="62103" y="221742"/>
                    <a:pt x="49721" y="295751"/>
                  </a:cubicBezTo>
                  <a:cubicBezTo>
                    <a:pt x="34576" y="386239"/>
                    <a:pt x="88011" y="409194"/>
                    <a:pt x="71723" y="512540"/>
                  </a:cubicBezTo>
                  <a:cubicBezTo>
                    <a:pt x="60198" y="585502"/>
                    <a:pt x="18383" y="741331"/>
                    <a:pt x="7144" y="814388"/>
                  </a:cubicBezTo>
                  <a:lnTo>
                    <a:pt x="30861" y="814388"/>
                  </a:lnTo>
                  <a:cubicBezTo>
                    <a:pt x="53626" y="679704"/>
                    <a:pt x="73152" y="585978"/>
                    <a:pt x="88011" y="472249"/>
                  </a:cubicBezTo>
                  <a:cubicBezTo>
                    <a:pt x="88392" y="469011"/>
                    <a:pt x="69056" y="349377"/>
                    <a:pt x="65342" y="308610"/>
                  </a:cubicBezTo>
                  <a:cubicBezTo>
                    <a:pt x="65723" y="302514"/>
                    <a:pt x="111824" y="171164"/>
                    <a:pt x="140970" y="8763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80A8712-C9B7-4C64-A2A2-3232580EEB9E}"/>
                </a:ext>
              </a:extLst>
            </p:cNvPr>
            <p:cNvSpPr/>
            <p:nvPr/>
          </p:nvSpPr>
          <p:spPr>
            <a:xfrm>
              <a:off x="4362182" y="3435529"/>
              <a:ext cx="465834" cy="1284061"/>
            </a:xfrm>
            <a:custGeom>
              <a:avLst/>
              <a:gdLst>
                <a:gd name="connsiteX0" fmla="*/ 434150 w 466725"/>
                <a:gd name="connsiteY0" fmla="*/ 710688 h 1285875"/>
                <a:gd name="connsiteX1" fmla="*/ 427672 w 466725"/>
                <a:gd name="connsiteY1" fmla="*/ 87372 h 1285875"/>
                <a:gd name="connsiteX2" fmla="*/ 243840 w 466725"/>
                <a:gd name="connsiteY2" fmla="*/ 142521 h 1285875"/>
                <a:gd name="connsiteX3" fmla="*/ 236029 w 466725"/>
                <a:gd name="connsiteY3" fmla="*/ 95468 h 1285875"/>
                <a:gd name="connsiteX4" fmla="*/ 31718 w 466725"/>
                <a:gd name="connsiteY4" fmla="*/ 66512 h 1285875"/>
                <a:gd name="connsiteX5" fmla="*/ 7144 w 466725"/>
                <a:gd name="connsiteY5" fmla="*/ 253488 h 1285875"/>
                <a:gd name="connsiteX6" fmla="*/ 414909 w 466725"/>
                <a:gd name="connsiteY6" fmla="*/ 397887 h 1285875"/>
                <a:gd name="connsiteX7" fmla="*/ 384810 w 466725"/>
                <a:gd name="connsiteY7" fmla="*/ 941002 h 1285875"/>
                <a:gd name="connsiteX8" fmla="*/ 348520 w 466725"/>
                <a:gd name="connsiteY8" fmla="*/ 1284093 h 1285875"/>
                <a:gd name="connsiteX9" fmla="*/ 393097 w 466725"/>
                <a:gd name="connsiteY9" fmla="*/ 1284093 h 1285875"/>
                <a:gd name="connsiteX10" fmla="*/ 432625 w 466725"/>
                <a:gd name="connsiteY10" fmla="*/ 906903 h 1285875"/>
                <a:gd name="connsiteX11" fmla="*/ 434721 w 466725"/>
                <a:gd name="connsiteY11" fmla="*/ 726404 h 1285875"/>
                <a:gd name="connsiteX12" fmla="*/ 434054 w 466725"/>
                <a:gd name="connsiteY12" fmla="*/ 710688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1285875">
                  <a:moveTo>
                    <a:pt x="434150" y="710688"/>
                  </a:moveTo>
                  <a:cubicBezTo>
                    <a:pt x="451961" y="588006"/>
                    <a:pt x="486061" y="297303"/>
                    <a:pt x="427672" y="87372"/>
                  </a:cubicBezTo>
                  <a:cubicBezTo>
                    <a:pt x="417576" y="51081"/>
                    <a:pt x="323088" y="91277"/>
                    <a:pt x="243840" y="142521"/>
                  </a:cubicBezTo>
                  <a:cubicBezTo>
                    <a:pt x="241840" y="126519"/>
                    <a:pt x="239268" y="110803"/>
                    <a:pt x="236029" y="95468"/>
                  </a:cubicBezTo>
                  <a:cubicBezTo>
                    <a:pt x="220218" y="20792"/>
                    <a:pt x="64770" y="-44550"/>
                    <a:pt x="31718" y="66512"/>
                  </a:cubicBezTo>
                  <a:cubicBezTo>
                    <a:pt x="20383" y="104802"/>
                    <a:pt x="12478" y="172906"/>
                    <a:pt x="7144" y="253488"/>
                  </a:cubicBezTo>
                  <a:cubicBezTo>
                    <a:pt x="219170" y="322830"/>
                    <a:pt x="417195" y="227008"/>
                    <a:pt x="414909" y="397887"/>
                  </a:cubicBezTo>
                  <a:cubicBezTo>
                    <a:pt x="413861" y="478468"/>
                    <a:pt x="386048" y="855563"/>
                    <a:pt x="384810" y="941002"/>
                  </a:cubicBezTo>
                  <a:cubicBezTo>
                    <a:pt x="383000" y="1058160"/>
                    <a:pt x="392335" y="1175698"/>
                    <a:pt x="348520" y="1284093"/>
                  </a:cubicBezTo>
                  <a:lnTo>
                    <a:pt x="393097" y="1284093"/>
                  </a:lnTo>
                  <a:cubicBezTo>
                    <a:pt x="402241" y="1193700"/>
                    <a:pt x="416719" y="1053016"/>
                    <a:pt x="432625" y="906903"/>
                  </a:cubicBezTo>
                  <a:cubicBezTo>
                    <a:pt x="434530" y="889567"/>
                    <a:pt x="435102" y="743835"/>
                    <a:pt x="434721" y="726404"/>
                  </a:cubicBezTo>
                  <a:cubicBezTo>
                    <a:pt x="434626" y="720879"/>
                    <a:pt x="434340" y="715736"/>
                    <a:pt x="434054" y="710688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811" name="Freeform: Shape 137">
              <a:extLst>
                <a:ext uri="{FF2B5EF4-FFF2-40B4-BE49-F238E27FC236}">
                  <a16:creationId xmlns:a16="http://schemas.microsoft.com/office/drawing/2014/main" id="{730CE45E-DF8A-4656-8238-326E58781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643" y="3448145"/>
              <a:ext cx="438150" cy="190500"/>
            </a:xfrm>
            <a:custGeom>
              <a:avLst/>
              <a:gdLst>
                <a:gd name="T0" fmla="*/ 7144 w 438150"/>
                <a:gd name="T1" fmla="*/ 39910 h 190500"/>
                <a:gd name="T2" fmla="*/ 10668 w 438150"/>
                <a:gd name="T3" fmla="*/ 36100 h 190500"/>
                <a:gd name="T4" fmla="*/ 178308 w 438150"/>
                <a:gd name="T5" fmla="*/ 186690 h 190500"/>
                <a:gd name="T6" fmla="*/ 431673 w 438150"/>
                <a:gd name="T7" fmla="*/ 7144 h 190500"/>
                <a:gd name="T8" fmla="*/ 278035 w 438150"/>
                <a:gd name="T9" fmla="*/ 16574 h 190500"/>
                <a:gd name="T10" fmla="*/ 7144 w 438150"/>
                <a:gd name="T11" fmla="*/ 39910 h 1905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8150"/>
                <a:gd name="T19" fmla="*/ 0 h 190500"/>
                <a:gd name="T20" fmla="*/ 438150 w 438150"/>
                <a:gd name="T21" fmla="*/ 190500 h 1905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8150" h="190500">
                  <a:moveTo>
                    <a:pt x="7144" y="39910"/>
                  </a:moveTo>
                  <a:lnTo>
                    <a:pt x="10668" y="36100"/>
                  </a:lnTo>
                  <a:cubicBezTo>
                    <a:pt x="4000" y="181832"/>
                    <a:pt x="27432" y="179737"/>
                    <a:pt x="178308" y="186690"/>
                  </a:cubicBezTo>
                  <a:cubicBezTo>
                    <a:pt x="329184" y="193643"/>
                    <a:pt x="425006" y="152876"/>
                    <a:pt x="431673" y="7144"/>
                  </a:cubicBezTo>
                  <a:lnTo>
                    <a:pt x="278035" y="16574"/>
                  </a:lnTo>
                  <a:lnTo>
                    <a:pt x="7144" y="39910"/>
                  </a:lnTo>
                  <a:close/>
                </a:path>
              </a:pathLst>
            </a:custGeom>
            <a:solidFill>
              <a:srgbClr val="D33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12" name="Freeform: Shape 138">
              <a:extLst>
                <a:ext uri="{FF2B5EF4-FFF2-40B4-BE49-F238E27FC236}">
                  <a16:creationId xmlns:a16="http://schemas.microsoft.com/office/drawing/2014/main" id="{30B9B1E2-5BDD-49F1-80E4-C8F41EB59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82" y="2711894"/>
              <a:ext cx="238125" cy="962025"/>
            </a:xfrm>
            <a:custGeom>
              <a:avLst/>
              <a:gdLst>
                <a:gd name="T0" fmla="*/ 7144 w 238125"/>
                <a:gd name="T1" fmla="*/ 19685 h 962025"/>
                <a:gd name="T2" fmla="*/ 7144 w 238125"/>
                <a:gd name="T3" fmla="*/ 941991 h 962025"/>
                <a:gd name="T4" fmla="*/ 230981 w 238125"/>
                <a:gd name="T5" fmla="*/ 959708 h 962025"/>
                <a:gd name="T6" fmla="*/ 230981 w 238125"/>
                <a:gd name="T7" fmla="*/ 14447 h 962025"/>
                <a:gd name="T8" fmla="*/ 7144 w 238125"/>
                <a:gd name="T9" fmla="*/ 19685 h 9620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125"/>
                <a:gd name="T16" fmla="*/ 0 h 962025"/>
                <a:gd name="T17" fmla="*/ 238125 w 238125"/>
                <a:gd name="T18" fmla="*/ 962025 h 9620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125" h="962025">
                  <a:moveTo>
                    <a:pt x="7144" y="19685"/>
                  </a:moveTo>
                  <a:lnTo>
                    <a:pt x="7144" y="941991"/>
                  </a:lnTo>
                  <a:cubicBezTo>
                    <a:pt x="74295" y="949992"/>
                    <a:pt x="157829" y="957517"/>
                    <a:pt x="230981" y="959708"/>
                  </a:cubicBezTo>
                  <a:lnTo>
                    <a:pt x="230981" y="14447"/>
                  </a:lnTo>
                  <a:cubicBezTo>
                    <a:pt x="159639" y="921"/>
                    <a:pt x="77915" y="8255"/>
                    <a:pt x="7144" y="196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13" name="Freeform: Shape 139">
              <a:extLst>
                <a:ext uri="{FF2B5EF4-FFF2-40B4-BE49-F238E27FC236}">
                  <a16:creationId xmlns:a16="http://schemas.microsoft.com/office/drawing/2014/main" id="{36297064-0E90-41CF-AEFB-DCAFB4C4B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558" y="2526616"/>
              <a:ext cx="238125" cy="247650"/>
            </a:xfrm>
            <a:custGeom>
              <a:avLst/>
              <a:gdLst>
                <a:gd name="T0" fmla="*/ 11477 w 238125"/>
                <a:gd name="T1" fmla="*/ 213155 h 247650"/>
                <a:gd name="T2" fmla="*/ 127682 w 238125"/>
                <a:gd name="T3" fmla="*/ 238016 h 247650"/>
                <a:gd name="T4" fmla="*/ 226361 w 238125"/>
                <a:gd name="T5" fmla="*/ 200773 h 247650"/>
                <a:gd name="T6" fmla="*/ 192357 w 238125"/>
                <a:gd name="T7" fmla="*/ 87330 h 247650"/>
                <a:gd name="T8" fmla="*/ 45576 w 238125"/>
                <a:gd name="T9" fmla="*/ 33704 h 247650"/>
                <a:gd name="T10" fmla="*/ 11477 w 238125"/>
                <a:gd name="T11" fmla="*/ 213155 h 2476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125"/>
                <a:gd name="T19" fmla="*/ 0 h 247650"/>
                <a:gd name="T20" fmla="*/ 238125 w 238125"/>
                <a:gd name="T21" fmla="*/ 247650 h 2476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125" h="247650">
                  <a:moveTo>
                    <a:pt x="11477" y="213155"/>
                  </a:moveTo>
                  <a:cubicBezTo>
                    <a:pt x="-14717" y="262209"/>
                    <a:pt x="84629" y="236111"/>
                    <a:pt x="127682" y="238016"/>
                  </a:cubicBezTo>
                  <a:cubicBezTo>
                    <a:pt x="170830" y="240016"/>
                    <a:pt x="263604" y="242397"/>
                    <a:pt x="226361" y="200773"/>
                  </a:cubicBezTo>
                  <a:cubicBezTo>
                    <a:pt x="212645" y="185533"/>
                    <a:pt x="172926" y="137527"/>
                    <a:pt x="192357" y="87330"/>
                  </a:cubicBezTo>
                  <a:cubicBezTo>
                    <a:pt x="221408" y="12368"/>
                    <a:pt x="49577" y="-19826"/>
                    <a:pt x="45576" y="33704"/>
                  </a:cubicBezTo>
                  <a:cubicBezTo>
                    <a:pt x="42338" y="76186"/>
                    <a:pt x="54435" y="133050"/>
                    <a:pt x="11477" y="213155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14" name="Freeform: Shape 140">
              <a:extLst>
                <a:ext uri="{FF2B5EF4-FFF2-40B4-BE49-F238E27FC236}">
                  <a16:creationId xmlns:a16="http://schemas.microsoft.com/office/drawing/2014/main" id="{EA0FE2FE-E0DE-4826-809A-397776E82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69" y="2718541"/>
              <a:ext cx="342900" cy="990600"/>
            </a:xfrm>
            <a:custGeom>
              <a:avLst/>
              <a:gdLst>
                <a:gd name="T0" fmla="*/ 313468 w 342900"/>
                <a:gd name="T1" fmla="*/ 503385 h 990600"/>
                <a:gd name="T2" fmla="*/ 310896 w 342900"/>
                <a:gd name="T3" fmla="*/ 74284 h 990600"/>
                <a:gd name="T4" fmla="*/ 188119 w 342900"/>
                <a:gd name="T5" fmla="*/ 8657 h 990600"/>
                <a:gd name="T6" fmla="*/ 86678 w 342900"/>
                <a:gd name="T7" fmla="*/ 150960 h 990600"/>
                <a:gd name="T8" fmla="*/ 57341 w 342900"/>
                <a:gd name="T9" fmla="*/ 266499 h 990600"/>
                <a:gd name="T10" fmla="*/ 36862 w 342900"/>
                <a:gd name="T11" fmla="*/ 436520 h 990600"/>
                <a:gd name="T12" fmla="*/ 40481 w 342900"/>
                <a:gd name="T13" fmla="*/ 634545 h 990600"/>
                <a:gd name="T14" fmla="*/ 45339 w 342900"/>
                <a:gd name="T15" fmla="*/ 792088 h 990600"/>
                <a:gd name="T16" fmla="*/ 7144 w 342900"/>
                <a:gd name="T17" fmla="*/ 976683 h 990600"/>
                <a:gd name="T18" fmla="*/ 337280 w 342900"/>
                <a:gd name="T19" fmla="*/ 981159 h 990600"/>
                <a:gd name="T20" fmla="*/ 313563 w 342900"/>
                <a:gd name="T21" fmla="*/ 503290 h 990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2900"/>
                <a:gd name="T34" fmla="*/ 0 h 990600"/>
                <a:gd name="T35" fmla="*/ 342900 w 342900"/>
                <a:gd name="T36" fmla="*/ 990600 h 990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2900" h="990600">
                  <a:moveTo>
                    <a:pt x="313468" y="503385"/>
                  </a:moveTo>
                  <a:cubicBezTo>
                    <a:pt x="354901" y="124862"/>
                    <a:pt x="310896" y="74284"/>
                    <a:pt x="310896" y="74284"/>
                  </a:cubicBezTo>
                  <a:cubicBezTo>
                    <a:pt x="279845" y="38661"/>
                    <a:pt x="236601" y="18658"/>
                    <a:pt x="188119" y="8657"/>
                  </a:cubicBezTo>
                  <a:cubicBezTo>
                    <a:pt x="123730" y="-4583"/>
                    <a:pt x="93154" y="71236"/>
                    <a:pt x="86678" y="150960"/>
                  </a:cubicBezTo>
                  <a:cubicBezTo>
                    <a:pt x="83344" y="191537"/>
                    <a:pt x="69151" y="227827"/>
                    <a:pt x="57341" y="266499"/>
                  </a:cubicBezTo>
                  <a:cubicBezTo>
                    <a:pt x="40862" y="320886"/>
                    <a:pt x="38291" y="380037"/>
                    <a:pt x="36862" y="436520"/>
                  </a:cubicBezTo>
                  <a:cubicBezTo>
                    <a:pt x="35242" y="502623"/>
                    <a:pt x="34766" y="568537"/>
                    <a:pt x="40481" y="634545"/>
                  </a:cubicBezTo>
                  <a:cubicBezTo>
                    <a:pt x="44958" y="686266"/>
                    <a:pt x="52578" y="740367"/>
                    <a:pt x="45339" y="792088"/>
                  </a:cubicBezTo>
                  <a:cubicBezTo>
                    <a:pt x="38195" y="843237"/>
                    <a:pt x="23050" y="928010"/>
                    <a:pt x="7144" y="976683"/>
                  </a:cubicBezTo>
                  <a:cubicBezTo>
                    <a:pt x="122968" y="988589"/>
                    <a:pt x="276416" y="996685"/>
                    <a:pt x="337280" y="981159"/>
                  </a:cubicBezTo>
                  <a:cubicBezTo>
                    <a:pt x="310801" y="803995"/>
                    <a:pt x="301942" y="609684"/>
                    <a:pt x="313563" y="503290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15" name="Freeform: Shape 141">
              <a:extLst>
                <a:ext uri="{FF2B5EF4-FFF2-40B4-BE49-F238E27FC236}">
                  <a16:creationId xmlns:a16="http://schemas.microsoft.com/office/drawing/2014/main" id="{71E8549F-FF68-47D3-B8AB-BB6ECF2F8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074" y="2724245"/>
              <a:ext cx="209550" cy="971550"/>
            </a:xfrm>
            <a:custGeom>
              <a:avLst/>
              <a:gdLst>
                <a:gd name="T0" fmla="*/ 209112 w 209550"/>
                <a:gd name="T1" fmla="*/ 745045 h 971550"/>
                <a:gd name="T2" fmla="*/ 175108 w 209550"/>
                <a:gd name="T3" fmla="*/ 407765 h 971550"/>
                <a:gd name="T4" fmla="*/ 179394 w 209550"/>
                <a:gd name="T5" fmla="*/ 268415 h 971550"/>
                <a:gd name="T6" fmla="*/ 188157 w 209550"/>
                <a:gd name="T7" fmla="*/ 144018 h 971550"/>
                <a:gd name="T8" fmla="*/ 145295 w 209550"/>
                <a:gd name="T9" fmla="*/ 7144 h 971550"/>
                <a:gd name="T10" fmla="*/ 138056 w 209550"/>
                <a:gd name="T11" fmla="*/ 8287 h 971550"/>
                <a:gd name="T12" fmla="*/ 18422 w 209550"/>
                <a:gd name="T13" fmla="*/ 102775 h 971550"/>
                <a:gd name="T14" fmla="*/ 12421 w 209550"/>
                <a:gd name="T15" fmla="*/ 947261 h 971550"/>
                <a:gd name="T16" fmla="*/ 169679 w 209550"/>
                <a:gd name="T17" fmla="*/ 968502 h 971550"/>
                <a:gd name="T18" fmla="*/ 209112 w 209550"/>
                <a:gd name="T19" fmla="*/ 744950 h 9715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9550"/>
                <a:gd name="T31" fmla="*/ 0 h 971550"/>
                <a:gd name="T32" fmla="*/ 209550 w 209550"/>
                <a:gd name="T33" fmla="*/ 971550 h 9715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9550" h="971550">
                  <a:moveTo>
                    <a:pt x="209112" y="745045"/>
                  </a:moveTo>
                  <a:cubicBezTo>
                    <a:pt x="207112" y="631984"/>
                    <a:pt x="169107" y="521208"/>
                    <a:pt x="175108" y="407765"/>
                  </a:cubicBezTo>
                  <a:cubicBezTo>
                    <a:pt x="177489" y="362045"/>
                    <a:pt x="165964" y="312611"/>
                    <a:pt x="179394" y="268415"/>
                  </a:cubicBezTo>
                  <a:cubicBezTo>
                    <a:pt x="191205" y="229552"/>
                    <a:pt x="189776" y="185261"/>
                    <a:pt x="188157" y="144018"/>
                  </a:cubicBezTo>
                  <a:cubicBezTo>
                    <a:pt x="185300" y="73247"/>
                    <a:pt x="161011" y="71342"/>
                    <a:pt x="145295" y="7144"/>
                  </a:cubicBezTo>
                  <a:cubicBezTo>
                    <a:pt x="142913" y="7525"/>
                    <a:pt x="140437" y="7906"/>
                    <a:pt x="138056" y="8287"/>
                  </a:cubicBezTo>
                  <a:cubicBezTo>
                    <a:pt x="110624" y="12859"/>
                    <a:pt x="31661" y="51721"/>
                    <a:pt x="18422" y="102775"/>
                  </a:cubicBezTo>
                  <a:cubicBezTo>
                    <a:pt x="18041" y="104680"/>
                    <a:pt x="-2152" y="916115"/>
                    <a:pt x="12421" y="947261"/>
                  </a:cubicBezTo>
                  <a:cubicBezTo>
                    <a:pt x="30995" y="952119"/>
                    <a:pt x="99956" y="960882"/>
                    <a:pt x="169679" y="968502"/>
                  </a:cubicBezTo>
                  <a:cubicBezTo>
                    <a:pt x="190824" y="907161"/>
                    <a:pt x="210255" y="809244"/>
                    <a:pt x="209112" y="744950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30A080D-03FC-4091-B8C1-1AC0AB2EA737}"/>
                </a:ext>
              </a:extLst>
            </p:cNvPr>
            <p:cNvSpPr/>
            <p:nvPr/>
          </p:nvSpPr>
          <p:spPr>
            <a:xfrm>
              <a:off x="4338238" y="2784794"/>
              <a:ext cx="502839" cy="515800"/>
            </a:xfrm>
            <a:custGeom>
              <a:avLst/>
              <a:gdLst>
                <a:gd name="connsiteX0" fmla="*/ 448818 w 504825"/>
                <a:gd name="connsiteY0" fmla="*/ 86011 h 514350"/>
                <a:gd name="connsiteX1" fmla="*/ 416338 w 504825"/>
                <a:gd name="connsiteY1" fmla="*/ 9620 h 514350"/>
                <a:gd name="connsiteX2" fmla="*/ 411766 w 504825"/>
                <a:gd name="connsiteY2" fmla="*/ 7144 h 514350"/>
                <a:gd name="connsiteX3" fmla="*/ 411766 w 504825"/>
                <a:gd name="connsiteY3" fmla="*/ 166021 h 514350"/>
                <a:gd name="connsiteX4" fmla="*/ 202406 w 504825"/>
                <a:gd name="connsiteY4" fmla="*/ 166021 h 514350"/>
                <a:gd name="connsiteX5" fmla="*/ 65342 w 504825"/>
                <a:gd name="connsiteY5" fmla="*/ 357569 h 514350"/>
                <a:gd name="connsiteX6" fmla="*/ 7144 w 504825"/>
                <a:gd name="connsiteY6" fmla="*/ 357854 h 514350"/>
                <a:gd name="connsiteX7" fmla="*/ 23622 w 504825"/>
                <a:gd name="connsiteY7" fmla="*/ 476250 h 514350"/>
                <a:gd name="connsiteX8" fmla="*/ 156877 w 504825"/>
                <a:gd name="connsiteY8" fmla="*/ 513207 h 514350"/>
                <a:gd name="connsiteX9" fmla="*/ 158305 w 504825"/>
                <a:gd name="connsiteY9" fmla="*/ 511873 h 514350"/>
                <a:gd name="connsiteX10" fmla="*/ 166116 w 504825"/>
                <a:gd name="connsiteY10" fmla="*/ 511397 h 514350"/>
                <a:gd name="connsiteX11" fmla="*/ 487966 w 504825"/>
                <a:gd name="connsiteY11" fmla="*/ 237554 h 514350"/>
                <a:gd name="connsiteX12" fmla="*/ 449009 w 504825"/>
                <a:gd name="connsiteY12" fmla="*/ 85915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825" h="514350">
                  <a:moveTo>
                    <a:pt x="448818" y="86011"/>
                  </a:moveTo>
                  <a:lnTo>
                    <a:pt x="416338" y="9620"/>
                  </a:lnTo>
                  <a:cubicBezTo>
                    <a:pt x="414814" y="8668"/>
                    <a:pt x="413290" y="8001"/>
                    <a:pt x="411766" y="7144"/>
                  </a:cubicBezTo>
                  <a:lnTo>
                    <a:pt x="411766" y="166021"/>
                  </a:lnTo>
                  <a:lnTo>
                    <a:pt x="202406" y="166021"/>
                  </a:lnTo>
                  <a:lnTo>
                    <a:pt x="65342" y="357569"/>
                  </a:lnTo>
                  <a:lnTo>
                    <a:pt x="7144" y="357854"/>
                  </a:lnTo>
                  <a:lnTo>
                    <a:pt x="23622" y="476250"/>
                  </a:lnTo>
                  <a:cubicBezTo>
                    <a:pt x="79153" y="493586"/>
                    <a:pt x="128968" y="507873"/>
                    <a:pt x="156877" y="513207"/>
                  </a:cubicBezTo>
                  <a:lnTo>
                    <a:pt x="158305" y="511873"/>
                  </a:lnTo>
                  <a:cubicBezTo>
                    <a:pt x="162020" y="513683"/>
                    <a:pt x="164687" y="513778"/>
                    <a:pt x="166116" y="511397"/>
                  </a:cubicBezTo>
                  <a:lnTo>
                    <a:pt x="487966" y="237554"/>
                  </a:lnTo>
                  <a:cubicBezTo>
                    <a:pt x="516255" y="192500"/>
                    <a:pt x="494062" y="114205"/>
                    <a:pt x="449009" y="85915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817" name="Freeform: Shape 143">
              <a:extLst>
                <a:ext uri="{FF2B5EF4-FFF2-40B4-BE49-F238E27FC236}">
                  <a16:creationId xmlns:a16="http://schemas.microsoft.com/office/drawing/2014/main" id="{3D909EF9-51A5-4133-BDB0-C9680E99F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676" y="2757815"/>
              <a:ext cx="476250" cy="485775"/>
            </a:xfrm>
            <a:custGeom>
              <a:avLst/>
              <a:gdLst>
                <a:gd name="T0" fmla="*/ 107886 w 476250"/>
                <a:gd name="T1" fmla="*/ 483066 h 485775"/>
                <a:gd name="T2" fmla="*/ 39115 w 476250"/>
                <a:gd name="T3" fmla="*/ 420773 h 485775"/>
                <a:gd name="T4" fmla="*/ 44068 w 476250"/>
                <a:gd name="T5" fmla="*/ 423630 h 485775"/>
                <a:gd name="T6" fmla="*/ 7206 w 476250"/>
                <a:gd name="T7" fmla="*/ 340668 h 485775"/>
                <a:gd name="T8" fmla="*/ 294671 w 476250"/>
                <a:gd name="T9" fmla="*/ 48250 h 485775"/>
                <a:gd name="T10" fmla="*/ 432879 w 476250"/>
                <a:gd name="T11" fmla="*/ 26057 h 485775"/>
                <a:gd name="T12" fmla="*/ 453167 w 476250"/>
                <a:gd name="T13" fmla="*/ 106543 h 485775"/>
                <a:gd name="T14" fmla="*/ 420210 w 476250"/>
                <a:gd name="T15" fmla="*/ 310378 h 485775"/>
                <a:gd name="T16" fmla="*/ 107790 w 476250"/>
                <a:gd name="T17" fmla="*/ 483066 h 4857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6250"/>
                <a:gd name="T28" fmla="*/ 0 h 485775"/>
                <a:gd name="T29" fmla="*/ 476250 w 476250"/>
                <a:gd name="T30" fmla="*/ 485775 h 4857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6250" h="485775">
                  <a:moveTo>
                    <a:pt x="107886" y="483066"/>
                  </a:moveTo>
                  <a:cubicBezTo>
                    <a:pt x="100456" y="491925"/>
                    <a:pt x="79215" y="455730"/>
                    <a:pt x="39115" y="420773"/>
                  </a:cubicBezTo>
                  <a:lnTo>
                    <a:pt x="44068" y="423630"/>
                  </a:lnTo>
                  <a:cubicBezTo>
                    <a:pt x="3968" y="388674"/>
                    <a:pt x="7206" y="340668"/>
                    <a:pt x="7206" y="340668"/>
                  </a:cubicBezTo>
                  <a:lnTo>
                    <a:pt x="294671" y="48250"/>
                  </a:lnTo>
                  <a:cubicBezTo>
                    <a:pt x="329628" y="8150"/>
                    <a:pt x="392778" y="-8900"/>
                    <a:pt x="432879" y="26057"/>
                  </a:cubicBezTo>
                  <a:lnTo>
                    <a:pt x="453167" y="106543"/>
                  </a:lnTo>
                  <a:cubicBezTo>
                    <a:pt x="494124" y="169503"/>
                    <a:pt x="455167" y="270278"/>
                    <a:pt x="420210" y="310378"/>
                  </a:cubicBezTo>
                  <a:lnTo>
                    <a:pt x="107790" y="483066"/>
                  </a:ln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18" name="Freeform: Shape 144">
              <a:extLst>
                <a:ext uri="{FF2B5EF4-FFF2-40B4-BE49-F238E27FC236}">
                  <a16:creationId xmlns:a16="http://schemas.microsoft.com/office/drawing/2014/main" id="{56FDF164-52EF-4B3B-92BA-8F9C3CA00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313" y="2932524"/>
              <a:ext cx="133350" cy="133350"/>
            </a:xfrm>
            <a:custGeom>
              <a:avLst/>
              <a:gdLst>
                <a:gd name="T0" fmla="*/ 24100 w 133350"/>
                <a:gd name="T1" fmla="*/ 73376 h 133350"/>
                <a:gd name="T2" fmla="*/ 27910 w 133350"/>
                <a:gd name="T3" fmla="*/ 8034 h 133350"/>
                <a:gd name="T4" fmla="*/ 113921 w 133350"/>
                <a:gd name="T5" fmla="*/ 78710 h 133350"/>
                <a:gd name="T6" fmla="*/ 113921 w 133350"/>
                <a:gd name="T7" fmla="*/ 125192 h 133350"/>
                <a:gd name="T8" fmla="*/ 24005 w 133350"/>
                <a:gd name="T9" fmla="*/ 73376 h 133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350"/>
                <a:gd name="T16" fmla="*/ 0 h 133350"/>
                <a:gd name="T17" fmla="*/ 133350 w 133350"/>
                <a:gd name="T18" fmla="*/ 133350 h 133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350" h="133350">
                  <a:moveTo>
                    <a:pt x="24100" y="73376"/>
                  </a:moveTo>
                  <a:cubicBezTo>
                    <a:pt x="-6570" y="48230"/>
                    <a:pt x="10384" y="16797"/>
                    <a:pt x="27910" y="8034"/>
                  </a:cubicBezTo>
                  <a:cubicBezTo>
                    <a:pt x="45436" y="-729"/>
                    <a:pt x="82965" y="57564"/>
                    <a:pt x="113921" y="78710"/>
                  </a:cubicBezTo>
                  <a:cubicBezTo>
                    <a:pt x="144877" y="99855"/>
                    <a:pt x="131447" y="116429"/>
                    <a:pt x="113921" y="125192"/>
                  </a:cubicBezTo>
                  <a:cubicBezTo>
                    <a:pt x="96395" y="134050"/>
                    <a:pt x="66772" y="108428"/>
                    <a:pt x="24005" y="73376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19" name="Freeform: Shape 145">
              <a:extLst>
                <a:ext uri="{FF2B5EF4-FFF2-40B4-BE49-F238E27FC236}">
                  <a16:creationId xmlns:a16="http://schemas.microsoft.com/office/drawing/2014/main" id="{6E13C52F-83CE-4137-8196-910658E8A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178" y="2990850"/>
              <a:ext cx="523875" cy="257175"/>
            </a:xfrm>
            <a:custGeom>
              <a:avLst/>
              <a:gdLst>
                <a:gd name="T0" fmla="*/ 7239 w 523875"/>
                <a:gd name="T1" fmla="*/ 58293 h 257175"/>
                <a:gd name="T2" fmla="*/ 70485 w 523875"/>
                <a:gd name="T3" fmla="*/ 7144 h 257175"/>
                <a:gd name="T4" fmla="*/ 485775 w 523875"/>
                <a:gd name="T5" fmla="*/ 128588 h 257175"/>
                <a:gd name="T6" fmla="*/ 484632 w 523875"/>
                <a:gd name="T7" fmla="*/ 190595 h 257175"/>
                <a:gd name="T8" fmla="*/ 393954 w 523875"/>
                <a:gd name="T9" fmla="*/ 250317 h 257175"/>
                <a:gd name="T10" fmla="*/ 7144 w 523875"/>
                <a:gd name="T11" fmla="*/ 58293 h 257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3875"/>
                <a:gd name="T19" fmla="*/ 0 h 257175"/>
                <a:gd name="T20" fmla="*/ 523875 w 523875"/>
                <a:gd name="T21" fmla="*/ 257175 h 257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3875" h="257175">
                  <a:moveTo>
                    <a:pt x="7239" y="58293"/>
                  </a:moveTo>
                  <a:cubicBezTo>
                    <a:pt x="42005" y="34195"/>
                    <a:pt x="70485" y="7144"/>
                    <a:pt x="70485" y="7144"/>
                  </a:cubicBezTo>
                  <a:lnTo>
                    <a:pt x="485775" y="128588"/>
                  </a:lnTo>
                  <a:cubicBezTo>
                    <a:pt x="545211" y="146018"/>
                    <a:pt x="519493" y="166497"/>
                    <a:pt x="484632" y="190595"/>
                  </a:cubicBezTo>
                  <a:lnTo>
                    <a:pt x="393954" y="250317"/>
                  </a:lnTo>
                  <a:cubicBezTo>
                    <a:pt x="306800" y="219170"/>
                    <a:pt x="7144" y="58293"/>
                    <a:pt x="7144" y="58293"/>
                  </a:cubicBezTo>
                  <a:close/>
                </a:path>
              </a:pathLst>
            </a:custGeom>
            <a:solidFill>
              <a:srgbClr val="2414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0" name="Freeform: Shape 146">
              <a:extLst>
                <a:ext uri="{FF2B5EF4-FFF2-40B4-BE49-F238E27FC236}">
                  <a16:creationId xmlns:a16="http://schemas.microsoft.com/office/drawing/2014/main" id="{4C9550E5-8290-44A4-9112-39C1E5726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914" y="2388878"/>
              <a:ext cx="219075" cy="285750"/>
            </a:xfrm>
            <a:custGeom>
              <a:avLst/>
              <a:gdLst>
                <a:gd name="T0" fmla="*/ 217812 w 219075"/>
                <a:gd name="T1" fmla="*/ 132199 h 285750"/>
                <a:gd name="T2" fmla="*/ 154756 w 219075"/>
                <a:gd name="T3" fmla="*/ 268026 h 285750"/>
                <a:gd name="T4" fmla="*/ 7214 w 219075"/>
                <a:gd name="T5" fmla="*/ 235831 h 285750"/>
                <a:gd name="T6" fmla="*/ 59887 w 219075"/>
                <a:gd name="T7" fmla="*/ 8469 h 285750"/>
                <a:gd name="T8" fmla="*/ 217812 w 219075"/>
                <a:gd name="T9" fmla="*/ 132199 h 2857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075"/>
                <a:gd name="T16" fmla="*/ 0 h 285750"/>
                <a:gd name="T17" fmla="*/ 219075 w 219075"/>
                <a:gd name="T18" fmla="*/ 285750 h 2857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075" h="285750">
                  <a:moveTo>
                    <a:pt x="217812" y="132199"/>
                  </a:moveTo>
                  <a:cubicBezTo>
                    <a:pt x="222765" y="173347"/>
                    <a:pt x="220479" y="238689"/>
                    <a:pt x="154756" y="268026"/>
                  </a:cubicBezTo>
                  <a:cubicBezTo>
                    <a:pt x="78175" y="302220"/>
                    <a:pt x="4547" y="270788"/>
                    <a:pt x="7214" y="235831"/>
                  </a:cubicBezTo>
                  <a:cubicBezTo>
                    <a:pt x="12834" y="165251"/>
                    <a:pt x="6833" y="14756"/>
                    <a:pt x="59887" y="8469"/>
                  </a:cubicBezTo>
                  <a:cubicBezTo>
                    <a:pt x="150756" y="-2389"/>
                    <a:pt x="208477" y="54761"/>
                    <a:pt x="217812" y="132199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1" name="Freeform: Shape 147">
              <a:extLst>
                <a:ext uri="{FF2B5EF4-FFF2-40B4-BE49-F238E27FC236}">
                  <a16:creationId xmlns:a16="http://schemas.microsoft.com/office/drawing/2014/main" id="{14481ACD-327C-4861-9202-1808ECA74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985" y="2360843"/>
              <a:ext cx="247650" cy="228600"/>
            </a:xfrm>
            <a:custGeom>
              <a:avLst/>
              <a:gdLst>
                <a:gd name="T0" fmla="*/ 7144 w 247650"/>
                <a:gd name="T1" fmla="*/ 98798 h 228600"/>
                <a:gd name="T2" fmla="*/ 162306 w 247650"/>
                <a:gd name="T3" fmla="*/ 15454 h 228600"/>
                <a:gd name="T4" fmla="*/ 238696 w 247650"/>
                <a:gd name="T5" fmla="*/ 154424 h 228600"/>
                <a:gd name="T6" fmla="*/ 214979 w 247650"/>
                <a:gd name="T7" fmla="*/ 222337 h 228600"/>
                <a:gd name="T8" fmla="*/ 193643 w 247650"/>
                <a:gd name="T9" fmla="*/ 129659 h 228600"/>
                <a:gd name="T10" fmla="*/ 72580 w 247650"/>
                <a:gd name="T11" fmla="*/ 119657 h 228600"/>
                <a:gd name="T12" fmla="*/ 7239 w 247650"/>
                <a:gd name="T13" fmla="*/ 98798 h 228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7650"/>
                <a:gd name="T22" fmla="*/ 0 h 228600"/>
                <a:gd name="T23" fmla="*/ 247650 w 247650"/>
                <a:gd name="T24" fmla="*/ 228600 h 228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7650" h="228600">
                  <a:moveTo>
                    <a:pt x="7144" y="98798"/>
                  </a:moveTo>
                  <a:cubicBezTo>
                    <a:pt x="21050" y="-16074"/>
                    <a:pt x="111442" y="5643"/>
                    <a:pt x="162306" y="15454"/>
                  </a:cubicBezTo>
                  <a:cubicBezTo>
                    <a:pt x="202787" y="23264"/>
                    <a:pt x="267176" y="49839"/>
                    <a:pt x="238696" y="154424"/>
                  </a:cubicBezTo>
                  <a:cubicBezTo>
                    <a:pt x="221742" y="216431"/>
                    <a:pt x="215075" y="218146"/>
                    <a:pt x="214979" y="222337"/>
                  </a:cubicBezTo>
                  <a:cubicBezTo>
                    <a:pt x="193738" y="225766"/>
                    <a:pt x="229171" y="143279"/>
                    <a:pt x="193643" y="129659"/>
                  </a:cubicBezTo>
                  <a:cubicBezTo>
                    <a:pt x="155162" y="114895"/>
                    <a:pt x="113538" y="120991"/>
                    <a:pt x="72580" y="119657"/>
                  </a:cubicBezTo>
                  <a:cubicBezTo>
                    <a:pt x="19526" y="117848"/>
                    <a:pt x="7906" y="111561"/>
                    <a:pt x="7239" y="98798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2" name="Freeform: Shape 148">
              <a:extLst>
                <a:ext uri="{FF2B5EF4-FFF2-40B4-BE49-F238E27FC236}">
                  <a16:creationId xmlns:a16="http://schemas.microsoft.com/office/drawing/2014/main" id="{FDBB2423-9AB4-43B3-AE27-7478B10F6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511" y="2344588"/>
              <a:ext cx="257175" cy="152400"/>
            </a:xfrm>
            <a:custGeom>
              <a:avLst/>
              <a:gdLst>
                <a:gd name="T0" fmla="*/ 172780 w 257175"/>
                <a:gd name="T1" fmla="*/ 31613 h 152400"/>
                <a:gd name="T2" fmla="*/ 256124 w 257175"/>
                <a:gd name="T3" fmla="*/ 128292 h 152400"/>
                <a:gd name="T4" fmla="*/ 220215 w 257175"/>
                <a:gd name="T5" fmla="*/ 149533 h 152400"/>
                <a:gd name="T6" fmla="*/ 169828 w 257175"/>
                <a:gd name="T7" fmla="*/ 146009 h 152400"/>
                <a:gd name="T8" fmla="*/ 83055 w 257175"/>
                <a:gd name="T9" fmla="*/ 135912 h 152400"/>
                <a:gd name="T10" fmla="*/ 9998 w 257175"/>
                <a:gd name="T11" fmla="*/ 119339 h 152400"/>
                <a:gd name="T12" fmla="*/ 172876 w 257175"/>
                <a:gd name="T13" fmla="*/ 31709 h 1524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7175"/>
                <a:gd name="T22" fmla="*/ 0 h 152400"/>
                <a:gd name="T23" fmla="*/ 257175 w 257175"/>
                <a:gd name="T24" fmla="*/ 152400 h 1524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7175" h="152400">
                  <a:moveTo>
                    <a:pt x="172780" y="31613"/>
                  </a:moveTo>
                  <a:cubicBezTo>
                    <a:pt x="207070" y="38281"/>
                    <a:pt x="258696" y="58379"/>
                    <a:pt x="256124" y="128292"/>
                  </a:cubicBezTo>
                  <a:cubicBezTo>
                    <a:pt x="241075" y="132959"/>
                    <a:pt x="235645" y="146390"/>
                    <a:pt x="220215" y="149533"/>
                  </a:cubicBezTo>
                  <a:cubicBezTo>
                    <a:pt x="214786" y="150676"/>
                    <a:pt x="176114" y="146199"/>
                    <a:pt x="169828" y="146009"/>
                  </a:cubicBezTo>
                  <a:cubicBezTo>
                    <a:pt x="134585" y="136103"/>
                    <a:pt x="120012" y="137150"/>
                    <a:pt x="83055" y="135912"/>
                  </a:cubicBezTo>
                  <a:cubicBezTo>
                    <a:pt x="30001" y="134102"/>
                    <a:pt x="10665" y="132102"/>
                    <a:pt x="9998" y="119339"/>
                  </a:cubicBezTo>
                  <a:cubicBezTo>
                    <a:pt x="-14195" y="-52969"/>
                    <a:pt x="121917" y="21898"/>
                    <a:pt x="172876" y="31709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3" name="Freeform: Shape 149">
              <a:extLst>
                <a:ext uri="{FF2B5EF4-FFF2-40B4-BE49-F238E27FC236}">
                  <a16:creationId xmlns:a16="http://schemas.microsoft.com/office/drawing/2014/main" id="{36EAC28D-CFCA-4ED5-883E-33B8537A1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56" y="4075938"/>
              <a:ext cx="161925" cy="771525"/>
            </a:xfrm>
            <a:custGeom>
              <a:avLst/>
              <a:gdLst>
                <a:gd name="T0" fmla="*/ 83922 w 161925"/>
                <a:gd name="T1" fmla="*/ 766096 h 771525"/>
                <a:gd name="T2" fmla="*/ 7151 w 161925"/>
                <a:gd name="T3" fmla="*/ 318707 h 771525"/>
                <a:gd name="T4" fmla="*/ 27915 w 161925"/>
                <a:gd name="T5" fmla="*/ 148304 h 771525"/>
                <a:gd name="T6" fmla="*/ 133834 w 161925"/>
                <a:gd name="T7" fmla="*/ 7144 h 771525"/>
                <a:gd name="T8" fmla="*/ 159265 w 161925"/>
                <a:gd name="T9" fmla="*/ 110204 h 771525"/>
                <a:gd name="T10" fmla="*/ 160694 w 161925"/>
                <a:gd name="T11" fmla="*/ 284607 h 771525"/>
                <a:gd name="T12" fmla="*/ 124880 w 161925"/>
                <a:gd name="T13" fmla="*/ 747046 h 771525"/>
                <a:gd name="T14" fmla="*/ 83922 w 161925"/>
                <a:gd name="T15" fmla="*/ 766191 h 7715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1925"/>
                <a:gd name="T25" fmla="*/ 0 h 771525"/>
                <a:gd name="T26" fmla="*/ 161925 w 161925"/>
                <a:gd name="T27" fmla="*/ 771525 h 7715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1925" h="771525">
                  <a:moveTo>
                    <a:pt x="83922" y="766096"/>
                  </a:moveTo>
                  <a:cubicBezTo>
                    <a:pt x="65635" y="567023"/>
                    <a:pt x="24201" y="458724"/>
                    <a:pt x="7151" y="318707"/>
                  </a:cubicBezTo>
                  <a:cubicBezTo>
                    <a:pt x="6675" y="315087"/>
                    <a:pt x="30202" y="160782"/>
                    <a:pt x="27915" y="148304"/>
                  </a:cubicBezTo>
                  <a:cubicBezTo>
                    <a:pt x="74969" y="168974"/>
                    <a:pt x="88494" y="29813"/>
                    <a:pt x="133834" y="7144"/>
                  </a:cubicBezTo>
                  <a:cubicBezTo>
                    <a:pt x="151360" y="44863"/>
                    <a:pt x="157646" y="69437"/>
                    <a:pt x="159265" y="110204"/>
                  </a:cubicBezTo>
                  <a:cubicBezTo>
                    <a:pt x="159932" y="127063"/>
                    <a:pt x="162027" y="267843"/>
                    <a:pt x="160694" y="284607"/>
                  </a:cubicBezTo>
                  <a:cubicBezTo>
                    <a:pt x="141072" y="523303"/>
                    <a:pt x="124880" y="747046"/>
                    <a:pt x="124880" y="747046"/>
                  </a:cubicBezTo>
                  <a:cubicBezTo>
                    <a:pt x="124880" y="747046"/>
                    <a:pt x="86018" y="788003"/>
                    <a:pt x="83922" y="766191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4" name="Freeform: Shape 150">
              <a:extLst>
                <a:ext uri="{FF2B5EF4-FFF2-40B4-BE49-F238E27FC236}">
                  <a16:creationId xmlns:a16="http://schemas.microsoft.com/office/drawing/2014/main" id="{F485E97F-8054-498D-B662-186C26604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009" y="4075652"/>
              <a:ext cx="152400" cy="771525"/>
            </a:xfrm>
            <a:custGeom>
              <a:avLst/>
              <a:gdLst>
                <a:gd name="T0" fmla="*/ 95137 w 152400"/>
                <a:gd name="T1" fmla="*/ 764953 h 771525"/>
                <a:gd name="T2" fmla="*/ 141810 w 152400"/>
                <a:gd name="T3" fmla="*/ 314516 h 771525"/>
                <a:gd name="T4" fmla="*/ 148668 w 152400"/>
                <a:gd name="T5" fmla="*/ 169831 h 771525"/>
                <a:gd name="T6" fmla="*/ 30748 w 152400"/>
                <a:gd name="T7" fmla="*/ 7144 h 771525"/>
                <a:gd name="T8" fmla="*/ 7221 w 152400"/>
                <a:gd name="T9" fmla="*/ 110680 h 771525"/>
                <a:gd name="T10" fmla="*/ 9126 w 152400"/>
                <a:gd name="T11" fmla="*/ 285083 h 771525"/>
                <a:gd name="T12" fmla="*/ 53798 w 152400"/>
                <a:gd name="T13" fmla="*/ 746569 h 771525"/>
                <a:gd name="T14" fmla="*/ 95042 w 152400"/>
                <a:gd name="T15" fmla="*/ 764858 h 7715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400"/>
                <a:gd name="T25" fmla="*/ 0 h 771525"/>
                <a:gd name="T26" fmla="*/ 152400 w 152400"/>
                <a:gd name="T27" fmla="*/ 771525 h 7715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400" h="771525">
                  <a:moveTo>
                    <a:pt x="95137" y="764953"/>
                  </a:moveTo>
                  <a:cubicBezTo>
                    <a:pt x="109615" y="565499"/>
                    <a:pt x="127522" y="454914"/>
                    <a:pt x="141810" y="314516"/>
                  </a:cubicBezTo>
                  <a:cubicBezTo>
                    <a:pt x="142190" y="310896"/>
                    <a:pt x="146667" y="182404"/>
                    <a:pt x="148668" y="169831"/>
                  </a:cubicBezTo>
                  <a:cubicBezTo>
                    <a:pt x="101995" y="191548"/>
                    <a:pt x="76373" y="28861"/>
                    <a:pt x="30748" y="7144"/>
                  </a:cubicBezTo>
                  <a:cubicBezTo>
                    <a:pt x="13889" y="45339"/>
                    <a:pt x="8078" y="69913"/>
                    <a:pt x="7221" y="110680"/>
                  </a:cubicBezTo>
                  <a:cubicBezTo>
                    <a:pt x="6935" y="127540"/>
                    <a:pt x="7412" y="268319"/>
                    <a:pt x="9126" y="285083"/>
                  </a:cubicBezTo>
                  <a:cubicBezTo>
                    <a:pt x="33320" y="523303"/>
                    <a:pt x="53798" y="746569"/>
                    <a:pt x="53798" y="746569"/>
                  </a:cubicBezTo>
                  <a:cubicBezTo>
                    <a:pt x="53798" y="746569"/>
                    <a:pt x="93518" y="786670"/>
                    <a:pt x="95042" y="764858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5" name="Freeform: Shape 151">
              <a:extLst>
                <a:ext uri="{FF2B5EF4-FFF2-40B4-BE49-F238E27FC236}">
                  <a16:creationId xmlns:a16="http://schemas.microsoft.com/office/drawing/2014/main" id="{7A5674DB-7358-499F-BAC8-E89D7018A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56" y="4075843"/>
              <a:ext cx="161925" cy="647700"/>
            </a:xfrm>
            <a:custGeom>
              <a:avLst/>
              <a:gdLst>
                <a:gd name="T0" fmla="*/ 142882 w 161925"/>
                <a:gd name="T1" fmla="*/ 649224 h 647700"/>
                <a:gd name="T2" fmla="*/ 58586 w 161925"/>
                <a:gd name="T3" fmla="*/ 649224 h 647700"/>
                <a:gd name="T4" fmla="*/ 7151 w 161925"/>
                <a:gd name="T5" fmla="*/ 318706 h 647700"/>
                <a:gd name="T6" fmla="*/ 27915 w 161925"/>
                <a:gd name="T7" fmla="*/ 148304 h 647700"/>
                <a:gd name="T8" fmla="*/ 133834 w 161925"/>
                <a:gd name="T9" fmla="*/ 7144 h 647700"/>
                <a:gd name="T10" fmla="*/ 159265 w 161925"/>
                <a:gd name="T11" fmla="*/ 110204 h 647700"/>
                <a:gd name="T12" fmla="*/ 160694 w 161925"/>
                <a:gd name="T13" fmla="*/ 284607 h 647700"/>
                <a:gd name="T14" fmla="*/ 142882 w 161925"/>
                <a:gd name="T15" fmla="*/ 649319 h 6477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1925"/>
                <a:gd name="T25" fmla="*/ 0 h 647700"/>
                <a:gd name="T26" fmla="*/ 161925 w 161925"/>
                <a:gd name="T27" fmla="*/ 647700 h 6477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1925" h="647700">
                  <a:moveTo>
                    <a:pt x="142882" y="649224"/>
                  </a:moveTo>
                  <a:lnTo>
                    <a:pt x="58586" y="649224"/>
                  </a:lnTo>
                  <a:cubicBezTo>
                    <a:pt x="38107" y="519113"/>
                    <a:pt x="20581" y="428625"/>
                    <a:pt x="7151" y="318706"/>
                  </a:cubicBezTo>
                  <a:cubicBezTo>
                    <a:pt x="6675" y="315087"/>
                    <a:pt x="30202" y="160782"/>
                    <a:pt x="27915" y="148304"/>
                  </a:cubicBezTo>
                  <a:cubicBezTo>
                    <a:pt x="74969" y="168973"/>
                    <a:pt x="88494" y="29813"/>
                    <a:pt x="133834" y="7144"/>
                  </a:cubicBezTo>
                  <a:cubicBezTo>
                    <a:pt x="151360" y="44863"/>
                    <a:pt x="157646" y="69437"/>
                    <a:pt x="159265" y="110204"/>
                  </a:cubicBezTo>
                  <a:cubicBezTo>
                    <a:pt x="159932" y="127063"/>
                    <a:pt x="162027" y="267843"/>
                    <a:pt x="160694" y="284607"/>
                  </a:cubicBezTo>
                  <a:cubicBezTo>
                    <a:pt x="149073" y="425863"/>
                    <a:pt x="149454" y="561880"/>
                    <a:pt x="142882" y="649319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6" name="Freeform: Shape 152">
              <a:extLst>
                <a:ext uri="{FF2B5EF4-FFF2-40B4-BE49-F238E27FC236}">
                  <a16:creationId xmlns:a16="http://schemas.microsoft.com/office/drawing/2014/main" id="{3FC2442D-A198-4C4F-B1C0-794C9B21C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270" y="2852859"/>
              <a:ext cx="304800" cy="552450"/>
            </a:xfrm>
            <a:custGeom>
              <a:avLst/>
              <a:gdLst>
                <a:gd name="T0" fmla="*/ 151196 w 304800"/>
                <a:gd name="T1" fmla="*/ 549090 h 552450"/>
                <a:gd name="T2" fmla="*/ 234254 w 304800"/>
                <a:gd name="T3" fmla="*/ 539946 h 552450"/>
                <a:gd name="T4" fmla="*/ 229110 w 304800"/>
                <a:gd name="T5" fmla="*/ 539280 h 552450"/>
                <a:gd name="T6" fmla="*/ 299976 w 304800"/>
                <a:gd name="T7" fmla="*/ 495750 h 552450"/>
                <a:gd name="T8" fmla="*/ 247303 w 304800"/>
                <a:gd name="T9" fmla="*/ 103797 h 552450"/>
                <a:gd name="T10" fmla="*/ 158911 w 304800"/>
                <a:gd name="T11" fmla="*/ 7404 h 552450"/>
                <a:gd name="T12" fmla="*/ 101285 w 304800"/>
                <a:gd name="T13" fmla="*/ 58458 h 552450"/>
                <a:gd name="T14" fmla="*/ 7368 w 304800"/>
                <a:gd name="T15" fmla="*/ 171234 h 552450"/>
                <a:gd name="T16" fmla="*/ 151100 w 304800"/>
                <a:gd name="T17" fmla="*/ 549090 h 5524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800"/>
                <a:gd name="T28" fmla="*/ 0 h 552450"/>
                <a:gd name="T29" fmla="*/ 304800 w 304800"/>
                <a:gd name="T30" fmla="*/ 552450 h 5524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800" h="552450">
                  <a:moveTo>
                    <a:pt x="151196" y="549090"/>
                  </a:moveTo>
                  <a:cubicBezTo>
                    <a:pt x="151863" y="560235"/>
                    <a:pt x="186533" y="544233"/>
                    <a:pt x="234254" y="539946"/>
                  </a:cubicBezTo>
                  <a:lnTo>
                    <a:pt x="229110" y="539280"/>
                  </a:lnTo>
                  <a:cubicBezTo>
                    <a:pt x="276830" y="534993"/>
                    <a:pt x="299976" y="495750"/>
                    <a:pt x="299976" y="495750"/>
                  </a:cubicBezTo>
                  <a:lnTo>
                    <a:pt x="247303" y="103797"/>
                  </a:lnTo>
                  <a:cubicBezTo>
                    <a:pt x="243302" y="52552"/>
                    <a:pt x="206631" y="3117"/>
                    <a:pt x="158911" y="7404"/>
                  </a:cubicBezTo>
                  <a:lnTo>
                    <a:pt x="101285" y="58458"/>
                  </a:lnTo>
                  <a:cubicBezTo>
                    <a:pt x="53564" y="62744"/>
                    <a:pt x="3368" y="119989"/>
                    <a:pt x="7368" y="171234"/>
                  </a:cubicBezTo>
                  <a:lnTo>
                    <a:pt x="151100" y="549090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7" name="Freeform: Shape 153">
              <a:extLst>
                <a:ext uri="{FF2B5EF4-FFF2-40B4-BE49-F238E27FC236}">
                  <a16:creationId xmlns:a16="http://schemas.microsoft.com/office/drawing/2014/main" id="{F74F2541-B213-4E9F-8FB2-50629CF9B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494" y="3151007"/>
              <a:ext cx="133350" cy="123825"/>
            </a:xfrm>
            <a:custGeom>
              <a:avLst/>
              <a:gdLst>
                <a:gd name="T0" fmla="*/ 111171 w 133350"/>
                <a:gd name="T1" fmla="*/ 66538 h 123825"/>
                <a:gd name="T2" fmla="*/ 106028 w 133350"/>
                <a:gd name="T3" fmla="*/ 7864 h 123825"/>
                <a:gd name="T4" fmla="*/ 24494 w 133350"/>
                <a:gd name="T5" fmla="*/ 73492 h 123825"/>
                <a:gd name="T6" fmla="*/ 25446 w 133350"/>
                <a:gd name="T7" fmla="*/ 115306 h 123825"/>
                <a:gd name="T8" fmla="*/ 111171 w 133350"/>
                <a:gd name="T9" fmla="*/ 66538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350"/>
                <a:gd name="T16" fmla="*/ 0 h 123825"/>
                <a:gd name="T17" fmla="*/ 133350 w 133350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350" h="123825">
                  <a:moveTo>
                    <a:pt x="111171" y="66538"/>
                  </a:moveTo>
                  <a:cubicBezTo>
                    <a:pt x="140222" y="43202"/>
                    <a:pt x="123173" y="15294"/>
                    <a:pt x="106028" y="7864"/>
                  </a:cubicBezTo>
                  <a:cubicBezTo>
                    <a:pt x="88883" y="340"/>
                    <a:pt x="53926" y="53775"/>
                    <a:pt x="24494" y="73492"/>
                  </a:cubicBezTo>
                  <a:cubicBezTo>
                    <a:pt x="-4938" y="93208"/>
                    <a:pt x="8396" y="107877"/>
                    <a:pt x="25446" y="115306"/>
                  </a:cubicBezTo>
                  <a:cubicBezTo>
                    <a:pt x="42591" y="122831"/>
                    <a:pt x="70595" y="99019"/>
                    <a:pt x="111171" y="66538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28" name="Freeform: Shape 154">
              <a:extLst>
                <a:ext uri="{FF2B5EF4-FFF2-40B4-BE49-F238E27FC236}">
                  <a16:creationId xmlns:a16="http://schemas.microsoft.com/office/drawing/2014/main" id="{6A88824F-4346-4A23-BE08-0A3DCCC0C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081" y="3205448"/>
              <a:ext cx="504825" cy="238125"/>
            </a:xfrm>
            <a:custGeom>
              <a:avLst/>
              <a:gdLst>
                <a:gd name="T0" fmla="*/ 501485 w 504825"/>
                <a:gd name="T1" fmla="*/ 51625 h 238125"/>
                <a:gd name="T2" fmla="*/ 439287 w 504825"/>
                <a:gd name="T3" fmla="*/ 7144 h 238125"/>
                <a:gd name="T4" fmla="*/ 40856 w 504825"/>
                <a:gd name="T5" fmla="*/ 126397 h 238125"/>
                <a:gd name="T6" fmla="*/ 43238 w 504825"/>
                <a:gd name="T7" fmla="*/ 182118 h 238125"/>
                <a:gd name="T8" fmla="*/ 132106 w 504825"/>
                <a:gd name="T9" fmla="*/ 233744 h 238125"/>
                <a:gd name="T10" fmla="*/ 501485 w 504825"/>
                <a:gd name="T11" fmla="*/ 51625 h 238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4825"/>
                <a:gd name="T19" fmla="*/ 0 h 238125"/>
                <a:gd name="T20" fmla="*/ 504825 w 504825"/>
                <a:gd name="T21" fmla="*/ 238125 h 2381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4825" h="238125">
                  <a:moveTo>
                    <a:pt x="501485" y="51625"/>
                  </a:moveTo>
                  <a:cubicBezTo>
                    <a:pt x="467481" y="30766"/>
                    <a:pt x="439287" y="7144"/>
                    <a:pt x="439287" y="7144"/>
                  </a:cubicBezTo>
                  <a:lnTo>
                    <a:pt x="40856" y="126397"/>
                  </a:lnTo>
                  <a:cubicBezTo>
                    <a:pt x="-16103" y="143446"/>
                    <a:pt x="9138" y="161354"/>
                    <a:pt x="43238" y="182118"/>
                  </a:cubicBezTo>
                  <a:lnTo>
                    <a:pt x="132106" y="233744"/>
                  </a:lnTo>
                  <a:cubicBezTo>
                    <a:pt x="215545" y="203645"/>
                    <a:pt x="501485" y="51625"/>
                    <a:pt x="501485" y="51625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A2EAAF-1B3F-4038-8E93-CFD2CB198073}"/>
                </a:ext>
              </a:extLst>
            </p:cNvPr>
            <p:cNvSpPr/>
            <p:nvPr/>
          </p:nvSpPr>
          <p:spPr>
            <a:xfrm>
              <a:off x="5483232" y="2852261"/>
              <a:ext cx="581204" cy="591974"/>
            </a:xfrm>
            <a:custGeom>
              <a:avLst/>
              <a:gdLst>
                <a:gd name="connsiteX0" fmla="*/ 237587 w 581025"/>
                <a:gd name="connsiteY0" fmla="*/ 512507 h 590550"/>
                <a:gd name="connsiteX1" fmla="*/ 208346 w 581025"/>
                <a:gd name="connsiteY1" fmla="*/ 131602 h 590550"/>
                <a:gd name="connsiteX2" fmla="*/ 210060 w 581025"/>
                <a:gd name="connsiteY2" fmla="*/ 25303 h 590550"/>
                <a:gd name="connsiteX3" fmla="*/ 158911 w 581025"/>
                <a:gd name="connsiteY3" fmla="*/ 7396 h 590550"/>
                <a:gd name="connsiteX4" fmla="*/ 101285 w 581025"/>
                <a:gd name="connsiteY4" fmla="*/ 58450 h 590550"/>
                <a:gd name="connsiteX5" fmla="*/ 7368 w 581025"/>
                <a:gd name="connsiteY5" fmla="*/ 171226 h 590550"/>
                <a:gd name="connsiteX6" fmla="*/ 123287 w 581025"/>
                <a:gd name="connsiteY6" fmla="*/ 476026 h 590550"/>
                <a:gd name="connsiteX7" fmla="*/ 113477 w 581025"/>
                <a:gd name="connsiteY7" fmla="*/ 478979 h 590550"/>
                <a:gd name="connsiteX8" fmla="*/ 115858 w 581025"/>
                <a:gd name="connsiteY8" fmla="*/ 534700 h 590550"/>
                <a:gd name="connsiteX9" fmla="*/ 204726 w 581025"/>
                <a:gd name="connsiteY9" fmla="*/ 586325 h 590550"/>
                <a:gd name="connsiteX10" fmla="*/ 574106 w 581025"/>
                <a:gd name="connsiteY10" fmla="*/ 404207 h 590550"/>
                <a:gd name="connsiteX11" fmla="*/ 556865 w 581025"/>
                <a:gd name="connsiteY11" fmla="*/ 388586 h 590550"/>
                <a:gd name="connsiteX12" fmla="*/ 237587 w 581025"/>
                <a:gd name="connsiteY12" fmla="*/ 512507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1025" h="590550">
                  <a:moveTo>
                    <a:pt x="237587" y="512507"/>
                  </a:moveTo>
                  <a:cubicBezTo>
                    <a:pt x="189486" y="467453"/>
                    <a:pt x="209679" y="170083"/>
                    <a:pt x="208346" y="131602"/>
                  </a:cubicBezTo>
                  <a:cubicBezTo>
                    <a:pt x="206726" y="88835"/>
                    <a:pt x="209203" y="68070"/>
                    <a:pt x="210060" y="25303"/>
                  </a:cubicBezTo>
                  <a:cubicBezTo>
                    <a:pt x="195773" y="12825"/>
                    <a:pt x="178247" y="5681"/>
                    <a:pt x="158911" y="7396"/>
                  </a:cubicBezTo>
                  <a:lnTo>
                    <a:pt x="101285" y="58450"/>
                  </a:lnTo>
                  <a:cubicBezTo>
                    <a:pt x="53564" y="62736"/>
                    <a:pt x="3368" y="119981"/>
                    <a:pt x="7368" y="171226"/>
                  </a:cubicBezTo>
                  <a:lnTo>
                    <a:pt x="123287" y="476026"/>
                  </a:lnTo>
                  <a:lnTo>
                    <a:pt x="113477" y="478979"/>
                  </a:lnTo>
                  <a:cubicBezTo>
                    <a:pt x="56517" y="496028"/>
                    <a:pt x="81758" y="513935"/>
                    <a:pt x="115858" y="534700"/>
                  </a:cubicBezTo>
                  <a:lnTo>
                    <a:pt x="204726" y="586325"/>
                  </a:lnTo>
                  <a:cubicBezTo>
                    <a:pt x="288165" y="556226"/>
                    <a:pt x="574106" y="404207"/>
                    <a:pt x="574106" y="404207"/>
                  </a:cubicBezTo>
                  <a:cubicBezTo>
                    <a:pt x="559342" y="395159"/>
                    <a:pt x="567629" y="396587"/>
                    <a:pt x="556865" y="388586"/>
                  </a:cubicBezTo>
                  <a:cubicBezTo>
                    <a:pt x="548293" y="391634"/>
                    <a:pt x="269401" y="542320"/>
                    <a:pt x="237587" y="5125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830" name="Freeform: Shape 156">
              <a:extLst>
                <a:ext uri="{FF2B5EF4-FFF2-40B4-BE49-F238E27FC236}">
                  <a16:creationId xmlns:a16="http://schemas.microsoft.com/office/drawing/2014/main" id="{A32F6238-495C-44B7-9662-2EA66A47E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540" y="3484530"/>
              <a:ext cx="238125" cy="819150"/>
            </a:xfrm>
            <a:custGeom>
              <a:avLst/>
              <a:gdLst>
                <a:gd name="T0" fmla="*/ 96246 w 238125"/>
                <a:gd name="T1" fmla="*/ 752000 h 819150"/>
                <a:gd name="T2" fmla="*/ 229215 w 238125"/>
                <a:gd name="T3" fmla="*/ 817817 h 819150"/>
                <a:gd name="T4" fmla="*/ 203402 w 238125"/>
                <a:gd name="T5" fmla="*/ 64485 h 819150"/>
                <a:gd name="T6" fmla="*/ 19570 w 238125"/>
                <a:gd name="T7" fmla="*/ 92488 h 819150"/>
                <a:gd name="T8" fmla="*/ 96246 w 238125"/>
                <a:gd name="T9" fmla="*/ 752000 h 819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125"/>
                <a:gd name="T16" fmla="*/ 0 h 819150"/>
                <a:gd name="T17" fmla="*/ 238125 w 238125"/>
                <a:gd name="T18" fmla="*/ 819150 h 8191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125" h="819150">
                  <a:moveTo>
                    <a:pt x="96246" y="752000"/>
                  </a:moveTo>
                  <a:cubicBezTo>
                    <a:pt x="110248" y="746951"/>
                    <a:pt x="227691" y="826485"/>
                    <a:pt x="229215" y="817817"/>
                  </a:cubicBezTo>
                  <a:cubicBezTo>
                    <a:pt x="235597" y="780289"/>
                    <a:pt x="242931" y="207265"/>
                    <a:pt x="203402" y="64485"/>
                  </a:cubicBezTo>
                  <a:cubicBezTo>
                    <a:pt x="173684" y="-42767"/>
                    <a:pt x="33762" y="20289"/>
                    <a:pt x="19570" y="92488"/>
                  </a:cubicBezTo>
                  <a:cubicBezTo>
                    <a:pt x="-32437" y="356426"/>
                    <a:pt x="95579" y="741712"/>
                    <a:pt x="96246" y="752000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31" name="Freeform: Shape 157">
              <a:extLst>
                <a:ext uri="{FF2B5EF4-FFF2-40B4-BE49-F238E27FC236}">
                  <a16:creationId xmlns:a16="http://schemas.microsoft.com/office/drawing/2014/main" id="{C32AC958-7132-407F-B664-CF6BB2564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2458" y="4772451"/>
              <a:ext cx="219075" cy="114300"/>
            </a:xfrm>
            <a:custGeom>
              <a:avLst/>
              <a:gdLst>
                <a:gd name="T0" fmla="*/ 17095 w 219075"/>
                <a:gd name="T1" fmla="*/ 29673 h 114300"/>
                <a:gd name="T2" fmla="*/ 35002 w 219075"/>
                <a:gd name="T3" fmla="*/ 109398 h 114300"/>
                <a:gd name="T4" fmla="*/ 216549 w 219075"/>
                <a:gd name="T5" fmla="*/ 96539 h 114300"/>
                <a:gd name="T6" fmla="*/ 89866 w 219075"/>
                <a:gd name="T7" fmla="*/ 26054 h 114300"/>
                <a:gd name="T8" fmla="*/ 17190 w 219075"/>
                <a:gd name="T9" fmla="*/ 29769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9075"/>
                <a:gd name="T16" fmla="*/ 0 h 114300"/>
                <a:gd name="T17" fmla="*/ 219075 w 21907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9075" h="114300">
                  <a:moveTo>
                    <a:pt x="17095" y="29673"/>
                  </a:moveTo>
                  <a:cubicBezTo>
                    <a:pt x="16714" y="47866"/>
                    <a:pt x="-14242" y="108159"/>
                    <a:pt x="35002" y="109398"/>
                  </a:cubicBezTo>
                  <a:cubicBezTo>
                    <a:pt x="156351" y="112446"/>
                    <a:pt x="226455" y="110731"/>
                    <a:pt x="216549" y="96539"/>
                  </a:cubicBezTo>
                  <a:cubicBezTo>
                    <a:pt x="188926" y="57010"/>
                    <a:pt x="93772" y="83966"/>
                    <a:pt x="89866" y="26054"/>
                  </a:cubicBezTo>
                  <a:cubicBezTo>
                    <a:pt x="87485" y="-8617"/>
                    <a:pt x="17667" y="11576"/>
                    <a:pt x="17190" y="297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32" name="Freeform: Shape 158">
              <a:extLst>
                <a:ext uri="{FF2B5EF4-FFF2-40B4-BE49-F238E27FC236}">
                  <a16:creationId xmlns:a16="http://schemas.microsoft.com/office/drawing/2014/main" id="{49C09E9B-B5D2-48FF-ACE9-B869A2DCB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974" y="4075652"/>
              <a:ext cx="152400" cy="647700"/>
            </a:xfrm>
            <a:custGeom>
              <a:avLst/>
              <a:gdLst>
                <a:gd name="T0" fmla="*/ 126319 w 152400"/>
                <a:gd name="T1" fmla="*/ 649415 h 647700"/>
                <a:gd name="T2" fmla="*/ 44785 w 152400"/>
                <a:gd name="T3" fmla="*/ 649415 h 647700"/>
                <a:gd name="T4" fmla="*/ 9161 w 152400"/>
                <a:gd name="T5" fmla="*/ 285083 h 647700"/>
                <a:gd name="T6" fmla="*/ 7257 w 152400"/>
                <a:gd name="T7" fmla="*/ 110680 h 647700"/>
                <a:gd name="T8" fmla="*/ 30783 w 152400"/>
                <a:gd name="T9" fmla="*/ 7144 h 647700"/>
                <a:gd name="T10" fmla="*/ 148703 w 152400"/>
                <a:gd name="T11" fmla="*/ 169831 h 647700"/>
                <a:gd name="T12" fmla="*/ 141845 w 152400"/>
                <a:gd name="T13" fmla="*/ 314516 h 647700"/>
                <a:gd name="T14" fmla="*/ 126319 w 152400"/>
                <a:gd name="T15" fmla="*/ 649510 h 6477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400"/>
                <a:gd name="T25" fmla="*/ 0 h 647700"/>
                <a:gd name="T26" fmla="*/ 152400 w 152400"/>
                <a:gd name="T27" fmla="*/ 647700 h 6477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400" h="647700">
                  <a:moveTo>
                    <a:pt x="126319" y="649415"/>
                  </a:moveTo>
                  <a:lnTo>
                    <a:pt x="44785" y="649415"/>
                  </a:lnTo>
                  <a:cubicBezTo>
                    <a:pt x="36498" y="562070"/>
                    <a:pt x="23544" y="426244"/>
                    <a:pt x="9161" y="285083"/>
                  </a:cubicBezTo>
                  <a:cubicBezTo>
                    <a:pt x="7447" y="268319"/>
                    <a:pt x="6876" y="127635"/>
                    <a:pt x="7257" y="110680"/>
                  </a:cubicBezTo>
                  <a:cubicBezTo>
                    <a:pt x="8114" y="69913"/>
                    <a:pt x="13924" y="45244"/>
                    <a:pt x="30783" y="7144"/>
                  </a:cubicBezTo>
                  <a:cubicBezTo>
                    <a:pt x="76503" y="28861"/>
                    <a:pt x="102126" y="191548"/>
                    <a:pt x="148703" y="169831"/>
                  </a:cubicBezTo>
                  <a:cubicBezTo>
                    <a:pt x="146702" y="182309"/>
                    <a:pt x="142226" y="310801"/>
                    <a:pt x="141845" y="314516"/>
                  </a:cubicBezTo>
                  <a:cubicBezTo>
                    <a:pt x="130510" y="425196"/>
                    <a:pt x="138606" y="517589"/>
                    <a:pt x="126319" y="649510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33" name="Freeform: Shape 159">
              <a:extLst>
                <a:ext uri="{FF2B5EF4-FFF2-40B4-BE49-F238E27FC236}">
                  <a16:creationId xmlns:a16="http://schemas.microsoft.com/office/drawing/2014/main" id="{73247295-5240-454D-B749-9099089E8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509" y="4775519"/>
              <a:ext cx="142875" cy="123825"/>
            </a:xfrm>
            <a:custGeom>
              <a:avLst/>
              <a:gdLst>
                <a:gd name="T0" fmla="*/ 115067 w 142875"/>
                <a:gd name="T1" fmla="*/ 40130 h 123825"/>
                <a:gd name="T2" fmla="*/ 126021 w 142875"/>
                <a:gd name="T3" fmla="*/ 122522 h 123825"/>
                <a:gd name="T4" fmla="*/ 8388 w 142875"/>
                <a:gd name="T5" fmla="*/ 108234 h 123825"/>
                <a:gd name="T6" fmla="*/ 45630 w 142875"/>
                <a:gd name="T7" fmla="*/ 22985 h 123825"/>
                <a:gd name="T8" fmla="*/ 115163 w 142875"/>
                <a:gd name="T9" fmla="*/ 40130 h 123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875"/>
                <a:gd name="T16" fmla="*/ 0 h 123825"/>
                <a:gd name="T17" fmla="*/ 142875 w 142875"/>
                <a:gd name="T18" fmla="*/ 123825 h 1238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875" h="123825">
                  <a:moveTo>
                    <a:pt x="115067" y="40130"/>
                  </a:moveTo>
                  <a:cubicBezTo>
                    <a:pt x="115639" y="59085"/>
                    <a:pt x="172694" y="120998"/>
                    <a:pt x="126021" y="122522"/>
                  </a:cubicBezTo>
                  <a:cubicBezTo>
                    <a:pt x="10769" y="126332"/>
                    <a:pt x="2958" y="125570"/>
                    <a:pt x="8388" y="108234"/>
                  </a:cubicBezTo>
                  <a:cubicBezTo>
                    <a:pt x="21056" y="67277"/>
                    <a:pt x="42392" y="83565"/>
                    <a:pt x="45630" y="22985"/>
                  </a:cubicBezTo>
                  <a:cubicBezTo>
                    <a:pt x="47535" y="-13114"/>
                    <a:pt x="114591" y="21176"/>
                    <a:pt x="115163" y="401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34" name="Freeform: Shape 160">
              <a:extLst>
                <a:ext uri="{FF2B5EF4-FFF2-40B4-BE49-F238E27FC236}">
                  <a16:creationId xmlns:a16="http://schemas.microsoft.com/office/drawing/2014/main" id="{96DD63A4-BC8C-459B-8506-A2366C9EC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977" y="3548479"/>
              <a:ext cx="304800" cy="742950"/>
            </a:xfrm>
            <a:custGeom>
              <a:avLst/>
              <a:gdLst>
                <a:gd name="T0" fmla="*/ 38730 w 304800"/>
                <a:gd name="T1" fmla="*/ 678907 h 742950"/>
                <a:gd name="T2" fmla="*/ 168937 w 304800"/>
                <a:gd name="T3" fmla="*/ 742153 h 742950"/>
                <a:gd name="T4" fmla="*/ 281332 w 304800"/>
                <a:gd name="T5" fmla="*/ 191703 h 742950"/>
                <a:gd name="T6" fmla="*/ 36540 w 304800"/>
                <a:gd name="T7" fmla="*/ 20634 h 742950"/>
                <a:gd name="T8" fmla="*/ 38635 w 304800"/>
                <a:gd name="T9" fmla="*/ 678907 h 742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800"/>
                <a:gd name="T16" fmla="*/ 0 h 742950"/>
                <a:gd name="T17" fmla="*/ 304800 w 304800"/>
                <a:gd name="T18" fmla="*/ 742950 h 7429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800" h="742950">
                  <a:moveTo>
                    <a:pt x="38730" y="678907"/>
                  </a:moveTo>
                  <a:cubicBezTo>
                    <a:pt x="52923" y="674811"/>
                    <a:pt x="167032" y="750630"/>
                    <a:pt x="168937" y="742153"/>
                  </a:cubicBezTo>
                  <a:cubicBezTo>
                    <a:pt x="177510" y="705100"/>
                    <a:pt x="226754" y="196846"/>
                    <a:pt x="281332" y="191703"/>
                  </a:cubicBezTo>
                  <a:cubicBezTo>
                    <a:pt x="385155" y="181892"/>
                    <a:pt x="54923" y="-50423"/>
                    <a:pt x="36540" y="20634"/>
                  </a:cubicBezTo>
                  <a:cubicBezTo>
                    <a:pt x="-30802" y="280571"/>
                    <a:pt x="38635" y="668620"/>
                    <a:pt x="38635" y="678907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35" name="Freeform: Shape 161">
              <a:extLst>
                <a:ext uri="{FF2B5EF4-FFF2-40B4-BE49-F238E27FC236}">
                  <a16:creationId xmlns:a16="http://schemas.microsoft.com/office/drawing/2014/main" id="{42F48AC4-C10A-48F8-BCA8-3B4586AF6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263" y="3484461"/>
              <a:ext cx="428625" cy="819150"/>
            </a:xfrm>
            <a:custGeom>
              <a:avLst/>
              <a:gdLst>
                <a:gd name="T0" fmla="*/ 36444 w 428625"/>
                <a:gd name="T1" fmla="*/ 84652 h 819150"/>
                <a:gd name="T2" fmla="*/ 201894 w 428625"/>
                <a:gd name="T3" fmla="*/ 126943 h 819150"/>
                <a:gd name="T4" fmla="*/ 208942 w 428625"/>
                <a:gd name="T5" fmla="*/ 92462 h 819150"/>
                <a:gd name="T6" fmla="*/ 392775 w 428625"/>
                <a:gd name="T7" fmla="*/ 64459 h 819150"/>
                <a:gd name="T8" fmla="*/ 418587 w 428625"/>
                <a:gd name="T9" fmla="*/ 817791 h 819150"/>
                <a:gd name="T10" fmla="*/ 285618 w 428625"/>
                <a:gd name="T11" fmla="*/ 751974 h 819150"/>
                <a:gd name="T12" fmla="*/ 217229 w 428625"/>
                <a:gd name="T13" fmla="*/ 460223 h 819150"/>
                <a:gd name="T14" fmla="*/ 168842 w 428625"/>
                <a:gd name="T15" fmla="*/ 806171 h 819150"/>
                <a:gd name="T16" fmla="*/ 38635 w 428625"/>
                <a:gd name="T17" fmla="*/ 742925 h 819150"/>
                <a:gd name="T18" fmla="*/ 36540 w 428625"/>
                <a:gd name="T19" fmla="*/ 84652 h 8191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8625"/>
                <a:gd name="T31" fmla="*/ 0 h 819150"/>
                <a:gd name="T32" fmla="*/ 428625 w 428625"/>
                <a:gd name="T33" fmla="*/ 819150 h 8191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8625" h="819150">
                  <a:moveTo>
                    <a:pt x="36444" y="84652"/>
                  </a:moveTo>
                  <a:cubicBezTo>
                    <a:pt x="45493" y="49600"/>
                    <a:pt x="130551" y="77508"/>
                    <a:pt x="201894" y="126943"/>
                  </a:cubicBezTo>
                  <a:cubicBezTo>
                    <a:pt x="203703" y="111512"/>
                    <a:pt x="205990" y="107226"/>
                    <a:pt x="208942" y="92462"/>
                  </a:cubicBezTo>
                  <a:cubicBezTo>
                    <a:pt x="223134" y="20358"/>
                    <a:pt x="363057" y="-42793"/>
                    <a:pt x="392775" y="64459"/>
                  </a:cubicBezTo>
                  <a:cubicBezTo>
                    <a:pt x="432303" y="207239"/>
                    <a:pt x="424969" y="780263"/>
                    <a:pt x="418587" y="817791"/>
                  </a:cubicBezTo>
                  <a:cubicBezTo>
                    <a:pt x="417063" y="826364"/>
                    <a:pt x="299620" y="746925"/>
                    <a:pt x="285618" y="751974"/>
                  </a:cubicBezTo>
                  <a:cubicBezTo>
                    <a:pt x="285237" y="746163"/>
                    <a:pt x="243423" y="618052"/>
                    <a:pt x="217229" y="460223"/>
                  </a:cubicBezTo>
                  <a:cubicBezTo>
                    <a:pt x="192083" y="607860"/>
                    <a:pt x="173795" y="784835"/>
                    <a:pt x="168842" y="806171"/>
                  </a:cubicBezTo>
                  <a:cubicBezTo>
                    <a:pt x="166842" y="814648"/>
                    <a:pt x="52827" y="738829"/>
                    <a:pt x="38635" y="742925"/>
                  </a:cubicBezTo>
                  <a:cubicBezTo>
                    <a:pt x="38635" y="732638"/>
                    <a:pt x="-30802" y="344684"/>
                    <a:pt x="36540" y="84652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36" name="Freeform: Shape 162">
              <a:extLst>
                <a:ext uri="{FF2B5EF4-FFF2-40B4-BE49-F238E27FC236}">
                  <a16:creationId xmlns:a16="http://schemas.microsoft.com/office/drawing/2014/main" id="{33028ACF-D5D3-4474-BA85-123731FFA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43" y="3938302"/>
              <a:ext cx="133350" cy="790575"/>
            </a:xfrm>
            <a:custGeom>
              <a:avLst/>
              <a:gdLst>
                <a:gd name="T0" fmla="*/ 7239 w 133350"/>
                <a:gd name="T1" fmla="*/ 8572 h 790575"/>
                <a:gd name="T2" fmla="*/ 8096 w 133350"/>
                <a:gd name="T3" fmla="*/ 7144 h 790575"/>
                <a:gd name="T4" fmla="*/ 89345 w 133350"/>
                <a:gd name="T5" fmla="*/ 285941 h 790575"/>
                <a:gd name="T6" fmla="*/ 69533 w 133350"/>
                <a:gd name="T7" fmla="*/ 495300 h 790575"/>
                <a:gd name="T8" fmla="*/ 127635 w 133350"/>
                <a:gd name="T9" fmla="*/ 786860 h 790575"/>
                <a:gd name="T10" fmla="*/ 106299 w 133350"/>
                <a:gd name="T11" fmla="*/ 786860 h 790575"/>
                <a:gd name="T12" fmla="*/ 54864 w 133350"/>
                <a:gd name="T13" fmla="*/ 456343 h 790575"/>
                <a:gd name="T14" fmla="*/ 75248 w 133350"/>
                <a:gd name="T15" fmla="*/ 298228 h 790575"/>
                <a:gd name="T16" fmla="*/ 7144 w 133350"/>
                <a:gd name="T17" fmla="*/ 8572 h 7905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3350"/>
                <a:gd name="T28" fmla="*/ 0 h 790575"/>
                <a:gd name="T29" fmla="*/ 133350 w 133350"/>
                <a:gd name="T30" fmla="*/ 790575 h 7905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3350" h="790575">
                  <a:moveTo>
                    <a:pt x="7239" y="8572"/>
                  </a:moveTo>
                  <a:cubicBezTo>
                    <a:pt x="7525" y="8096"/>
                    <a:pt x="7906" y="7620"/>
                    <a:pt x="8096" y="7144"/>
                  </a:cubicBezTo>
                  <a:cubicBezTo>
                    <a:pt x="37052" y="58769"/>
                    <a:pt x="78200" y="214503"/>
                    <a:pt x="89345" y="285941"/>
                  </a:cubicBezTo>
                  <a:cubicBezTo>
                    <a:pt x="102966" y="373285"/>
                    <a:pt x="54864" y="395383"/>
                    <a:pt x="69533" y="495300"/>
                  </a:cubicBezTo>
                  <a:cubicBezTo>
                    <a:pt x="79915" y="565785"/>
                    <a:pt x="117539" y="716280"/>
                    <a:pt x="127635" y="786860"/>
                  </a:cubicBezTo>
                  <a:lnTo>
                    <a:pt x="106299" y="786860"/>
                  </a:lnTo>
                  <a:cubicBezTo>
                    <a:pt x="85820" y="656749"/>
                    <a:pt x="68294" y="566261"/>
                    <a:pt x="54864" y="456343"/>
                  </a:cubicBezTo>
                  <a:cubicBezTo>
                    <a:pt x="54483" y="453199"/>
                    <a:pt x="71914" y="337661"/>
                    <a:pt x="75248" y="298228"/>
                  </a:cubicBezTo>
                  <a:cubicBezTo>
                    <a:pt x="74867" y="292322"/>
                    <a:pt x="33433" y="165449"/>
                    <a:pt x="7144" y="857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37" name="Freeform: Shape 163">
              <a:extLst>
                <a:ext uri="{FF2B5EF4-FFF2-40B4-BE49-F238E27FC236}">
                  <a16:creationId xmlns:a16="http://schemas.microsoft.com/office/drawing/2014/main" id="{A94468DD-D5B3-40F3-875F-0CC94FF2F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23" y="3484461"/>
              <a:ext cx="409575" cy="1238250"/>
            </a:xfrm>
            <a:custGeom>
              <a:avLst/>
              <a:gdLst>
                <a:gd name="T0" fmla="*/ 30774 w 409575"/>
                <a:gd name="T1" fmla="*/ 686727 h 1238250"/>
                <a:gd name="T2" fmla="*/ 36584 w 409575"/>
                <a:gd name="T3" fmla="*/ 84652 h 1238250"/>
                <a:gd name="T4" fmla="*/ 202034 w 409575"/>
                <a:gd name="T5" fmla="*/ 126943 h 1238250"/>
                <a:gd name="T6" fmla="*/ 209082 w 409575"/>
                <a:gd name="T7" fmla="*/ 92462 h 1238250"/>
                <a:gd name="T8" fmla="*/ 392915 w 409575"/>
                <a:gd name="T9" fmla="*/ 64459 h 1238250"/>
                <a:gd name="T10" fmla="*/ 408155 w 409575"/>
                <a:gd name="T11" fmla="*/ 158756 h 1238250"/>
                <a:gd name="T12" fmla="*/ 45348 w 409575"/>
                <a:gd name="T13" fmla="*/ 284867 h 1238250"/>
                <a:gd name="T14" fmla="*/ 75161 w 409575"/>
                <a:gd name="T15" fmla="*/ 909136 h 1238250"/>
                <a:gd name="T16" fmla="*/ 107832 w 409575"/>
                <a:gd name="T17" fmla="*/ 1240511 h 1238250"/>
                <a:gd name="T18" fmla="*/ 67731 w 409575"/>
                <a:gd name="T19" fmla="*/ 1240511 h 1238250"/>
                <a:gd name="T20" fmla="*/ 32108 w 409575"/>
                <a:gd name="T21" fmla="*/ 876179 h 1238250"/>
                <a:gd name="T22" fmla="*/ 30203 w 409575"/>
                <a:gd name="T23" fmla="*/ 701777 h 1238250"/>
                <a:gd name="T24" fmla="*/ 30774 w 409575"/>
                <a:gd name="T25" fmla="*/ 686632 h 12382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9575"/>
                <a:gd name="T40" fmla="*/ 0 h 1238250"/>
                <a:gd name="T41" fmla="*/ 409575 w 409575"/>
                <a:gd name="T42" fmla="*/ 1238250 h 12382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9575" h="1238250">
                  <a:moveTo>
                    <a:pt x="30774" y="686727"/>
                  </a:moveTo>
                  <a:cubicBezTo>
                    <a:pt x="14677" y="568236"/>
                    <a:pt x="-15993" y="287534"/>
                    <a:pt x="36584" y="84652"/>
                  </a:cubicBezTo>
                  <a:cubicBezTo>
                    <a:pt x="45633" y="49600"/>
                    <a:pt x="130691" y="77508"/>
                    <a:pt x="202034" y="126943"/>
                  </a:cubicBezTo>
                  <a:cubicBezTo>
                    <a:pt x="203843" y="111512"/>
                    <a:pt x="206130" y="107226"/>
                    <a:pt x="209082" y="92462"/>
                  </a:cubicBezTo>
                  <a:cubicBezTo>
                    <a:pt x="223274" y="20358"/>
                    <a:pt x="363197" y="-42793"/>
                    <a:pt x="392915" y="64459"/>
                  </a:cubicBezTo>
                  <a:cubicBezTo>
                    <a:pt x="403107" y="101416"/>
                    <a:pt x="403392" y="80842"/>
                    <a:pt x="408155" y="158756"/>
                  </a:cubicBezTo>
                  <a:cubicBezTo>
                    <a:pt x="217369" y="225717"/>
                    <a:pt x="61635" y="120656"/>
                    <a:pt x="45348" y="284867"/>
                  </a:cubicBezTo>
                  <a:cubicBezTo>
                    <a:pt x="30203" y="437267"/>
                    <a:pt x="65445" y="615480"/>
                    <a:pt x="75161" y="909136"/>
                  </a:cubicBezTo>
                  <a:cubicBezTo>
                    <a:pt x="78971" y="1022198"/>
                    <a:pt x="68398" y="1135831"/>
                    <a:pt x="107832" y="1240511"/>
                  </a:cubicBezTo>
                  <a:lnTo>
                    <a:pt x="67731" y="1240511"/>
                  </a:lnTo>
                  <a:cubicBezTo>
                    <a:pt x="59444" y="1153167"/>
                    <a:pt x="46490" y="1017340"/>
                    <a:pt x="32108" y="876179"/>
                  </a:cubicBezTo>
                  <a:cubicBezTo>
                    <a:pt x="30393" y="859415"/>
                    <a:pt x="29822" y="718731"/>
                    <a:pt x="30203" y="701777"/>
                  </a:cubicBezTo>
                  <a:cubicBezTo>
                    <a:pt x="30298" y="696443"/>
                    <a:pt x="30489" y="691490"/>
                    <a:pt x="30774" y="6866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DDE8037-2D5C-4B7A-9C96-A485E4609A85}"/>
                </a:ext>
              </a:extLst>
            </p:cNvPr>
            <p:cNvSpPr/>
            <p:nvPr/>
          </p:nvSpPr>
          <p:spPr>
            <a:xfrm>
              <a:off x="5200249" y="2786969"/>
              <a:ext cx="502839" cy="809612"/>
            </a:xfrm>
            <a:custGeom>
              <a:avLst/>
              <a:gdLst>
                <a:gd name="connsiteX0" fmla="*/ 499416 w 504825"/>
                <a:gd name="connsiteY0" fmla="*/ 111507 h 809625"/>
                <a:gd name="connsiteX1" fmla="*/ 369876 w 504825"/>
                <a:gd name="connsiteY1" fmla="*/ 20257 h 809625"/>
                <a:gd name="connsiteX2" fmla="*/ 363304 w 504825"/>
                <a:gd name="connsiteY2" fmla="*/ 19114 h 809625"/>
                <a:gd name="connsiteX3" fmla="*/ 363304 w 504825"/>
                <a:gd name="connsiteY3" fmla="*/ 19114 h 809625"/>
                <a:gd name="connsiteX4" fmla="*/ 162898 w 504825"/>
                <a:gd name="connsiteY4" fmla="*/ 14161 h 809625"/>
                <a:gd name="connsiteX5" fmla="*/ 162898 w 504825"/>
                <a:gd name="connsiteY5" fmla="*/ 14352 h 809625"/>
                <a:gd name="connsiteX6" fmla="*/ 157945 w 504825"/>
                <a:gd name="connsiteY6" fmla="*/ 15018 h 809625"/>
                <a:gd name="connsiteX7" fmla="*/ 25452 w 504825"/>
                <a:gd name="connsiteY7" fmla="*/ 78455 h 809625"/>
                <a:gd name="connsiteX8" fmla="*/ 23166 w 504825"/>
                <a:gd name="connsiteY8" fmla="*/ 492888 h 809625"/>
                <a:gd name="connsiteX9" fmla="*/ 56122 w 504825"/>
                <a:gd name="connsiteY9" fmla="*/ 802831 h 809625"/>
                <a:gd name="connsiteX10" fmla="*/ 439027 w 504825"/>
                <a:gd name="connsiteY10" fmla="*/ 795687 h 809625"/>
                <a:gd name="connsiteX11" fmla="*/ 499416 w 504825"/>
                <a:gd name="connsiteY11" fmla="*/ 111507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4825" h="809625">
                  <a:moveTo>
                    <a:pt x="499416" y="111507"/>
                  </a:moveTo>
                  <a:cubicBezTo>
                    <a:pt x="487510" y="62167"/>
                    <a:pt x="394546" y="24639"/>
                    <a:pt x="369876" y="20257"/>
                  </a:cubicBezTo>
                  <a:cubicBezTo>
                    <a:pt x="367685" y="19876"/>
                    <a:pt x="365494" y="19495"/>
                    <a:pt x="363304" y="19114"/>
                  </a:cubicBezTo>
                  <a:lnTo>
                    <a:pt x="363304" y="19114"/>
                  </a:lnTo>
                  <a:cubicBezTo>
                    <a:pt x="299772" y="8160"/>
                    <a:pt x="226715" y="1207"/>
                    <a:pt x="162898" y="14161"/>
                  </a:cubicBezTo>
                  <a:lnTo>
                    <a:pt x="162898" y="14352"/>
                  </a:lnTo>
                  <a:cubicBezTo>
                    <a:pt x="161278" y="14542"/>
                    <a:pt x="159659" y="14637"/>
                    <a:pt x="157945" y="15018"/>
                  </a:cubicBezTo>
                  <a:cubicBezTo>
                    <a:pt x="114320" y="24639"/>
                    <a:pt x="53455" y="44070"/>
                    <a:pt x="25452" y="78455"/>
                  </a:cubicBezTo>
                  <a:cubicBezTo>
                    <a:pt x="25452" y="78455"/>
                    <a:pt x="-14172" y="127318"/>
                    <a:pt x="23166" y="492888"/>
                  </a:cubicBezTo>
                  <a:cubicBezTo>
                    <a:pt x="33643" y="595662"/>
                    <a:pt x="55646" y="581470"/>
                    <a:pt x="56122" y="802831"/>
                  </a:cubicBezTo>
                  <a:cubicBezTo>
                    <a:pt x="110891" y="817785"/>
                    <a:pt x="422263" y="800450"/>
                    <a:pt x="439027" y="795687"/>
                  </a:cubicBezTo>
                  <a:cubicBezTo>
                    <a:pt x="465602" y="342202"/>
                    <a:pt x="499797" y="113316"/>
                    <a:pt x="499416" y="1115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839" name="Freeform: Shape 165">
              <a:extLst>
                <a:ext uri="{FF2B5EF4-FFF2-40B4-BE49-F238E27FC236}">
                  <a16:creationId xmlns:a16="http://schemas.microsoft.com/office/drawing/2014/main" id="{AA67D906-00B2-420D-8FFC-FD22AC142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201" y="2849132"/>
              <a:ext cx="419100" cy="752475"/>
            </a:xfrm>
            <a:custGeom>
              <a:avLst/>
              <a:gdLst>
                <a:gd name="T0" fmla="*/ 215857 w 419100"/>
                <a:gd name="T1" fmla="*/ 691406 h 752475"/>
                <a:gd name="T2" fmla="*/ 121178 w 419100"/>
                <a:gd name="T3" fmla="*/ 582440 h 752475"/>
                <a:gd name="T4" fmla="*/ 108510 w 419100"/>
                <a:gd name="T5" fmla="*/ 261924 h 752475"/>
                <a:gd name="T6" fmla="*/ 103843 w 419100"/>
                <a:gd name="T7" fmla="*/ 11226 h 752475"/>
                <a:gd name="T8" fmla="*/ 25452 w 419100"/>
                <a:gd name="T9" fmla="*/ 15417 h 752475"/>
                <a:gd name="T10" fmla="*/ 23166 w 419100"/>
                <a:gd name="T11" fmla="*/ 429850 h 752475"/>
                <a:gd name="T12" fmla="*/ 56122 w 419100"/>
                <a:gd name="T13" fmla="*/ 739793 h 752475"/>
                <a:gd name="T14" fmla="*/ 412643 w 419100"/>
                <a:gd name="T15" fmla="*/ 735602 h 752475"/>
                <a:gd name="T16" fmla="*/ 215761 w 419100"/>
                <a:gd name="T17" fmla="*/ 691406 h 7524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9100"/>
                <a:gd name="T28" fmla="*/ 0 h 752475"/>
                <a:gd name="T29" fmla="*/ 419100 w 419100"/>
                <a:gd name="T30" fmla="*/ 752475 h 7524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9100" h="752475">
                  <a:moveTo>
                    <a:pt x="215857" y="691406"/>
                  </a:moveTo>
                  <a:cubicBezTo>
                    <a:pt x="162517" y="682738"/>
                    <a:pt x="135942" y="630160"/>
                    <a:pt x="121178" y="582440"/>
                  </a:cubicBezTo>
                  <a:cubicBezTo>
                    <a:pt x="90031" y="481951"/>
                    <a:pt x="28690" y="344982"/>
                    <a:pt x="108510" y="261924"/>
                  </a:cubicBezTo>
                  <a:cubicBezTo>
                    <a:pt x="180900" y="186581"/>
                    <a:pt x="105081" y="115620"/>
                    <a:pt x="103843" y="11226"/>
                  </a:cubicBezTo>
                  <a:cubicBezTo>
                    <a:pt x="73077" y="22275"/>
                    <a:pt x="42883" y="-6015"/>
                    <a:pt x="25452" y="15417"/>
                  </a:cubicBezTo>
                  <a:cubicBezTo>
                    <a:pt x="25452" y="15417"/>
                    <a:pt x="-14172" y="64280"/>
                    <a:pt x="23166" y="429850"/>
                  </a:cubicBezTo>
                  <a:cubicBezTo>
                    <a:pt x="33643" y="532624"/>
                    <a:pt x="55646" y="518432"/>
                    <a:pt x="56122" y="739793"/>
                  </a:cubicBezTo>
                  <a:cubicBezTo>
                    <a:pt x="102509" y="752461"/>
                    <a:pt x="333205" y="741984"/>
                    <a:pt x="412643" y="735602"/>
                  </a:cubicBezTo>
                  <a:cubicBezTo>
                    <a:pt x="346444" y="726744"/>
                    <a:pt x="281389" y="701979"/>
                    <a:pt x="215761" y="691406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40" name="Freeform: Shape 166">
              <a:extLst>
                <a:ext uri="{FF2B5EF4-FFF2-40B4-BE49-F238E27FC236}">
                  <a16:creationId xmlns:a16="http://schemas.microsoft.com/office/drawing/2014/main" id="{B2E97B10-3FE5-46A8-B5C2-23A8FB503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560" y="3552920"/>
              <a:ext cx="428625" cy="66675"/>
            </a:xfrm>
            <a:custGeom>
              <a:avLst/>
              <a:gdLst>
                <a:gd name="T0" fmla="*/ 421862 w 428625"/>
                <a:gd name="T1" fmla="*/ 34290 h 66675"/>
                <a:gd name="T2" fmla="*/ 405670 w 428625"/>
                <a:gd name="T3" fmla="*/ 61436 h 66675"/>
                <a:gd name="T4" fmla="*/ 23336 w 428625"/>
                <a:gd name="T5" fmla="*/ 61436 h 66675"/>
                <a:gd name="T6" fmla="*/ 7144 w 428625"/>
                <a:gd name="T7" fmla="*/ 34290 h 66675"/>
                <a:gd name="T8" fmla="*/ 7144 w 428625"/>
                <a:gd name="T9" fmla="*/ 34290 h 66675"/>
                <a:gd name="T10" fmla="*/ 23336 w 428625"/>
                <a:gd name="T11" fmla="*/ 7144 h 66675"/>
                <a:gd name="T12" fmla="*/ 405670 w 428625"/>
                <a:gd name="T13" fmla="*/ 7144 h 66675"/>
                <a:gd name="T14" fmla="*/ 421862 w 428625"/>
                <a:gd name="T15" fmla="*/ 34290 h 66675"/>
                <a:gd name="T16" fmla="*/ 421862 w 428625"/>
                <a:gd name="T17" fmla="*/ 34290 h 666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8625"/>
                <a:gd name="T28" fmla="*/ 0 h 66675"/>
                <a:gd name="T29" fmla="*/ 428625 w 428625"/>
                <a:gd name="T30" fmla="*/ 66675 h 666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8625" h="66675">
                  <a:moveTo>
                    <a:pt x="421862" y="34290"/>
                  </a:moveTo>
                  <a:cubicBezTo>
                    <a:pt x="421862" y="49244"/>
                    <a:pt x="420624" y="61436"/>
                    <a:pt x="405670" y="61436"/>
                  </a:cubicBezTo>
                  <a:lnTo>
                    <a:pt x="23336" y="61436"/>
                  </a:lnTo>
                  <a:cubicBezTo>
                    <a:pt x="8382" y="61436"/>
                    <a:pt x="7144" y="49244"/>
                    <a:pt x="7144" y="34290"/>
                  </a:cubicBezTo>
                  <a:cubicBezTo>
                    <a:pt x="7144" y="19336"/>
                    <a:pt x="8287" y="7144"/>
                    <a:pt x="23336" y="7144"/>
                  </a:cubicBezTo>
                  <a:lnTo>
                    <a:pt x="405670" y="7144"/>
                  </a:lnTo>
                  <a:cubicBezTo>
                    <a:pt x="420624" y="7144"/>
                    <a:pt x="421862" y="19336"/>
                    <a:pt x="421862" y="34290"/>
                  </a:cubicBezTo>
                  <a:close/>
                </a:path>
              </a:pathLst>
            </a:custGeom>
            <a:solidFill>
              <a:srgbClr val="FA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E437CA83-577D-45ED-B2A1-99AA03BDF871}"/>
                </a:ext>
              </a:extLst>
            </p:cNvPr>
            <p:cNvSpPr/>
            <p:nvPr/>
          </p:nvSpPr>
          <p:spPr>
            <a:xfrm>
              <a:off x="5006514" y="2815263"/>
              <a:ext cx="411415" cy="485331"/>
            </a:xfrm>
            <a:custGeom>
              <a:avLst/>
              <a:gdLst>
                <a:gd name="connsiteX0" fmla="*/ 8370 w 409575"/>
                <a:gd name="connsiteY0" fmla="*/ 382881 h 485775"/>
                <a:gd name="connsiteX1" fmla="*/ 67902 w 409575"/>
                <a:gd name="connsiteY1" fmla="*/ 441460 h 485775"/>
                <a:gd name="connsiteX2" fmla="*/ 65235 w 409575"/>
                <a:gd name="connsiteY2" fmla="*/ 437078 h 485775"/>
                <a:gd name="connsiteX3" fmla="*/ 143721 w 409575"/>
                <a:gd name="connsiteY3" fmla="*/ 486418 h 485775"/>
                <a:gd name="connsiteX4" fmla="*/ 381274 w 409575"/>
                <a:gd name="connsiteY4" fmla="*/ 197810 h 485775"/>
                <a:gd name="connsiteX5" fmla="*/ 389085 w 409575"/>
                <a:gd name="connsiteY5" fmla="*/ 68365 h 485775"/>
                <a:gd name="connsiteX6" fmla="*/ 356985 w 409575"/>
                <a:gd name="connsiteY6" fmla="*/ 34075 h 485775"/>
                <a:gd name="connsiteX7" fmla="*/ 210205 w 409575"/>
                <a:gd name="connsiteY7" fmla="*/ 32551 h 485775"/>
                <a:gd name="connsiteX8" fmla="*/ 8275 w 409575"/>
                <a:gd name="connsiteY8" fmla="*/ 382786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9575" h="485775">
                  <a:moveTo>
                    <a:pt x="8370" y="382881"/>
                  </a:moveTo>
                  <a:cubicBezTo>
                    <a:pt x="179" y="390406"/>
                    <a:pt x="34469" y="407170"/>
                    <a:pt x="67902" y="441460"/>
                  </a:cubicBezTo>
                  <a:lnTo>
                    <a:pt x="65235" y="437078"/>
                  </a:lnTo>
                  <a:cubicBezTo>
                    <a:pt x="98763" y="471368"/>
                    <a:pt x="143721" y="486418"/>
                    <a:pt x="143721" y="486418"/>
                  </a:cubicBezTo>
                  <a:lnTo>
                    <a:pt x="381274" y="197810"/>
                  </a:lnTo>
                  <a:cubicBezTo>
                    <a:pt x="418422" y="162377"/>
                    <a:pt x="422613" y="102655"/>
                    <a:pt x="389085" y="68365"/>
                  </a:cubicBezTo>
                  <a:lnTo>
                    <a:pt x="356985" y="34075"/>
                  </a:lnTo>
                  <a:cubicBezTo>
                    <a:pt x="323457" y="-215"/>
                    <a:pt x="247448" y="-2882"/>
                    <a:pt x="210205" y="32551"/>
                  </a:cubicBezTo>
                  <a:lnTo>
                    <a:pt x="8275" y="3827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842" name="Freeform: Shape 168">
              <a:extLst>
                <a:ext uri="{FF2B5EF4-FFF2-40B4-BE49-F238E27FC236}">
                  <a16:creationId xmlns:a16="http://schemas.microsoft.com/office/drawing/2014/main" id="{6673D7E5-03EF-4F91-8AC4-32172660C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6201" y="3557484"/>
              <a:ext cx="133350" cy="114300"/>
            </a:xfrm>
            <a:custGeom>
              <a:avLst/>
              <a:gdLst>
                <a:gd name="T0" fmla="*/ 72458 w 133350"/>
                <a:gd name="T1" fmla="*/ 103545 h 114300"/>
                <a:gd name="T2" fmla="*/ 128941 w 133350"/>
                <a:gd name="T3" fmla="*/ 86781 h 114300"/>
                <a:gd name="T4" fmla="*/ 48360 w 133350"/>
                <a:gd name="T5" fmla="*/ 19916 h 114300"/>
                <a:gd name="T6" fmla="*/ 7498 w 133350"/>
                <a:gd name="T7" fmla="*/ 29250 h 114300"/>
                <a:gd name="T8" fmla="*/ 72458 w 133350"/>
                <a:gd name="T9" fmla="*/ 103450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3350"/>
                <a:gd name="T16" fmla="*/ 0 h 114300"/>
                <a:gd name="T17" fmla="*/ 133350 w 13335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3350" h="114300">
                  <a:moveTo>
                    <a:pt x="72458" y="103545"/>
                  </a:moveTo>
                  <a:cubicBezTo>
                    <a:pt x="101224" y="127358"/>
                    <a:pt x="125036" y="105069"/>
                    <a:pt x="128941" y="86781"/>
                  </a:cubicBezTo>
                  <a:cubicBezTo>
                    <a:pt x="132847" y="68493"/>
                    <a:pt x="73601" y="44871"/>
                    <a:pt x="48360" y="19916"/>
                  </a:cubicBezTo>
                  <a:cubicBezTo>
                    <a:pt x="23118" y="-4945"/>
                    <a:pt x="11498" y="11057"/>
                    <a:pt x="7498" y="29250"/>
                  </a:cubicBezTo>
                  <a:cubicBezTo>
                    <a:pt x="3592" y="47538"/>
                    <a:pt x="32453" y="70303"/>
                    <a:pt x="72458" y="103450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50917564-4313-41B8-AF1F-8B2D4DBC5E8A}"/>
                </a:ext>
              </a:extLst>
            </p:cNvPr>
            <p:cNvSpPr/>
            <p:nvPr/>
          </p:nvSpPr>
          <p:spPr>
            <a:xfrm>
              <a:off x="4965155" y="3170011"/>
              <a:ext cx="296044" cy="476627"/>
            </a:xfrm>
            <a:custGeom>
              <a:avLst/>
              <a:gdLst>
                <a:gd name="connsiteX0" fmla="*/ 259366 w 295275"/>
                <a:gd name="connsiteY0" fmla="*/ 472293 h 476250"/>
                <a:gd name="connsiteX1" fmla="*/ 290608 w 295275"/>
                <a:gd name="connsiteY1" fmla="*/ 402475 h 476250"/>
                <a:gd name="connsiteX2" fmla="*/ 159829 w 295275"/>
                <a:gd name="connsiteY2" fmla="*/ 35858 h 476250"/>
                <a:gd name="connsiteX3" fmla="*/ 39910 w 295275"/>
                <a:gd name="connsiteY3" fmla="*/ 49383 h 476250"/>
                <a:gd name="connsiteX4" fmla="*/ 7144 w 295275"/>
                <a:gd name="connsiteY4" fmla="*/ 146729 h 476250"/>
                <a:gd name="connsiteX5" fmla="*/ 259366 w 295275"/>
                <a:gd name="connsiteY5" fmla="*/ 472293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275" h="476250">
                  <a:moveTo>
                    <a:pt x="259366" y="472293"/>
                  </a:moveTo>
                  <a:cubicBezTo>
                    <a:pt x="272986" y="434765"/>
                    <a:pt x="290608" y="402475"/>
                    <a:pt x="290608" y="402475"/>
                  </a:cubicBezTo>
                  <a:lnTo>
                    <a:pt x="159829" y="35858"/>
                  </a:lnTo>
                  <a:cubicBezTo>
                    <a:pt x="131731" y="-16530"/>
                    <a:pt x="53530" y="11759"/>
                    <a:pt x="39910" y="49383"/>
                  </a:cubicBezTo>
                  <a:lnTo>
                    <a:pt x="7144" y="146729"/>
                  </a:lnTo>
                  <a:cubicBezTo>
                    <a:pt x="53340" y="222453"/>
                    <a:pt x="259366" y="472293"/>
                    <a:pt x="259366" y="47229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dirty="0">
                <a:latin typeface="+mn-lt"/>
                <a:cs typeface="+mn-cs"/>
              </a:endParaRPr>
            </a:p>
          </p:txBody>
        </p:sp>
        <p:sp>
          <p:nvSpPr>
            <p:cNvPr id="71844" name="Freeform: Shape 170">
              <a:extLst>
                <a:ext uri="{FF2B5EF4-FFF2-40B4-BE49-F238E27FC236}">
                  <a16:creationId xmlns:a16="http://schemas.microsoft.com/office/drawing/2014/main" id="{9C0F2700-02DB-46E4-B0F8-53FAE132B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6834" y="2607438"/>
              <a:ext cx="228600" cy="219075"/>
            </a:xfrm>
            <a:custGeom>
              <a:avLst/>
              <a:gdLst>
                <a:gd name="T0" fmla="*/ 226814 w 228600"/>
                <a:gd name="T1" fmla="*/ 184816 h 219075"/>
                <a:gd name="T2" fmla="*/ 122230 w 228600"/>
                <a:gd name="T3" fmla="*/ 219106 h 219075"/>
                <a:gd name="T4" fmla="*/ 13740 w 228600"/>
                <a:gd name="T5" fmla="*/ 183578 h 219075"/>
                <a:gd name="T6" fmla="*/ 64032 w 228600"/>
                <a:gd name="T7" fmla="*/ 84613 h 219075"/>
                <a:gd name="T8" fmla="*/ 196144 w 228600"/>
                <a:gd name="T9" fmla="*/ 32797 h 219075"/>
                <a:gd name="T10" fmla="*/ 226814 w 228600"/>
                <a:gd name="T11" fmla="*/ 184911 h 2190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8600"/>
                <a:gd name="T19" fmla="*/ 0 h 219075"/>
                <a:gd name="T20" fmla="*/ 228600 w 228600"/>
                <a:gd name="T21" fmla="*/ 219075 h 2190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8600" h="219075">
                  <a:moveTo>
                    <a:pt x="226814" y="184816"/>
                  </a:moveTo>
                  <a:cubicBezTo>
                    <a:pt x="250436" y="232155"/>
                    <a:pt x="160997" y="217201"/>
                    <a:pt x="122230" y="219106"/>
                  </a:cubicBezTo>
                  <a:cubicBezTo>
                    <a:pt x="83463" y="221011"/>
                    <a:pt x="-19788" y="223773"/>
                    <a:pt x="13740" y="183578"/>
                  </a:cubicBezTo>
                  <a:cubicBezTo>
                    <a:pt x="26027" y="168814"/>
                    <a:pt x="81558" y="133095"/>
                    <a:pt x="64032" y="84613"/>
                  </a:cubicBezTo>
                  <a:cubicBezTo>
                    <a:pt x="37933" y="12223"/>
                    <a:pt x="192524" y="-18924"/>
                    <a:pt x="196144" y="32797"/>
                  </a:cubicBezTo>
                  <a:cubicBezTo>
                    <a:pt x="199001" y="73850"/>
                    <a:pt x="188238" y="107568"/>
                    <a:pt x="226814" y="184911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45" name="Freeform: Shape 171">
              <a:extLst>
                <a:ext uri="{FF2B5EF4-FFF2-40B4-BE49-F238E27FC236}">
                  <a16:creationId xmlns:a16="http://schemas.microsoft.com/office/drawing/2014/main" id="{76D4ED9D-E1E0-4BE0-A117-AE3F8E6A1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071" y="2474269"/>
              <a:ext cx="200025" cy="276225"/>
            </a:xfrm>
            <a:custGeom>
              <a:avLst/>
              <a:gdLst>
                <a:gd name="T0" fmla="*/ 8603 w 200025"/>
                <a:gd name="T1" fmla="*/ 127866 h 276225"/>
                <a:gd name="T2" fmla="*/ 65371 w 200025"/>
                <a:gd name="T3" fmla="*/ 259121 h 276225"/>
                <a:gd name="T4" fmla="*/ 198150 w 200025"/>
                <a:gd name="T5" fmla="*/ 228069 h 276225"/>
                <a:gd name="T6" fmla="*/ 150716 w 200025"/>
                <a:gd name="T7" fmla="*/ 8423 h 276225"/>
                <a:gd name="T8" fmla="*/ 8698 w 200025"/>
                <a:gd name="T9" fmla="*/ 127961 h 276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25"/>
                <a:gd name="T16" fmla="*/ 0 h 276225"/>
                <a:gd name="T17" fmla="*/ 200025 w 200025"/>
                <a:gd name="T18" fmla="*/ 276225 h 276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25" h="276225">
                  <a:moveTo>
                    <a:pt x="8603" y="127866"/>
                  </a:moveTo>
                  <a:cubicBezTo>
                    <a:pt x="4221" y="167681"/>
                    <a:pt x="6221" y="230736"/>
                    <a:pt x="65371" y="259121"/>
                  </a:cubicBezTo>
                  <a:cubicBezTo>
                    <a:pt x="134333" y="292077"/>
                    <a:pt x="200531" y="261788"/>
                    <a:pt x="198150" y="228069"/>
                  </a:cubicBezTo>
                  <a:cubicBezTo>
                    <a:pt x="193102" y="159870"/>
                    <a:pt x="198531" y="14519"/>
                    <a:pt x="150716" y="8423"/>
                  </a:cubicBezTo>
                  <a:cubicBezTo>
                    <a:pt x="68991" y="-2055"/>
                    <a:pt x="16985" y="53095"/>
                    <a:pt x="8698" y="127961"/>
                  </a:cubicBezTo>
                  <a:close/>
                </a:path>
              </a:pathLst>
            </a:custGeom>
            <a:solidFill>
              <a:srgbClr val="FFBB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46" name="Freeform: Shape 172">
              <a:extLst>
                <a:ext uri="{FF2B5EF4-FFF2-40B4-BE49-F238E27FC236}">
                  <a16:creationId xmlns:a16="http://schemas.microsoft.com/office/drawing/2014/main" id="{A96B42A0-1691-4017-8005-B0B1947D9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288" y="2416934"/>
              <a:ext cx="257175" cy="200025"/>
            </a:xfrm>
            <a:custGeom>
              <a:avLst/>
              <a:gdLst>
                <a:gd name="T0" fmla="*/ 7144 w 257175"/>
                <a:gd name="T1" fmla="*/ 110334 h 200025"/>
                <a:gd name="T2" fmla="*/ 27146 w 257175"/>
                <a:gd name="T3" fmla="*/ 195964 h 200025"/>
                <a:gd name="T4" fmla="*/ 110871 w 257175"/>
                <a:gd name="T5" fmla="*/ 124622 h 200025"/>
                <a:gd name="T6" fmla="*/ 250031 w 257175"/>
                <a:gd name="T7" fmla="*/ 35754 h 200025"/>
                <a:gd name="T8" fmla="*/ 143256 w 257175"/>
                <a:gd name="T9" fmla="*/ 14894 h 200025"/>
                <a:gd name="T10" fmla="*/ 7239 w 257175"/>
                <a:gd name="T11" fmla="*/ 110429 h 2000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7175"/>
                <a:gd name="T19" fmla="*/ 0 h 200025"/>
                <a:gd name="T20" fmla="*/ 257175 w 257175"/>
                <a:gd name="T21" fmla="*/ 200025 h 2000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7175" h="200025">
                  <a:moveTo>
                    <a:pt x="7144" y="110334"/>
                  </a:moveTo>
                  <a:cubicBezTo>
                    <a:pt x="7144" y="148815"/>
                    <a:pt x="27146" y="195964"/>
                    <a:pt x="27146" y="195964"/>
                  </a:cubicBezTo>
                  <a:cubicBezTo>
                    <a:pt x="46577" y="195964"/>
                    <a:pt x="49054" y="117002"/>
                    <a:pt x="110871" y="124622"/>
                  </a:cubicBezTo>
                  <a:cubicBezTo>
                    <a:pt x="252698" y="142243"/>
                    <a:pt x="240221" y="58328"/>
                    <a:pt x="250031" y="35754"/>
                  </a:cubicBezTo>
                  <a:cubicBezTo>
                    <a:pt x="251841" y="31467"/>
                    <a:pt x="220218" y="57756"/>
                    <a:pt x="143256" y="14894"/>
                  </a:cubicBezTo>
                  <a:cubicBezTo>
                    <a:pt x="80581" y="-19968"/>
                    <a:pt x="7239" y="71853"/>
                    <a:pt x="7239" y="110429"/>
                  </a:cubicBezTo>
                  <a:close/>
                </a:path>
              </a:pathLst>
            </a:custGeom>
            <a:solidFill>
              <a:srgbClr val="0F38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47" name="Freeform: Shape 173">
              <a:extLst>
                <a:ext uri="{FF2B5EF4-FFF2-40B4-BE49-F238E27FC236}">
                  <a16:creationId xmlns:a16="http://schemas.microsoft.com/office/drawing/2014/main" id="{B2113D35-C8E5-4DEC-BAEC-42E16F34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857" y="2795206"/>
              <a:ext cx="161925" cy="114300"/>
            </a:xfrm>
            <a:custGeom>
              <a:avLst/>
              <a:gdLst>
                <a:gd name="T0" fmla="*/ 7144 w 161925"/>
                <a:gd name="T1" fmla="*/ 21717 h 114300"/>
                <a:gd name="T2" fmla="*/ 114871 w 161925"/>
                <a:gd name="T3" fmla="*/ 109347 h 114300"/>
                <a:gd name="T4" fmla="*/ 158686 w 161925"/>
                <a:gd name="T5" fmla="*/ 40100 h 114300"/>
                <a:gd name="T6" fmla="*/ 7144 w 161925"/>
                <a:gd name="T7" fmla="*/ 7144 h 114300"/>
                <a:gd name="T8" fmla="*/ 7144 w 161925"/>
                <a:gd name="T9" fmla="*/ 21717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925"/>
                <a:gd name="T16" fmla="*/ 0 h 114300"/>
                <a:gd name="T17" fmla="*/ 161925 w 16192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925" h="114300">
                  <a:moveTo>
                    <a:pt x="7144" y="21717"/>
                  </a:moveTo>
                  <a:lnTo>
                    <a:pt x="114871" y="109347"/>
                  </a:lnTo>
                  <a:lnTo>
                    <a:pt x="158686" y="40100"/>
                  </a:lnTo>
                  <a:lnTo>
                    <a:pt x="7144" y="7144"/>
                  </a:lnTo>
                  <a:lnTo>
                    <a:pt x="7144" y="21717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48" name="Freeform: Shape 174">
              <a:extLst>
                <a:ext uri="{FF2B5EF4-FFF2-40B4-BE49-F238E27FC236}">
                  <a16:creationId xmlns:a16="http://schemas.microsoft.com/office/drawing/2014/main" id="{5BD69DB9-3A63-4639-8461-F36D0E05C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0588" y="2795206"/>
              <a:ext cx="104775" cy="104775"/>
            </a:xfrm>
            <a:custGeom>
              <a:avLst/>
              <a:gdLst>
                <a:gd name="T0" fmla="*/ 103918 w 104775"/>
                <a:gd name="T1" fmla="*/ 21717 h 104775"/>
                <a:gd name="T2" fmla="*/ 51054 w 104775"/>
                <a:gd name="T3" fmla="*/ 98393 h 104775"/>
                <a:gd name="T4" fmla="*/ 7144 w 104775"/>
                <a:gd name="T5" fmla="*/ 40100 h 104775"/>
                <a:gd name="T6" fmla="*/ 103918 w 104775"/>
                <a:gd name="T7" fmla="*/ 7144 h 104775"/>
                <a:gd name="T8" fmla="*/ 103918 w 104775"/>
                <a:gd name="T9" fmla="*/ 21717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775"/>
                <a:gd name="T16" fmla="*/ 0 h 104775"/>
                <a:gd name="T17" fmla="*/ 104775 w 104775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775" h="104775">
                  <a:moveTo>
                    <a:pt x="103918" y="21717"/>
                  </a:moveTo>
                  <a:lnTo>
                    <a:pt x="51054" y="98393"/>
                  </a:lnTo>
                  <a:lnTo>
                    <a:pt x="7144" y="40100"/>
                  </a:lnTo>
                  <a:lnTo>
                    <a:pt x="103918" y="7144"/>
                  </a:lnTo>
                  <a:lnTo>
                    <a:pt x="103918" y="21717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49" name="Freeform: Shape 175">
              <a:extLst>
                <a:ext uri="{FF2B5EF4-FFF2-40B4-BE49-F238E27FC236}">
                  <a16:creationId xmlns:a16="http://schemas.microsoft.com/office/drawing/2014/main" id="{ECB45F58-3773-4C2D-B5AF-B50460D1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857" y="2773299"/>
              <a:ext cx="161925" cy="114300"/>
            </a:xfrm>
            <a:custGeom>
              <a:avLst/>
              <a:gdLst>
                <a:gd name="T0" fmla="*/ 7144 w 161925"/>
                <a:gd name="T1" fmla="*/ 43624 h 114300"/>
                <a:gd name="T2" fmla="*/ 114871 w 161925"/>
                <a:gd name="T3" fmla="*/ 109347 h 114300"/>
                <a:gd name="T4" fmla="*/ 158686 w 161925"/>
                <a:gd name="T5" fmla="*/ 40005 h 114300"/>
                <a:gd name="T6" fmla="*/ 7144 w 161925"/>
                <a:gd name="T7" fmla="*/ 7144 h 114300"/>
                <a:gd name="T8" fmla="*/ 7144 w 161925"/>
                <a:gd name="T9" fmla="*/ 43624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925"/>
                <a:gd name="T16" fmla="*/ 0 h 114300"/>
                <a:gd name="T17" fmla="*/ 161925 w 161925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925" h="114300">
                  <a:moveTo>
                    <a:pt x="7144" y="43624"/>
                  </a:moveTo>
                  <a:lnTo>
                    <a:pt x="114871" y="109347"/>
                  </a:lnTo>
                  <a:lnTo>
                    <a:pt x="158686" y="40005"/>
                  </a:lnTo>
                  <a:lnTo>
                    <a:pt x="7144" y="7144"/>
                  </a:lnTo>
                  <a:lnTo>
                    <a:pt x="7144" y="43624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0" name="Freeform: Shape 176">
              <a:extLst>
                <a:ext uri="{FF2B5EF4-FFF2-40B4-BE49-F238E27FC236}">
                  <a16:creationId xmlns:a16="http://schemas.microsoft.com/office/drawing/2014/main" id="{5547D5BC-A1A0-4A08-854D-A7E2A663C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635" y="2773299"/>
              <a:ext cx="114300" cy="114300"/>
            </a:xfrm>
            <a:custGeom>
              <a:avLst/>
              <a:gdLst>
                <a:gd name="T0" fmla="*/ 114871 w 114300"/>
                <a:gd name="T1" fmla="*/ 32671 h 114300"/>
                <a:gd name="T2" fmla="*/ 51054 w 114300"/>
                <a:gd name="T3" fmla="*/ 109347 h 114300"/>
                <a:gd name="T4" fmla="*/ 7144 w 114300"/>
                <a:gd name="T5" fmla="*/ 40005 h 114300"/>
                <a:gd name="T6" fmla="*/ 114871 w 114300"/>
                <a:gd name="T7" fmla="*/ 7144 h 114300"/>
                <a:gd name="T8" fmla="*/ 114871 w 114300"/>
                <a:gd name="T9" fmla="*/ 32671 h 114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00"/>
                <a:gd name="T16" fmla="*/ 0 h 114300"/>
                <a:gd name="T17" fmla="*/ 114300 w 114300"/>
                <a:gd name="T18" fmla="*/ 114300 h 1143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00" h="114300">
                  <a:moveTo>
                    <a:pt x="114871" y="32671"/>
                  </a:moveTo>
                  <a:lnTo>
                    <a:pt x="51054" y="109347"/>
                  </a:lnTo>
                  <a:lnTo>
                    <a:pt x="7144" y="40005"/>
                  </a:lnTo>
                  <a:lnTo>
                    <a:pt x="114871" y="7144"/>
                  </a:lnTo>
                  <a:lnTo>
                    <a:pt x="114871" y="32671"/>
                  </a:ln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1" name="Freeform: Shape 177">
              <a:extLst>
                <a:ext uri="{FF2B5EF4-FFF2-40B4-BE49-F238E27FC236}">
                  <a16:creationId xmlns:a16="http://schemas.microsoft.com/office/drawing/2014/main" id="{4186237B-18E0-43D8-828F-9D961190B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875" y="2945225"/>
              <a:ext cx="38100" cy="38100"/>
            </a:xfrm>
            <a:custGeom>
              <a:avLst/>
              <a:gdLst>
                <a:gd name="T0" fmla="*/ 7144 w 38100"/>
                <a:gd name="T1" fmla="*/ 21622 h 38100"/>
                <a:gd name="T2" fmla="*/ 21622 w 38100"/>
                <a:gd name="T3" fmla="*/ 36100 h 38100"/>
                <a:gd name="T4" fmla="*/ 36100 w 38100"/>
                <a:gd name="T5" fmla="*/ 21622 h 38100"/>
                <a:gd name="T6" fmla="*/ 21622 w 38100"/>
                <a:gd name="T7" fmla="*/ 7144 h 38100"/>
                <a:gd name="T8" fmla="*/ 7144 w 38100"/>
                <a:gd name="T9" fmla="*/ 21622 h 38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100"/>
                <a:gd name="T16" fmla="*/ 0 h 38100"/>
                <a:gd name="T17" fmla="*/ 38100 w 38100"/>
                <a:gd name="T18" fmla="*/ 38100 h 38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" h="38100">
                  <a:moveTo>
                    <a:pt x="7144" y="21622"/>
                  </a:moveTo>
                  <a:cubicBezTo>
                    <a:pt x="7144" y="29623"/>
                    <a:pt x="13621" y="36100"/>
                    <a:pt x="21622" y="36100"/>
                  </a:cubicBezTo>
                  <a:cubicBezTo>
                    <a:pt x="29623" y="36100"/>
                    <a:pt x="36100" y="29623"/>
                    <a:pt x="36100" y="21622"/>
                  </a:cubicBezTo>
                  <a:cubicBezTo>
                    <a:pt x="36100" y="13621"/>
                    <a:pt x="29623" y="7144"/>
                    <a:pt x="21622" y="7144"/>
                  </a:cubicBezTo>
                  <a:cubicBezTo>
                    <a:pt x="13621" y="7144"/>
                    <a:pt x="7144" y="13621"/>
                    <a:pt x="7144" y="21622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2" name="Freeform: Shape 178">
              <a:extLst>
                <a:ext uri="{FF2B5EF4-FFF2-40B4-BE49-F238E27FC236}">
                  <a16:creationId xmlns:a16="http://schemas.microsoft.com/office/drawing/2014/main" id="{C6096F33-2AF9-4978-8F0C-99D13E5AF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353" y="3088672"/>
              <a:ext cx="38100" cy="38100"/>
            </a:xfrm>
            <a:custGeom>
              <a:avLst/>
              <a:gdLst>
                <a:gd name="T0" fmla="*/ 7144 w 38100"/>
                <a:gd name="T1" fmla="*/ 21622 h 38100"/>
                <a:gd name="T2" fmla="*/ 21622 w 38100"/>
                <a:gd name="T3" fmla="*/ 36100 h 38100"/>
                <a:gd name="T4" fmla="*/ 36100 w 38100"/>
                <a:gd name="T5" fmla="*/ 21622 h 38100"/>
                <a:gd name="T6" fmla="*/ 21622 w 38100"/>
                <a:gd name="T7" fmla="*/ 7144 h 38100"/>
                <a:gd name="T8" fmla="*/ 7144 w 38100"/>
                <a:gd name="T9" fmla="*/ 21622 h 38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100"/>
                <a:gd name="T16" fmla="*/ 0 h 38100"/>
                <a:gd name="T17" fmla="*/ 38100 w 38100"/>
                <a:gd name="T18" fmla="*/ 38100 h 38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" h="38100">
                  <a:moveTo>
                    <a:pt x="7144" y="21622"/>
                  </a:moveTo>
                  <a:cubicBezTo>
                    <a:pt x="7144" y="29623"/>
                    <a:pt x="13621" y="36100"/>
                    <a:pt x="21622" y="36100"/>
                  </a:cubicBezTo>
                  <a:cubicBezTo>
                    <a:pt x="29623" y="36100"/>
                    <a:pt x="36100" y="29623"/>
                    <a:pt x="36100" y="21622"/>
                  </a:cubicBezTo>
                  <a:cubicBezTo>
                    <a:pt x="36100" y="13621"/>
                    <a:pt x="29623" y="7144"/>
                    <a:pt x="21622" y="7144"/>
                  </a:cubicBezTo>
                  <a:cubicBezTo>
                    <a:pt x="13621" y="7144"/>
                    <a:pt x="7144" y="13621"/>
                    <a:pt x="7144" y="21622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3" name="Freeform: Shape 179">
              <a:extLst>
                <a:ext uri="{FF2B5EF4-FFF2-40B4-BE49-F238E27FC236}">
                  <a16:creationId xmlns:a16="http://schemas.microsoft.com/office/drawing/2014/main" id="{48EB0CBD-32B2-455D-8061-78F58E61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353" y="3241453"/>
              <a:ext cx="38100" cy="38100"/>
            </a:xfrm>
            <a:custGeom>
              <a:avLst/>
              <a:gdLst>
                <a:gd name="T0" fmla="*/ 7144 w 38100"/>
                <a:gd name="T1" fmla="*/ 21622 h 38100"/>
                <a:gd name="T2" fmla="*/ 21622 w 38100"/>
                <a:gd name="T3" fmla="*/ 36100 h 38100"/>
                <a:gd name="T4" fmla="*/ 36100 w 38100"/>
                <a:gd name="T5" fmla="*/ 21622 h 38100"/>
                <a:gd name="T6" fmla="*/ 21622 w 38100"/>
                <a:gd name="T7" fmla="*/ 7144 h 38100"/>
                <a:gd name="T8" fmla="*/ 7144 w 38100"/>
                <a:gd name="T9" fmla="*/ 21622 h 38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100"/>
                <a:gd name="T16" fmla="*/ 0 h 38100"/>
                <a:gd name="T17" fmla="*/ 38100 w 38100"/>
                <a:gd name="T18" fmla="*/ 38100 h 38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" h="38100">
                  <a:moveTo>
                    <a:pt x="7144" y="21622"/>
                  </a:moveTo>
                  <a:cubicBezTo>
                    <a:pt x="7144" y="29623"/>
                    <a:pt x="13621" y="36100"/>
                    <a:pt x="21622" y="36100"/>
                  </a:cubicBezTo>
                  <a:cubicBezTo>
                    <a:pt x="29623" y="36100"/>
                    <a:pt x="36100" y="29623"/>
                    <a:pt x="36100" y="21622"/>
                  </a:cubicBezTo>
                  <a:cubicBezTo>
                    <a:pt x="36100" y="13621"/>
                    <a:pt x="29623" y="7144"/>
                    <a:pt x="21622" y="7144"/>
                  </a:cubicBezTo>
                  <a:cubicBezTo>
                    <a:pt x="13621" y="7144"/>
                    <a:pt x="7144" y="13621"/>
                    <a:pt x="7144" y="21622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4" name="Freeform: Shape 180">
              <a:extLst>
                <a:ext uri="{FF2B5EF4-FFF2-40B4-BE49-F238E27FC236}">
                  <a16:creationId xmlns:a16="http://schemas.microsoft.com/office/drawing/2014/main" id="{A643F781-CDB2-4945-A017-18740694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353" y="3405378"/>
              <a:ext cx="38100" cy="38100"/>
            </a:xfrm>
            <a:custGeom>
              <a:avLst/>
              <a:gdLst>
                <a:gd name="T0" fmla="*/ 7144 w 38100"/>
                <a:gd name="T1" fmla="*/ 21622 h 38100"/>
                <a:gd name="T2" fmla="*/ 21622 w 38100"/>
                <a:gd name="T3" fmla="*/ 36100 h 38100"/>
                <a:gd name="T4" fmla="*/ 36100 w 38100"/>
                <a:gd name="T5" fmla="*/ 21622 h 38100"/>
                <a:gd name="T6" fmla="*/ 21622 w 38100"/>
                <a:gd name="T7" fmla="*/ 7144 h 38100"/>
                <a:gd name="T8" fmla="*/ 7144 w 38100"/>
                <a:gd name="T9" fmla="*/ 21622 h 38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100"/>
                <a:gd name="T16" fmla="*/ 0 h 38100"/>
                <a:gd name="T17" fmla="*/ 38100 w 38100"/>
                <a:gd name="T18" fmla="*/ 38100 h 38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" h="38100">
                  <a:moveTo>
                    <a:pt x="7144" y="21622"/>
                  </a:moveTo>
                  <a:cubicBezTo>
                    <a:pt x="7144" y="29623"/>
                    <a:pt x="13621" y="36100"/>
                    <a:pt x="21622" y="36100"/>
                  </a:cubicBezTo>
                  <a:cubicBezTo>
                    <a:pt x="29623" y="36100"/>
                    <a:pt x="36100" y="29623"/>
                    <a:pt x="36100" y="21622"/>
                  </a:cubicBezTo>
                  <a:cubicBezTo>
                    <a:pt x="36100" y="13621"/>
                    <a:pt x="29623" y="7144"/>
                    <a:pt x="21622" y="7144"/>
                  </a:cubicBezTo>
                  <a:cubicBezTo>
                    <a:pt x="13621" y="7144"/>
                    <a:pt x="7144" y="13621"/>
                    <a:pt x="7144" y="21622"/>
                  </a:cubicBezTo>
                  <a:close/>
                </a:path>
              </a:pathLst>
            </a:custGeom>
            <a:solidFill>
              <a:srgbClr val="ED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5" name="Freeform: Shape 181">
              <a:extLst>
                <a:ext uri="{FF2B5EF4-FFF2-40B4-BE49-F238E27FC236}">
                  <a16:creationId xmlns:a16="http://schemas.microsoft.com/office/drawing/2014/main" id="{78E0768C-7768-4D05-9EC6-FF3BB86D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444" y="2044865"/>
              <a:ext cx="504825" cy="400050"/>
            </a:xfrm>
            <a:custGeom>
              <a:avLst/>
              <a:gdLst>
                <a:gd name="T0" fmla="*/ 472053 w 504825"/>
                <a:gd name="T1" fmla="*/ 278187 h 400050"/>
                <a:gd name="T2" fmla="*/ 472053 w 504825"/>
                <a:gd name="T3" fmla="*/ 278187 h 400050"/>
                <a:gd name="T4" fmla="*/ 496913 w 504825"/>
                <a:gd name="T5" fmla="*/ 167792 h 400050"/>
                <a:gd name="T6" fmla="*/ 225736 w 504825"/>
                <a:gd name="T7" fmla="*/ 10249 h 400050"/>
                <a:gd name="T8" fmla="*/ 8661 w 504825"/>
                <a:gd name="T9" fmla="*/ 236563 h 400050"/>
                <a:gd name="T10" fmla="*/ 279838 w 504825"/>
                <a:gd name="T11" fmla="*/ 394106 h 400050"/>
                <a:gd name="T12" fmla="*/ 331845 w 504825"/>
                <a:gd name="T13" fmla="*/ 382200 h 400050"/>
                <a:gd name="T14" fmla="*/ 462718 w 504825"/>
                <a:gd name="T15" fmla="*/ 392582 h 400050"/>
                <a:gd name="T16" fmla="*/ 466719 w 504825"/>
                <a:gd name="T17" fmla="*/ 286283 h 400050"/>
                <a:gd name="T18" fmla="*/ 471957 w 504825"/>
                <a:gd name="T19" fmla="*/ 278187 h 4000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4825"/>
                <a:gd name="T31" fmla="*/ 0 h 400050"/>
                <a:gd name="T32" fmla="*/ 504825 w 504825"/>
                <a:gd name="T33" fmla="*/ 400050 h 4000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4825" h="400050">
                  <a:moveTo>
                    <a:pt x="472053" y="278187"/>
                  </a:moveTo>
                  <a:lnTo>
                    <a:pt x="472053" y="278187"/>
                  </a:lnTo>
                  <a:cubicBezTo>
                    <a:pt x="492912" y="244564"/>
                    <a:pt x="502342" y="206464"/>
                    <a:pt x="496913" y="167792"/>
                  </a:cubicBezTo>
                  <a:cubicBezTo>
                    <a:pt x="481959" y="61779"/>
                    <a:pt x="360610" y="-8801"/>
                    <a:pt x="225736" y="10249"/>
                  </a:cubicBezTo>
                  <a:cubicBezTo>
                    <a:pt x="90957" y="29204"/>
                    <a:pt x="-6293" y="130550"/>
                    <a:pt x="8661" y="236563"/>
                  </a:cubicBezTo>
                  <a:cubicBezTo>
                    <a:pt x="23616" y="342576"/>
                    <a:pt x="144964" y="413156"/>
                    <a:pt x="279838" y="394106"/>
                  </a:cubicBezTo>
                  <a:cubicBezTo>
                    <a:pt x="297936" y="391535"/>
                    <a:pt x="315271" y="387534"/>
                    <a:pt x="331845" y="382200"/>
                  </a:cubicBezTo>
                  <a:lnTo>
                    <a:pt x="462718" y="392582"/>
                  </a:lnTo>
                  <a:cubicBezTo>
                    <a:pt x="435858" y="348672"/>
                    <a:pt x="456241" y="304095"/>
                    <a:pt x="466719" y="286283"/>
                  </a:cubicBezTo>
                  <a:cubicBezTo>
                    <a:pt x="468528" y="283616"/>
                    <a:pt x="470338" y="280949"/>
                    <a:pt x="471957" y="278187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6" name="Freeform: Shape 182">
              <a:extLst>
                <a:ext uri="{FF2B5EF4-FFF2-40B4-BE49-F238E27FC236}">
                  <a16:creationId xmlns:a16="http://schemas.microsoft.com/office/drawing/2014/main" id="{29BAAA26-7F2F-4BB5-B798-DACDDD4FE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9935" y="1895884"/>
              <a:ext cx="542925" cy="561975"/>
            </a:xfrm>
            <a:custGeom>
              <a:avLst/>
              <a:gdLst>
                <a:gd name="T0" fmla="*/ 296446 w 542925"/>
                <a:gd name="T1" fmla="*/ 500130 h 561975"/>
                <a:gd name="T2" fmla="*/ 542572 w 542925"/>
                <a:gd name="T3" fmla="*/ 262862 h 561975"/>
                <a:gd name="T4" fmla="*/ 344833 w 542925"/>
                <a:gd name="T5" fmla="*/ 17498 h 561975"/>
                <a:gd name="T6" fmla="*/ 47463 w 542925"/>
                <a:gd name="T7" fmla="*/ 107129 h 561975"/>
                <a:gd name="T8" fmla="*/ 87468 w 542925"/>
                <a:gd name="T9" fmla="*/ 418120 h 561975"/>
                <a:gd name="T10" fmla="*/ 128615 w 542925"/>
                <a:gd name="T11" fmla="*/ 452124 h 561975"/>
                <a:gd name="T12" fmla="*/ 200053 w 542925"/>
                <a:gd name="T13" fmla="*/ 562329 h 561975"/>
                <a:gd name="T14" fmla="*/ 286826 w 542925"/>
                <a:gd name="T15" fmla="*/ 500797 h 561975"/>
                <a:gd name="T16" fmla="*/ 296446 w 542925"/>
                <a:gd name="T17" fmla="*/ 500035 h 5619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2925"/>
                <a:gd name="T28" fmla="*/ 0 h 561975"/>
                <a:gd name="T29" fmla="*/ 542925 w 542925"/>
                <a:gd name="T30" fmla="*/ 561975 h 5619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2925" h="561975">
                  <a:moveTo>
                    <a:pt x="296446" y="500130"/>
                  </a:moveTo>
                  <a:cubicBezTo>
                    <a:pt x="493137" y="491462"/>
                    <a:pt x="541239" y="311059"/>
                    <a:pt x="542572" y="262862"/>
                  </a:cubicBezTo>
                  <a:cubicBezTo>
                    <a:pt x="545620" y="155897"/>
                    <a:pt x="507615" y="54551"/>
                    <a:pt x="344833" y="17498"/>
                  </a:cubicBezTo>
                  <a:cubicBezTo>
                    <a:pt x="212055" y="-12696"/>
                    <a:pt x="104041" y="24928"/>
                    <a:pt x="47463" y="107129"/>
                  </a:cubicBezTo>
                  <a:cubicBezTo>
                    <a:pt x="-13212" y="195330"/>
                    <a:pt x="-9687" y="322775"/>
                    <a:pt x="87468" y="418120"/>
                  </a:cubicBezTo>
                  <a:cubicBezTo>
                    <a:pt x="100517" y="430883"/>
                    <a:pt x="114233" y="442218"/>
                    <a:pt x="128615" y="452124"/>
                  </a:cubicBezTo>
                  <a:lnTo>
                    <a:pt x="200053" y="562329"/>
                  </a:lnTo>
                  <a:cubicBezTo>
                    <a:pt x="218531" y="514322"/>
                    <a:pt x="266252" y="503369"/>
                    <a:pt x="286826" y="500797"/>
                  </a:cubicBezTo>
                  <a:cubicBezTo>
                    <a:pt x="290064" y="500606"/>
                    <a:pt x="296446" y="500035"/>
                    <a:pt x="296446" y="500035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7" name="Freeform: Shape 183">
              <a:extLst>
                <a:ext uri="{FF2B5EF4-FFF2-40B4-BE49-F238E27FC236}">
                  <a16:creationId xmlns:a16="http://schemas.microsoft.com/office/drawing/2014/main" id="{C93A6F4C-6611-43C0-9F60-5C4AB6385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758" y="2146206"/>
              <a:ext cx="95250" cy="95250"/>
            </a:xfrm>
            <a:custGeom>
              <a:avLst/>
              <a:gdLst>
                <a:gd name="T0" fmla="*/ 7587 w 95250"/>
                <a:gd name="T1" fmla="*/ 57498 h 95250"/>
                <a:gd name="T2" fmla="*/ 57498 w 95250"/>
                <a:gd name="T3" fmla="*/ 95026 h 95250"/>
                <a:gd name="T4" fmla="*/ 95026 w 95250"/>
                <a:gd name="T5" fmla="*/ 45115 h 95250"/>
                <a:gd name="T6" fmla="*/ 45115 w 95250"/>
                <a:gd name="T7" fmla="*/ 7587 h 95250"/>
                <a:gd name="T8" fmla="*/ 7587 w 95250"/>
                <a:gd name="T9" fmla="*/ 5749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87" y="57498"/>
                  </a:moveTo>
                  <a:cubicBezTo>
                    <a:pt x="11016" y="81596"/>
                    <a:pt x="33304" y="98455"/>
                    <a:pt x="57498" y="95026"/>
                  </a:cubicBezTo>
                  <a:cubicBezTo>
                    <a:pt x="81596" y="91597"/>
                    <a:pt x="98455" y="69309"/>
                    <a:pt x="95026" y="45115"/>
                  </a:cubicBezTo>
                  <a:cubicBezTo>
                    <a:pt x="91597" y="21017"/>
                    <a:pt x="69309" y="4158"/>
                    <a:pt x="45115" y="7587"/>
                  </a:cubicBezTo>
                  <a:cubicBezTo>
                    <a:pt x="21017" y="11016"/>
                    <a:pt x="4158" y="33304"/>
                    <a:pt x="7587" y="574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8" name="Freeform: Shape 184">
              <a:extLst>
                <a:ext uri="{FF2B5EF4-FFF2-40B4-BE49-F238E27FC236}">
                  <a16:creationId xmlns:a16="http://schemas.microsoft.com/office/drawing/2014/main" id="{456F5421-0515-4864-A8C0-EDC700202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489" y="2204303"/>
              <a:ext cx="85725" cy="85725"/>
            </a:xfrm>
            <a:custGeom>
              <a:avLst/>
              <a:gdLst>
                <a:gd name="T0" fmla="*/ 7595 w 85725"/>
                <a:gd name="T1" fmla="*/ 48169 h 85725"/>
                <a:gd name="T2" fmla="*/ 48171 w 85725"/>
                <a:gd name="T3" fmla="*/ 78745 h 85725"/>
                <a:gd name="T4" fmla="*/ 78746 w 85725"/>
                <a:gd name="T5" fmla="*/ 38073 h 85725"/>
                <a:gd name="T6" fmla="*/ 38075 w 85725"/>
                <a:gd name="T7" fmla="*/ 7498 h 85725"/>
                <a:gd name="T8" fmla="*/ 7499 w 85725"/>
                <a:gd name="T9" fmla="*/ 48074 h 85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85725"/>
                <a:gd name="T17" fmla="*/ 85725 w 85725"/>
                <a:gd name="T18" fmla="*/ 85725 h 85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85725">
                  <a:moveTo>
                    <a:pt x="7595" y="48169"/>
                  </a:moveTo>
                  <a:cubicBezTo>
                    <a:pt x="10357" y="67791"/>
                    <a:pt x="28550" y="81507"/>
                    <a:pt x="48171" y="78745"/>
                  </a:cubicBezTo>
                  <a:cubicBezTo>
                    <a:pt x="67888" y="75982"/>
                    <a:pt x="81509" y="57790"/>
                    <a:pt x="78746" y="38073"/>
                  </a:cubicBezTo>
                  <a:cubicBezTo>
                    <a:pt x="75984" y="18451"/>
                    <a:pt x="57791" y="4735"/>
                    <a:pt x="38075" y="7498"/>
                  </a:cubicBezTo>
                  <a:cubicBezTo>
                    <a:pt x="18358" y="10260"/>
                    <a:pt x="4737" y="28453"/>
                    <a:pt x="7499" y="480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59" name="Freeform: Shape 185">
              <a:extLst>
                <a:ext uri="{FF2B5EF4-FFF2-40B4-BE49-F238E27FC236}">
                  <a16:creationId xmlns:a16="http://schemas.microsoft.com/office/drawing/2014/main" id="{A519EF83-091E-42C9-A80E-4642F2A60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2363" y="2185729"/>
              <a:ext cx="85725" cy="85725"/>
            </a:xfrm>
            <a:custGeom>
              <a:avLst/>
              <a:gdLst>
                <a:gd name="T0" fmla="*/ 7499 w 85725"/>
                <a:gd name="T1" fmla="*/ 48074 h 85725"/>
                <a:gd name="T2" fmla="*/ 48171 w 85725"/>
                <a:gd name="T3" fmla="*/ 78649 h 85725"/>
                <a:gd name="T4" fmla="*/ 78746 w 85725"/>
                <a:gd name="T5" fmla="*/ 38073 h 85725"/>
                <a:gd name="T6" fmla="*/ 38075 w 85725"/>
                <a:gd name="T7" fmla="*/ 7498 h 85725"/>
                <a:gd name="T8" fmla="*/ 7499 w 85725"/>
                <a:gd name="T9" fmla="*/ 48074 h 85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85725"/>
                <a:gd name="T17" fmla="*/ 85725 w 85725"/>
                <a:gd name="T18" fmla="*/ 85725 h 85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85725">
                  <a:moveTo>
                    <a:pt x="7499" y="48074"/>
                  </a:moveTo>
                  <a:cubicBezTo>
                    <a:pt x="10262" y="67791"/>
                    <a:pt x="28454" y="81412"/>
                    <a:pt x="48171" y="78649"/>
                  </a:cubicBezTo>
                  <a:cubicBezTo>
                    <a:pt x="67793" y="75887"/>
                    <a:pt x="81509" y="57694"/>
                    <a:pt x="78746" y="38073"/>
                  </a:cubicBezTo>
                  <a:cubicBezTo>
                    <a:pt x="75984" y="18451"/>
                    <a:pt x="57791" y="4735"/>
                    <a:pt x="38075" y="7498"/>
                  </a:cubicBezTo>
                  <a:cubicBezTo>
                    <a:pt x="18358" y="10260"/>
                    <a:pt x="4737" y="28453"/>
                    <a:pt x="7499" y="480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0" name="Freeform: Shape 186">
              <a:extLst>
                <a:ext uri="{FF2B5EF4-FFF2-40B4-BE49-F238E27FC236}">
                  <a16:creationId xmlns:a16="http://schemas.microsoft.com/office/drawing/2014/main" id="{BB2B82EA-90A9-4E0D-9063-9BFA2C3FB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2363" y="2185729"/>
              <a:ext cx="85725" cy="85725"/>
            </a:xfrm>
            <a:custGeom>
              <a:avLst/>
              <a:gdLst>
                <a:gd name="T0" fmla="*/ 7499 w 85725"/>
                <a:gd name="T1" fmla="*/ 48074 h 85725"/>
                <a:gd name="T2" fmla="*/ 48171 w 85725"/>
                <a:gd name="T3" fmla="*/ 78649 h 85725"/>
                <a:gd name="T4" fmla="*/ 78746 w 85725"/>
                <a:gd name="T5" fmla="*/ 38073 h 85725"/>
                <a:gd name="T6" fmla="*/ 38075 w 85725"/>
                <a:gd name="T7" fmla="*/ 7498 h 85725"/>
                <a:gd name="T8" fmla="*/ 7499 w 85725"/>
                <a:gd name="T9" fmla="*/ 48074 h 857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725"/>
                <a:gd name="T16" fmla="*/ 0 h 85725"/>
                <a:gd name="T17" fmla="*/ 85725 w 85725"/>
                <a:gd name="T18" fmla="*/ 85725 h 857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725" h="85725">
                  <a:moveTo>
                    <a:pt x="7499" y="48074"/>
                  </a:moveTo>
                  <a:cubicBezTo>
                    <a:pt x="10262" y="67791"/>
                    <a:pt x="28454" y="81412"/>
                    <a:pt x="48171" y="78649"/>
                  </a:cubicBezTo>
                  <a:cubicBezTo>
                    <a:pt x="67793" y="75887"/>
                    <a:pt x="81509" y="57694"/>
                    <a:pt x="78746" y="38073"/>
                  </a:cubicBezTo>
                  <a:cubicBezTo>
                    <a:pt x="75984" y="18451"/>
                    <a:pt x="57791" y="4735"/>
                    <a:pt x="38075" y="7498"/>
                  </a:cubicBezTo>
                  <a:cubicBezTo>
                    <a:pt x="18358" y="10260"/>
                    <a:pt x="4737" y="28453"/>
                    <a:pt x="7499" y="480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1" name="Freeform: Shape 187">
              <a:extLst>
                <a:ext uri="{FF2B5EF4-FFF2-40B4-BE49-F238E27FC236}">
                  <a16:creationId xmlns:a16="http://schemas.microsoft.com/office/drawing/2014/main" id="{EC7E5B4F-A050-487B-A25A-94889CAE7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485" y="1878817"/>
              <a:ext cx="704850" cy="609600"/>
            </a:xfrm>
            <a:custGeom>
              <a:avLst/>
              <a:gdLst>
                <a:gd name="T0" fmla="*/ 316169 w 704850"/>
                <a:gd name="T1" fmla="*/ 11514 h 609600"/>
                <a:gd name="T2" fmla="*/ 9274 w 704850"/>
                <a:gd name="T3" fmla="*/ 331364 h 609600"/>
                <a:gd name="T4" fmla="*/ 31277 w 704850"/>
                <a:gd name="T5" fmla="*/ 400706 h 609600"/>
                <a:gd name="T6" fmla="*/ 31086 w 704850"/>
                <a:gd name="T7" fmla="*/ 400706 h 609600"/>
                <a:gd name="T8" fmla="*/ 32419 w 704850"/>
                <a:gd name="T9" fmla="*/ 402897 h 609600"/>
                <a:gd name="T10" fmla="*/ 37182 w 704850"/>
                <a:gd name="T11" fmla="*/ 411564 h 609600"/>
                <a:gd name="T12" fmla="*/ 14608 w 704850"/>
                <a:gd name="T13" fmla="*/ 603017 h 609600"/>
                <a:gd name="T14" fmla="*/ 224253 w 704850"/>
                <a:gd name="T15" fmla="*/ 544724 h 609600"/>
                <a:gd name="T16" fmla="*/ 392560 w 704850"/>
                <a:gd name="T17" fmla="*/ 554058 h 609600"/>
                <a:gd name="T18" fmla="*/ 699360 w 704850"/>
                <a:gd name="T19" fmla="*/ 234209 h 609600"/>
                <a:gd name="T20" fmla="*/ 316169 w 704850"/>
                <a:gd name="T21" fmla="*/ 11514 h 609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4850"/>
                <a:gd name="T34" fmla="*/ 0 h 609600"/>
                <a:gd name="T35" fmla="*/ 704850 w 704850"/>
                <a:gd name="T36" fmla="*/ 609600 h 609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4850" h="609600">
                  <a:moveTo>
                    <a:pt x="316169" y="11514"/>
                  </a:moveTo>
                  <a:cubicBezTo>
                    <a:pt x="125574" y="38375"/>
                    <a:pt x="-11777" y="181536"/>
                    <a:pt x="9274" y="331364"/>
                  </a:cubicBezTo>
                  <a:cubicBezTo>
                    <a:pt x="12703" y="355938"/>
                    <a:pt x="20227" y="379179"/>
                    <a:pt x="31277" y="400706"/>
                  </a:cubicBezTo>
                  <a:lnTo>
                    <a:pt x="31086" y="400706"/>
                  </a:lnTo>
                  <a:cubicBezTo>
                    <a:pt x="31562" y="401468"/>
                    <a:pt x="31943" y="402135"/>
                    <a:pt x="32419" y="402897"/>
                  </a:cubicBezTo>
                  <a:cubicBezTo>
                    <a:pt x="33944" y="405849"/>
                    <a:pt x="35563" y="408707"/>
                    <a:pt x="37182" y="411564"/>
                  </a:cubicBezTo>
                  <a:cubicBezTo>
                    <a:pt x="86807" y="508148"/>
                    <a:pt x="14608" y="603017"/>
                    <a:pt x="14608" y="603017"/>
                  </a:cubicBezTo>
                  <a:cubicBezTo>
                    <a:pt x="85664" y="593016"/>
                    <a:pt x="165579" y="575013"/>
                    <a:pt x="224253" y="544724"/>
                  </a:cubicBezTo>
                  <a:cubicBezTo>
                    <a:pt x="275879" y="558535"/>
                    <a:pt x="333314" y="562440"/>
                    <a:pt x="392560" y="554058"/>
                  </a:cubicBezTo>
                  <a:cubicBezTo>
                    <a:pt x="583155" y="527198"/>
                    <a:pt x="720506" y="384037"/>
                    <a:pt x="699360" y="234209"/>
                  </a:cubicBezTo>
                  <a:cubicBezTo>
                    <a:pt x="678215" y="84381"/>
                    <a:pt x="506669" y="-15346"/>
                    <a:pt x="316169" y="11514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2" name="Freeform: Shape 188">
              <a:extLst>
                <a:ext uri="{FF2B5EF4-FFF2-40B4-BE49-F238E27FC236}">
                  <a16:creationId xmlns:a16="http://schemas.microsoft.com/office/drawing/2014/main" id="{53573639-8C32-4C50-97AF-34B2CA2CB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725" y="1886849"/>
              <a:ext cx="714375" cy="581025"/>
            </a:xfrm>
            <a:custGeom>
              <a:avLst/>
              <a:gdLst>
                <a:gd name="T0" fmla="*/ 316169 w 714375"/>
                <a:gd name="T1" fmla="*/ 18627 h 581025"/>
                <a:gd name="T2" fmla="*/ 9274 w 714375"/>
                <a:gd name="T3" fmla="*/ 249513 h 581025"/>
                <a:gd name="T4" fmla="*/ 31276 w 714375"/>
                <a:gd name="T5" fmla="*/ 407819 h 581025"/>
                <a:gd name="T6" fmla="*/ 31086 w 714375"/>
                <a:gd name="T7" fmla="*/ 407819 h 581025"/>
                <a:gd name="T8" fmla="*/ 32419 w 714375"/>
                <a:gd name="T9" fmla="*/ 410009 h 581025"/>
                <a:gd name="T10" fmla="*/ 37182 w 714375"/>
                <a:gd name="T11" fmla="*/ 418677 h 581025"/>
                <a:gd name="T12" fmla="*/ 14608 w 714375"/>
                <a:gd name="T13" fmla="*/ 580507 h 581025"/>
                <a:gd name="T14" fmla="*/ 224253 w 714375"/>
                <a:gd name="T15" fmla="*/ 551837 h 581025"/>
                <a:gd name="T16" fmla="*/ 540769 w 714375"/>
                <a:gd name="T17" fmla="*/ 561171 h 581025"/>
                <a:gd name="T18" fmla="*/ 699360 w 714375"/>
                <a:gd name="T19" fmla="*/ 152453 h 581025"/>
                <a:gd name="T20" fmla="*/ 316169 w 714375"/>
                <a:gd name="T21" fmla="*/ 18627 h 5810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4375"/>
                <a:gd name="T34" fmla="*/ 0 h 581025"/>
                <a:gd name="T35" fmla="*/ 714375 w 714375"/>
                <a:gd name="T36" fmla="*/ 581025 h 5810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4375" h="581025">
                  <a:moveTo>
                    <a:pt x="316169" y="18627"/>
                  </a:moveTo>
                  <a:cubicBezTo>
                    <a:pt x="125574" y="45488"/>
                    <a:pt x="-11776" y="99685"/>
                    <a:pt x="9274" y="249513"/>
                  </a:cubicBezTo>
                  <a:cubicBezTo>
                    <a:pt x="12703" y="274088"/>
                    <a:pt x="20227" y="386292"/>
                    <a:pt x="31276" y="407819"/>
                  </a:cubicBezTo>
                  <a:lnTo>
                    <a:pt x="31086" y="407819"/>
                  </a:lnTo>
                  <a:cubicBezTo>
                    <a:pt x="31562" y="408581"/>
                    <a:pt x="31943" y="409247"/>
                    <a:pt x="32419" y="410009"/>
                  </a:cubicBezTo>
                  <a:cubicBezTo>
                    <a:pt x="33943" y="412962"/>
                    <a:pt x="35563" y="415820"/>
                    <a:pt x="37182" y="418677"/>
                  </a:cubicBezTo>
                  <a:cubicBezTo>
                    <a:pt x="86807" y="515261"/>
                    <a:pt x="14608" y="580507"/>
                    <a:pt x="14608" y="580507"/>
                  </a:cubicBezTo>
                  <a:cubicBezTo>
                    <a:pt x="85664" y="570506"/>
                    <a:pt x="165579" y="582126"/>
                    <a:pt x="224253" y="551837"/>
                  </a:cubicBezTo>
                  <a:cubicBezTo>
                    <a:pt x="275878" y="565648"/>
                    <a:pt x="481523" y="569553"/>
                    <a:pt x="540769" y="561171"/>
                  </a:cubicBezTo>
                  <a:cubicBezTo>
                    <a:pt x="731364" y="534311"/>
                    <a:pt x="720505" y="302186"/>
                    <a:pt x="699360" y="152453"/>
                  </a:cubicBezTo>
                  <a:cubicBezTo>
                    <a:pt x="678310" y="2625"/>
                    <a:pt x="506669" y="-8138"/>
                    <a:pt x="316169" y="18627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3" name="Freeform: Shape 189">
              <a:extLst>
                <a:ext uri="{FF2B5EF4-FFF2-40B4-BE49-F238E27FC236}">
                  <a16:creationId xmlns:a16="http://schemas.microsoft.com/office/drawing/2014/main" id="{C0EF3B7D-C443-40D8-A84E-F89C5F775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0914" y="2027919"/>
              <a:ext cx="485775" cy="381000"/>
            </a:xfrm>
            <a:custGeom>
              <a:avLst/>
              <a:gdLst>
                <a:gd name="T0" fmla="*/ 303578 w 485775"/>
                <a:gd name="T1" fmla="*/ 55294 h 381000"/>
                <a:gd name="T2" fmla="*/ 472171 w 485775"/>
                <a:gd name="T3" fmla="*/ 219315 h 381000"/>
                <a:gd name="T4" fmla="*/ 447597 w 485775"/>
                <a:gd name="T5" fmla="*/ 267035 h 381000"/>
                <a:gd name="T6" fmla="*/ 447691 w 485775"/>
                <a:gd name="T7" fmla="*/ 267035 h 381000"/>
                <a:gd name="T8" fmla="*/ 446358 w 485775"/>
                <a:gd name="T9" fmla="*/ 268178 h 381000"/>
                <a:gd name="T10" fmla="*/ 441500 w 485775"/>
                <a:gd name="T11" fmla="*/ 272655 h 381000"/>
                <a:gd name="T12" fmla="*/ 421307 w 485775"/>
                <a:gd name="T13" fmla="*/ 380192 h 381000"/>
                <a:gd name="T14" fmla="*/ 350822 w 485775"/>
                <a:gd name="T15" fmla="*/ 336186 h 381000"/>
                <a:gd name="T16" fmla="*/ 91457 w 485775"/>
                <a:gd name="T17" fmla="*/ 255510 h 381000"/>
                <a:gd name="T18" fmla="*/ 35926 w 485775"/>
                <a:gd name="T19" fmla="*/ 66629 h 381000"/>
                <a:gd name="T20" fmla="*/ 303578 w 485775"/>
                <a:gd name="T21" fmla="*/ 55199 h 381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5775"/>
                <a:gd name="T34" fmla="*/ 0 h 381000"/>
                <a:gd name="T35" fmla="*/ 485775 w 485775"/>
                <a:gd name="T36" fmla="*/ 381000 h 381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5775" h="381000">
                  <a:moveTo>
                    <a:pt x="303578" y="55294"/>
                  </a:moveTo>
                  <a:cubicBezTo>
                    <a:pt x="424165" y="100728"/>
                    <a:pt x="517605" y="128732"/>
                    <a:pt x="472171" y="219315"/>
                  </a:cubicBezTo>
                  <a:cubicBezTo>
                    <a:pt x="464741" y="234174"/>
                    <a:pt x="459121" y="255700"/>
                    <a:pt x="447597" y="267035"/>
                  </a:cubicBezTo>
                  <a:lnTo>
                    <a:pt x="447691" y="267035"/>
                  </a:lnTo>
                  <a:cubicBezTo>
                    <a:pt x="447691" y="267035"/>
                    <a:pt x="446834" y="267797"/>
                    <a:pt x="446358" y="268178"/>
                  </a:cubicBezTo>
                  <a:cubicBezTo>
                    <a:pt x="444739" y="269702"/>
                    <a:pt x="443120" y="271226"/>
                    <a:pt x="441500" y="272655"/>
                  </a:cubicBezTo>
                  <a:cubicBezTo>
                    <a:pt x="389398" y="323423"/>
                    <a:pt x="421307" y="380192"/>
                    <a:pt x="421307" y="380192"/>
                  </a:cubicBezTo>
                  <a:cubicBezTo>
                    <a:pt x="378350" y="358665"/>
                    <a:pt x="381588" y="368000"/>
                    <a:pt x="350822" y="336186"/>
                  </a:cubicBezTo>
                  <a:cubicBezTo>
                    <a:pt x="315103" y="333900"/>
                    <a:pt x="127271" y="273417"/>
                    <a:pt x="91457" y="255510"/>
                  </a:cubicBezTo>
                  <a:cubicBezTo>
                    <a:pt x="-23796" y="197788"/>
                    <a:pt x="1921" y="162165"/>
                    <a:pt x="35926" y="66629"/>
                  </a:cubicBezTo>
                  <a:cubicBezTo>
                    <a:pt x="68978" y="-26240"/>
                    <a:pt x="171372" y="5383"/>
                    <a:pt x="303578" y="55199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4" name="Freeform: Shape 190">
              <a:extLst>
                <a:ext uri="{FF2B5EF4-FFF2-40B4-BE49-F238E27FC236}">
                  <a16:creationId xmlns:a16="http://schemas.microsoft.com/office/drawing/2014/main" id="{4851F7C9-F2FA-4C80-94B7-927433299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999" y="2132586"/>
              <a:ext cx="95250" cy="95250"/>
            </a:xfrm>
            <a:custGeom>
              <a:avLst/>
              <a:gdLst>
                <a:gd name="T0" fmla="*/ 7587 w 95250"/>
                <a:gd name="T1" fmla="*/ 57498 h 95250"/>
                <a:gd name="T2" fmla="*/ 57402 w 95250"/>
                <a:gd name="T3" fmla="*/ 95026 h 95250"/>
                <a:gd name="T4" fmla="*/ 95026 w 95250"/>
                <a:gd name="T5" fmla="*/ 45115 h 95250"/>
                <a:gd name="T6" fmla="*/ 45115 w 95250"/>
                <a:gd name="T7" fmla="*/ 7587 h 95250"/>
                <a:gd name="T8" fmla="*/ 7587 w 95250"/>
                <a:gd name="T9" fmla="*/ 5749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87" y="57498"/>
                  </a:moveTo>
                  <a:cubicBezTo>
                    <a:pt x="11016" y="81596"/>
                    <a:pt x="33304" y="98455"/>
                    <a:pt x="57402" y="95026"/>
                  </a:cubicBezTo>
                  <a:cubicBezTo>
                    <a:pt x="81596" y="91597"/>
                    <a:pt x="98360" y="69309"/>
                    <a:pt x="95026" y="45115"/>
                  </a:cubicBezTo>
                  <a:cubicBezTo>
                    <a:pt x="91597" y="21017"/>
                    <a:pt x="69309" y="4158"/>
                    <a:pt x="45115" y="7587"/>
                  </a:cubicBezTo>
                  <a:cubicBezTo>
                    <a:pt x="21017" y="11016"/>
                    <a:pt x="4158" y="33304"/>
                    <a:pt x="7587" y="574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5" name="Freeform: Shape 191">
              <a:extLst>
                <a:ext uri="{FF2B5EF4-FFF2-40B4-BE49-F238E27FC236}">
                  <a16:creationId xmlns:a16="http://schemas.microsoft.com/office/drawing/2014/main" id="{647E5ADC-A053-493F-9C8B-DC41259FC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925" y="2110869"/>
              <a:ext cx="95250" cy="95250"/>
            </a:xfrm>
            <a:custGeom>
              <a:avLst/>
              <a:gdLst>
                <a:gd name="T0" fmla="*/ 7587 w 95250"/>
                <a:gd name="T1" fmla="*/ 57498 h 95250"/>
                <a:gd name="T2" fmla="*/ 57498 w 95250"/>
                <a:gd name="T3" fmla="*/ 95026 h 95250"/>
                <a:gd name="T4" fmla="*/ 95026 w 95250"/>
                <a:gd name="T5" fmla="*/ 45115 h 95250"/>
                <a:gd name="T6" fmla="*/ 45115 w 95250"/>
                <a:gd name="T7" fmla="*/ 7587 h 95250"/>
                <a:gd name="T8" fmla="*/ 7587 w 95250"/>
                <a:gd name="T9" fmla="*/ 5749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87" y="57498"/>
                  </a:moveTo>
                  <a:cubicBezTo>
                    <a:pt x="11016" y="81596"/>
                    <a:pt x="33304" y="98455"/>
                    <a:pt x="57498" y="95026"/>
                  </a:cubicBezTo>
                  <a:cubicBezTo>
                    <a:pt x="81596" y="91597"/>
                    <a:pt x="98455" y="69309"/>
                    <a:pt x="95026" y="45115"/>
                  </a:cubicBezTo>
                  <a:cubicBezTo>
                    <a:pt x="91597" y="21017"/>
                    <a:pt x="69309" y="4158"/>
                    <a:pt x="45115" y="7587"/>
                  </a:cubicBezTo>
                  <a:cubicBezTo>
                    <a:pt x="21017" y="11016"/>
                    <a:pt x="4158" y="33304"/>
                    <a:pt x="7587" y="574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6" name="Freeform: Shape 192">
              <a:extLst>
                <a:ext uri="{FF2B5EF4-FFF2-40B4-BE49-F238E27FC236}">
                  <a16:creationId xmlns:a16="http://schemas.microsoft.com/office/drawing/2014/main" id="{B4E6E469-E671-4EBD-A5E6-6651BB4DC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897" y="2087913"/>
              <a:ext cx="95250" cy="95250"/>
            </a:xfrm>
            <a:custGeom>
              <a:avLst/>
              <a:gdLst>
                <a:gd name="T0" fmla="*/ 7587 w 95250"/>
                <a:gd name="T1" fmla="*/ 57498 h 95250"/>
                <a:gd name="T2" fmla="*/ 57498 w 95250"/>
                <a:gd name="T3" fmla="*/ 95026 h 95250"/>
                <a:gd name="T4" fmla="*/ 95026 w 95250"/>
                <a:gd name="T5" fmla="*/ 45115 h 95250"/>
                <a:gd name="T6" fmla="*/ 45115 w 95250"/>
                <a:gd name="T7" fmla="*/ 7587 h 95250"/>
                <a:gd name="T8" fmla="*/ 7587 w 95250"/>
                <a:gd name="T9" fmla="*/ 5749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87" y="57498"/>
                  </a:moveTo>
                  <a:cubicBezTo>
                    <a:pt x="11016" y="81596"/>
                    <a:pt x="33304" y="98455"/>
                    <a:pt x="57498" y="95026"/>
                  </a:cubicBezTo>
                  <a:cubicBezTo>
                    <a:pt x="81596" y="91597"/>
                    <a:pt x="98455" y="69309"/>
                    <a:pt x="95026" y="45115"/>
                  </a:cubicBezTo>
                  <a:cubicBezTo>
                    <a:pt x="91597" y="21017"/>
                    <a:pt x="69309" y="4158"/>
                    <a:pt x="45115" y="7587"/>
                  </a:cubicBezTo>
                  <a:cubicBezTo>
                    <a:pt x="21017" y="11016"/>
                    <a:pt x="4158" y="33304"/>
                    <a:pt x="7587" y="574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7" name="Freeform: Shape 193">
              <a:extLst>
                <a:ext uri="{FF2B5EF4-FFF2-40B4-BE49-F238E27FC236}">
                  <a16:creationId xmlns:a16="http://schemas.microsoft.com/office/drawing/2014/main" id="{BD91A2E3-DB66-4A0F-8F44-41AADECB7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593" y="2129177"/>
              <a:ext cx="95250" cy="95250"/>
            </a:xfrm>
            <a:custGeom>
              <a:avLst/>
              <a:gdLst>
                <a:gd name="T0" fmla="*/ 7185 w 95250"/>
                <a:gd name="T1" fmla="*/ 53191 h 95250"/>
                <a:gd name="T2" fmla="*/ 53191 w 95250"/>
                <a:gd name="T3" fmla="*/ 95387 h 95250"/>
                <a:gd name="T4" fmla="*/ 95387 w 95250"/>
                <a:gd name="T5" fmla="*/ 49381 h 95250"/>
                <a:gd name="T6" fmla="*/ 49381 w 95250"/>
                <a:gd name="T7" fmla="*/ 7185 h 95250"/>
                <a:gd name="T8" fmla="*/ 7185 w 95250"/>
                <a:gd name="T9" fmla="*/ 53191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185" y="53191"/>
                  </a:moveTo>
                  <a:cubicBezTo>
                    <a:pt x="8233" y="77575"/>
                    <a:pt x="28807" y="96435"/>
                    <a:pt x="53191" y="95387"/>
                  </a:cubicBezTo>
                  <a:cubicBezTo>
                    <a:pt x="77575" y="94339"/>
                    <a:pt x="96434" y="73765"/>
                    <a:pt x="95387" y="49381"/>
                  </a:cubicBezTo>
                  <a:cubicBezTo>
                    <a:pt x="94339" y="24997"/>
                    <a:pt x="73765" y="6138"/>
                    <a:pt x="49381" y="7185"/>
                  </a:cubicBezTo>
                  <a:cubicBezTo>
                    <a:pt x="25092" y="8233"/>
                    <a:pt x="6137" y="28807"/>
                    <a:pt x="7185" y="531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8" name="Freeform: Shape 194">
              <a:extLst>
                <a:ext uri="{FF2B5EF4-FFF2-40B4-BE49-F238E27FC236}">
                  <a16:creationId xmlns:a16="http://schemas.microsoft.com/office/drawing/2014/main" id="{95125070-1890-41C4-8DB3-50DAA85B8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852" y="2123367"/>
              <a:ext cx="95250" cy="95250"/>
            </a:xfrm>
            <a:custGeom>
              <a:avLst/>
              <a:gdLst>
                <a:gd name="T0" fmla="*/ 7185 w 95250"/>
                <a:gd name="T1" fmla="*/ 53191 h 95250"/>
                <a:gd name="T2" fmla="*/ 53191 w 95250"/>
                <a:gd name="T3" fmla="*/ 95387 h 95250"/>
                <a:gd name="T4" fmla="*/ 95387 w 95250"/>
                <a:gd name="T5" fmla="*/ 49381 h 95250"/>
                <a:gd name="T6" fmla="*/ 49381 w 95250"/>
                <a:gd name="T7" fmla="*/ 7185 h 95250"/>
                <a:gd name="T8" fmla="*/ 7185 w 95250"/>
                <a:gd name="T9" fmla="*/ 53191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185" y="53191"/>
                  </a:moveTo>
                  <a:cubicBezTo>
                    <a:pt x="8233" y="77575"/>
                    <a:pt x="28807" y="96435"/>
                    <a:pt x="53191" y="95387"/>
                  </a:cubicBezTo>
                  <a:cubicBezTo>
                    <a:pt x="77575" y="94339"/>
                    <a:pt x="96435" y="73765"/>
                    <a:pt x="95387" y="49381"/>
                  </a:cubicBezTo>
                  <a:cubicBezTo>
                    <a:pt x="94339" y="24997"/>
                    <a:pt x="73765" y="6138"/>
                    <a:pt x="49381" y="7185"/>
                  </a:cubicBezTo>
                  <a:cubicBezTo>
                    <a:pt x="24997" y="8233"/>
                    <a:pt x="6137" y="28807"/>
                    <a:pt x="7185" y="531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69" name="Freeform: Shape 195">
              <a:extLst>
                <a:ext uri="{FF2B5EF4-FFF2-40B4-BE49-F238E27FC236}">
                  <a16:creationId xmlns:a16="http://schemas.microsoft.com/office/drawing/2014/main" id="{915F9640-239A-4623-87D8-A2A3B1EE7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253" y="2116318"/>
              <a:ext cx="95250" cy="95250"/>
            </a:xfrm>
            <a:custGeom>
              <a:avLst/>
              <a:gdLst>
                <a:gd name="T0" fmla="*/ 7185 w 95250"/>
                <a:gd name="T1" fmla="*/ 53191 h 95250"/>
                <a:gd name="T2" fmla="*/ 53191 w 95250"/>
                <a:gd name="T3" fmla="*/ 95387 h 95250"/>
                <a:gd name="T4" fmla="*/ 95387 w 95250"/>
                <a:gd name="T5" fmla="*/ 49381 h 95250"/>
                <a:gd name="T6" fmla="*/ 49381 w 95250"/>
                <a:gd name="T7" fmla="*/ 7185 h 95250"/>
                <a:gd name="T8" fmla="*/ 7185 w 95250"/>
                <a:gd name="T9" fmla="*/ 53191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185" y="53191"/>
                  </a:moveTo>
                  <a:cubicBezTo>
                    <a:pt x="8233" y="77575"/>
                    <a:pt x="28807" y="96435"/>
                    <a:pt x="53191" y="95387"/>
                  </a:cubicBezTo>
                  <a:cubicBezTo>
                    <a:pt x="77575" y="94339"/>
                    <a:pt x="96435" y="73765"/>
                    <a:pt x="95387" y="49381"/>
                  </a:cubicBezTo>
                  <a:cubicBezTo>
                    <a:pt x="94339" y="24997"/>
                    <a:pt x="73765" y="6138"/>
                    <a:pt x="49381" y="7185"/>
                  </a:cubicBezTo>
                  <a:cubicBezTo>
                    <a:pt x="24997" y="8233"/>
                    <a:pt x="6138" y="28807"/>
                    <a:pt x="7185" y="531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0" name="Freeform: Shape 196">
              <a:extLst>
                <a:ext uri="{FF2B5EF4-FFF2-40B4-BE49-F238E27FC236}">
                  <a16:creationId xmlns:a16="http://schemas.microsoft.com/office/drawing/2014/main" id="{EA52E0E4-3646-42B6-9CC2-8A363B01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0085" y="2083227"/>
              <a:ext cx="76200" cy="76200"/>
            </a:xfrm>
            <a:custGeom>
              <a:avLst/>
              <a:gdLst>
                <a:gd name="T0" fmla="*/ 7510 w 76200"/>
                <a:gd name="T1" fmla="*/ 36943 h 76200"/>
                <a:gd name="T2" fmla="*/ 36943 w 76200"/>
                <a:gd name="T3" fmla="*/ 76471 h 76200"/>
                <a:gd name="T4" fmla="*/ 76471 w 76200"/>
                <a:gd name="T5" fmla="*/ 47039 h 76200"/>
                <a:gd name="T6" fmla="*/ 47039 w 76200"/>
                <a:gd name="T7" fmla="*/ 7510 h 76200"/>
                <a:gd name="T8" fmla="*/ 7510 w 76200"/>
                <a:gd name="T9" fmla="*/ 36943 h 76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200"/>
                <a:gd name="T16" fmla="*/ 0 h 76200"/>
                <a:gd name="T17" fmla="*/ 76200 w 76200"/>
                <a:gd name="T18" fmla="*/ 76200 h 76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200" h="76200">
                  <a:moveTo>
                    <a:pt x="7510" y="36943"/>
                  </a:moveTo>
                  <a:cubicBezTo>
                    <a:pt x="4748" y="55993"/>
                    <a:pt x="17893" y="73709"/>
                    <a:pt x="36943" y="76471"/>
                  </a:cubicBezTo>
                  <a:cubicBezTo>
                    <a:pt x="55993" y="79234"/>
                    <a:pt x="73709" y="66089"/>
                    <a:pt x="76471" y="47039"/>
                  </a:cubicBezTo>
                  <a:cubicBezTo>
                    <a:pt x="79234" y="27989"/>
                    <a:pt x="66089" y="10273"/>
                    <a:pt x="47039" y="7510"/>
                  </a:cubicBezTo>
                  <a:cubicBezTo>
                    <a:pt x="27989" y="4748"/>
                    <a:pt x="10272" y="17893"/>
                    <a:pt x="7510" y="369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1" name="Freeform: Shape 197">
              <a:extLst>
                <a:ext uri="{FF2B5EF4-FFF2-40B4-BE49-F238E27FC236}">
                  <a16:creationId xmlns:a16="http://schemas.microsoft.com/office/drawing/2014/main" id="{7C0DC358-9733-4080-8A62-9EF9AAD8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149" y="2103230"/>
              <a:ext cx="76200" cy="76200"/>
            </a:xfrm>
            <a:custGeom>
              <a:avLst/>
              <a:gdLst>
                <a:gd name="T0" fmla="*/ 7510 w 76200"/>
                <a:gd name="T1" fmla="*/ 36943 h 76200"/>
                <a:gd name="T2" fmla="*/ 36943 w 76200"/>
                <a:gd name="T3" fmla="*/ 76471 h 76200"/>
                <a:gd name="T4" fmla="*/ 76471 w 76200"/>
                <a:gd name="T5" fmla="*/ 47039 h 76200"/>
                <a:gd name="T6" fmla="*/ 47039 w 76200"/>
                <a:gd name="T7" fmla="*/ 7510 h 76200"/>
                <a:gd name="T8" fmla="*/ 7510 w 76200"/>
                <a:gd name="T9" fmla="*/ 36943 h 76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200"/>
                <a:gd name="T16" fmla="*/ 0 h 76200"/>
                <a:gd name="T17" fmla="*/ 76200 w 76200"/>
                <a:gd name="T18" fmla="*/ 76200 h 76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200" h="76200">
                  <a:moveTo>
                    <a:pt x="7510" y="36943"/>
                  </a:moveTo>
                  <a:cubicBezTo>
                    <a:pt x="4748" y="55993"/>
                    <a:pt x="17893" y="73709"/>
                    <a:pt x="36943" y="76471"/>
                  </a:cubicBezTo>
                  <a:cubicBezTo>
                    <a:pt x="55993" y="79234"/>
                    <a:pt x="73709" y="66089"/>
                    <a:pt x="76471" y="47039"/>
                  </a:cubicBezTo>
                  <a:cubicBezTo>
                    <a:pt x="79234" y="27989"/>
                    <a:pt x="66089" y="10273"/>
                    <a:pt x="47039" y="7510"/>
                  </a:cubicBezTo>
                  <a:cubicBezTo>
                    <a:pt x="27989" y="4748"/>
                    <a:pt x="10273" y="17893"/>
                    <a:pt x="7510" y="369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2" name="Freeform: Shape 198">
              <a:extLst>
                <a:ext uri="{FF2B5EF4-FFF2-40B4-BE49-F238E27FC236}">
                  <a16:creationId xmlns:a16="http://schemas.microsoft.com/office/drawing/2014/main" id="{C8C55B62-5CDF-4063-A1A9-537AA3F91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7736" y="2121994"/>
              <a:ext cx="76200" cy="76200"/>
            </a:xfrm>
            <a:custGeom>
              <a:avLst/>
              <a:gdLst>
                <a:gd name="T0" fmla="*/ 7510 w 76200"/>
                <a:gd name="T1" fmla="*/ 36943 h 76200"/>
                <a:gd name="T2" fmla="*/ 36943 w 76200"/>
                <a:gd name="T3" fmla="*/ 76471 h 76200"/>
                <a:gd name="T4" fmla="*/ 76471 w 76200"/>
                <a:gd name="T5" fmla="*/ 47039 h 76200"/>
                <a:gd name="T6" fmla="*/ 47039 w 76200"/>
                <a:gd name="T7" fmla="*/ 7510 h 76200"/>
                <a:gd name="T8" fmla="*/ 7510 w 76200"/>
                <a:gd name="T9" fmla="*/ 36943 h 76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200"/>
                <a:gd name="T16" fmla="*/ 0 h 76200"/>
                <a:gd name="T17" fmla="*/ 76200 w 76200"/>
                <a:gd name="T18" fmla="*/ 76200 h 76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200" h="76200">
                  <a:moveTo>
                    <a:pt x="7510" y="36943"/>
                  </a:moveTo>
                  <a:cubicBezTo>
                    <a:pt x="4748" y="55993"/>
                    <a:pt x="17893" y="73709"/>
                    <a:pt x="36943" y="76471"/>
                  </a:cubicBezTo>
                  <a:cubicBezTo>
                    <a:pt x="55993" y="79234"/>
                    <a:pt x="73709" y="66089"/>
                    <a:pt x="76471" y="47039"/>
                  </a:cubicBezTo>
                  <a:cubicBezTo>
                    <a:pt x="79234" y="27989"/>
                    <a:pt x="66089" y="10273"/>
                    <a:pt x="47039" y="7510"/>
                  </a:cubicBezTo>
                  <a:cubicBezTo>
                    <a:pt x="27989" y="4748"/>
                    <a:pt x="10273" y="17893"/>
                    <a:pt x="7510" y="369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3" name="Freeform: Shape 199">
              <a:extLst>
                <a:ext uri="{FF2B5EF4-FFF2-40B4-BE49-F238E27FC236}">
                  <a16:creationId xmlns:a16="http://schemas.microsoft.com/office/drawing/2014/main" id="{CDE9475D-4A40-4B8D-B9F9-DA5C2A56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886" y="2350477"/>
              <a:ext cx="638175" cy="409575"/>
            </a:xfrm>
            <a:custGeom>
              <a:avLst/>
              <a:gdLst>
                <a:gd name="T0" fmla="*/ 279075 w 638175"/>
                <a:gd name="T1" fmla="*/ 23725 h 409575"/>
                <a:gd name="T2" fmla="*/ 12184 w 638175"/>
                <a:gd name="T3" fmla="*/ 187745 h 409575"/>
                <a:gd name="T4" fmla="*/ 30282 w 638175"/>
                <a:gd name="T5" fmla="*/ 256897 h 409575"/>
                <a:gd name="T6" fmla="*/ 30091 w 638175"/>
                <a:gd name="T7" fmla="*/ 256897 h 409575"/>
                <a:gd name="T8" fmla="*/ 31425 w 638175"/>
                <a:gd name="T9" fmla="*/ 258706 h 409575"/>
                <a:gd name="T10" fmla="*/ 36473 w 638175"/>
                <a:gd name="T11" fmla="*/ 265945 h 409575"/>
                <a:gd name="T12" fmla="*/ 31425 w 638175"/>
                <a:gd name="T13" fmla="*/ 411583 h 409575"/>
                <a:gd name="T14" fmla="*/ 135818 w 638175"/>
                <a:gd name="T15" fmla="*/ 375007 h 409575"/>
                <a:gd name="T16" fmla="*/ 496245 w 638175"/>
                <a:gd name="T17" fmla="*/ 345765 h 409575"/>
                <a:gd name="T18" fmla="*/ 623403 w 638175"/>
                <a:gd name="T19" fmla="*/ 116593 h 409575"/>
                <a:gd name="T20" fmla="*/ 278979 w 638175"/>
                <a:gd name="T21" fmla="*/ 23725 h 4095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38175"/>
                <a:gd name="T34" fmla="*/ 0 h 409575"/>
                <a:gd name="T35" fmla="*/ 638175 w 638175"/>
                <a:gd name="T36" fmla="*/ 409575 h 4095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38175" h="409575">
                  <a:moveTo>
                    <a:pt x="279075" y="23725"/>
                  </a:moveTo>
                  <a:cubicBezTo>
                    <a:pt x="109148" y="47537"/>
                    <a:pt x="-20391" y="56776"/>
                    <a:pt x="12184" y="187745"/>
                  </a:cubicBezTo>
                  <a:cubicBezTo>
                    <a:pt x="17518" y="209272"/>
                    <a:pt x="18470" y="238799"/>
                    <a:pt x="30282" y="256897"/>
                  </a:cubicBezTo>
                  <a:lnTo>
                    <a:pt x="30091" y="256897"/>
                  </a:lnTo>
                  <a:cubicBezTo>
                    <a:pt x="30567" y="257563"/>
                    <a:pt x="30948" y="258135"/>
                    <a:pt x="31425" y="258706"/>
                  </a:cubicBezTo>
                  <a:cubicBezTo>
                    <a:pt x="33044" y="261183"/>
                    <a:pt x="34758" y="263564"/>
                    <a:pt x="36473" y="265945"/>
                  </a:cubicBezTo>
                  <a:cubicBezTo>
                    <a:pt x="89432" y="347003"/>
                    <a:pt x="31425" y="411583"/>
                    <a:pt x="31425" y="411583"/>
                  </a:cubicBezTo>
                  <a:cubicBezTo>
                    <a:pt x="93527" y="396152"/>
                    <a:pt x="86574" y="407296"/>
                    <a:pt x="135818" y="375007"/>
                  </a:cubicBezTo>
                  <a:cubicBezTo>
                    <a:pt x="182872" y="382531"/>
                    <a:pt x="444524" y="358719"/>
                    <a:pt x="496245" y="345765"/>
                  </a:cubicBezTo>
                  <a:cubicBezTo>
                    <a:pt x="662741" y="304331"/>
                    <a:pt x="639786" y="250515"/>
                    <a:pt x="623403" y="116593"/>
                  </a:cubicBezTo>
                  <a:cubicBezTo>
                    <a:pt x="607497" y="-13709"/>
                    <a:pt x="465384" y="-2469"/>
                    <a:pt x="278979" y="23725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4" name="Freeform: Shape 200">
              <a:extLst>
                <a:ext uri="{FF2B5EF4-FFF2-40B4-BE49-F238E27FC236}">
                  <a16:creationId xmlns:a16="http://schemas.microsoft.com/office/drawing/2014/main" id="{4D73D41C-CD7F-4F88-B3E5-67AC6937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82" y="2501072"/>
              <a:ext cx="95250" cy="95250"/>
            </a:xfrm>
            <a:custGeom>
              <a:avLst/>
              <a:gdLst>
                <a:gd name="T0" fmla="*/ 7550 w 95250"/>
                <a:gd name="T1" fmla="*/ 53248 h 95250"/>
                <a:gd name="T2" fmla="*/ 53270 w 95250"/>
                <a:gd name="T3" fmla="*/ 87823 h 95250"/>
                <a:gd name="T4" fmla="*/ 87846 w 95250"/>
                <a:gd name="T5" fmla="*/ 42103 h 95250"/>
                <a:gd name="T6" fmla="*/ 42031 w 95250"/>
                <a:gd name="T7" fmla="*/ 7528 h 95250"/>
                <a:gd name="T8" fmla="*/ 7550 w 95250"/>
                <a:gd name="T9" fmla="*/ 5324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550" y="53248"/>
                  </a:moveTo>
                  <a:cubicBezTo>
                    <a:pt x="10598" y="75441"/>
                    <a:pt x="31077" y="90871"/>
                    <a:pt x="53270" y="87823"/>
                  </a:cubicBezTo>
                  <a:cubicBezTo>
                    <a:pt x="75463" y="84680"/>
                    <a:pt x="90894" y="64201"/>
                    <a:pt x="87846" y="42103"/>
                  </a:cubicBezTo>
                  <a:cubicBezTo>
                    <a:pt x="84703" y="19910"/>
                    <a:pt x="64224" y="4480"/>
                    <a:pt x="42031" y="7528"/>
                  </a:cubicBezTo>
                  <a:cubicBezTo>
                    <a:pt x="19838" y="10576"/>
                    <a:pt x="4407" y="31150"/>
                    <a:pt x="7550" y="532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5" name="Freeform: Shape 201">
              <a:extLst>
                <a:ext uri="{FF2B5EF4-FFF2-40B4-BE49-F238E27FC236}">
                  <a16:creationId xmlns:a16="http://schemas.microsoft.com/office/drawing/2014/main" id="{8E64AF27-BC93-4FBE-A529-C7D95DFC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1290" y="2481260"/>
              <a:ext cx="95250" cy="95250"/>
            </a:xfrm>
            <a:custGeom>
              <a:avLst/>
              <a:gdLst>
                <a:gd name="T0" fmla="*/ 7432 w 95250"/>
                <a:gd name="T1" fmla="*/ 53248 h 95250"/>
                <a:gd name="T2" fmla="*/ 53248 w 95250"/>
                <a:gd name="T3" fmla="*/ 87823 h 95250"/>
                <a:gd name="T4" fmla="*/ 87823 w 95250"/>
                <a:gd name="T5" fmla="*/ 42103 h 95250"/>
                <a:gd name="T6" fmla="*/ 42103 w 95250"/>
                <a:gd name="T7" fmla="*/ 7528 h 95250"/>
                <a:gd name="T8" fmla="*/ 7528 w 95250"/>
                <a:gd name="T9" fmla="*/ 5324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432" y="53248"/>
                  </a:moveTo>
                  <a:cubicBezTo>
                    <a:pt x="10576" y="75441"/>
                    <a:pt x="31055" y="90871"/>
                    <a:pt x="53248" y="87823"/>
                  </a:cubicBezTo>
                  <a:cubicBezTo>
                    <a:pt x="75441" y="84680"/>
                    <a:pt x="90871" y="64201"/>
                    <a:pt x="87823" y="42103"/>
                  </a:cubicBezTo>
                  <a:cubicBezTo>
                    <a:pt x="84680" y="19910"/>
                    <a:pt x="64202" y="4480"/>
                    <a:pt x="42103" y="7528"/>
                  </a:cubicBezTo>
                  <a:cubicBezTo>
                    <a:pt x="19910" y="10671"/>
                    <a:pt x="4480" y="31150"/>
                    <a:pt x="7528" y="532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6" name="Freeform: Shape 202">
              <a:extLst>
                <a:ext uri="{FF2B5EF4-FFF2-40B4-BE49-F238E27FC236}">
                  <a16:creationId xmlns:a16="http://schemas.microsoft.com/office/drawing/2014/main" id="{7420F0C4-8225-47E4-BD51-05FA33320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1024" y="2460400"/>
              <a:ext cx="95250" cy="95250"/>
            </a:xfrm>
            <a:custGeom>
              <a:avLst/>
              <a:gdLst>
                <a:gd name="T0" fmla="*/ 7432 w 95250"/>
                <a:gd name="T1" fmla="*/ 53248 h 95250"/>
                <a:gd name="T2" fmla="*/ 53248 w 95250"/>
                <a:gd name="T3" fmla="*/ 87823 h 95250"/>
                <a:gd name="T4" fmla="*/ 87823 w 95250"/>
                <a:gd name="T5" fmla="*/ 42103 h 95250"/>
                <a:gd name="T6" fmla="*/ 42103 w 95250"/>
                <a:gd name="T7" fmla="*/ 7528 h 95250"/>
                <a:gd name="T8" fmla="*/ 7528 w 95250"/>
                <a:gd name="T9" fmla="*/ 53248 h 95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250"/>
                <a:gd name="T16" fmla="*/ 0 h 95250"/>
                <a:gd name="T17" fmla="*/ 95250 w 95250"/>
                <a:gd name="T18" fmla="*/ 95250 h 95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250" h="95250">
                  <a:moveTo>
                    <a:pt x="7432" y="53248"/>
                  </a:moveTo>
                  <a:cubicBezTo>
                    <a:pt x="10575" y="75441"/>
                    <a:pt x="31054" y="90871"/>
                    <a:pt x="53248" y="87823"/>
                  </a:cubicBezTo>
                  <a:cubicBezTo>
                    <a:pt x="75440" y="84775"/>
                    <a:pt x="90871" y="64201"/>
                    <a:pt x="87823" y="42103"/>
                  </a:cubicBezTo>
                  <a:cubicBezTo>
                    <a:pt x="84680" y="19910"/>
                    <a:pt x="64201" y="4480"/>
                    <a:pt x="42103" y="7528"/>
                  </a:cubicBezTo>
                  <a:cubicBezTo>
                    <a:pt x="19910" y="10576"/>
                    <a:pt x="4480" y="31150"/>
                    <a:pt x="7528" y="532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7" name="Freeform: Shape 203">
              <a:extLst>
                <a:ext uri="{FF2B5EF4-FFF2-40B4-BE49-F238E27FC236}">
                  <a16:creationId xmlns:a16="http://schemas.microsoft.com/office/drawing/2014/main" id="{EF29B249-E607-4CE8-A88F-67ADF8C04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072" y="2130491"/>
              <a:ext cx="66675" cy="66675"/>
            </a:xfrm>
            <a:custGeom>
              <a:avLst/>
              <a:gdLst>
                <a:gd name="T0" fmla="*/ 8634 w 66675"/>
                <a:gd name="T1" fmla="*/ 26921 h 66675"/>
                <a:gd name="T2" fmla="*/ 26923 w 66675"/>
                <a:gd name="T3" fmla="*/ 63497 h 66675"/>
                <a:gd name="T4" fmla="*/ 63498 w 66675"/>
                <a:gd name="T5" fmla="*/ 45209 h 66675"/>
                <a:gd name="T6" fmla="*/ 45115 w 66675"/>
                <a:gd name="T7" fmla="*/ 8633 h 66675"/>
                <a:gd name="T8" fmla="*/ 8539 w 66675"/>
                <a:gd name="T9" fmla="*/ 27017 h 66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66675"/>
                <a:gd name="T17" fmla="*/ 66675 w 66675"/>
                <a:gd name="T18" fmla="*/ 66675 h 66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66675">
                  <a:moveTo>
                    <a:pt x="8634" y="26921"/>
                  </a:moveTo>
                  <a:cubicBezTo>
                    <a:pt x="3586" y="42066"/>
                    <a:pt x="11778" y="58449"/>
                    <a:pt x="26923" y="63497"/>
                  </a:cubicBezTo>
                  <a:cubicBezTo>
                    <a:pt x="42067" y="68546"/>
                    <a:pt x="58450" y="60354"/>
                    <a:pt x="63498" y="45209"/>
                  </a:cubicBezTo>
                  <a:cubicBezTo>
                    <a:pt x="68547" y="30065"/>
                    <a:pt x="60355" y="13682"/>
                    <a:pt x="45115" y="8633"/>
                  </a:cubicBezTo>
                  <a:cubicBezTo>
                    <a:pt x="29971" y="3585"/>
                    <a:pt x="13587" y="11777"/>
                    <a:pt x="8539" y="270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8" name="Freeform: Shape 204">
              <a:extLst>
                <a:ext uri="{FF2B5EF4-FFF2-40B4-BE49-F238E27FC236}">
                  <a16:creationId xmlns:a16="http://schemas.microsoft.com/office/drawing/2014/main" id="{DE08A90C-6832-4359-A2C7-71DB2EEBB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657" y="2165353"/>
              <a:ext cx="66675" cy="66675"/>
            </a:xfrm>
            <a:custGeom>
              <a:avLst/>
              <a:gdLst>
                <a:gd name="T0" fmla="*/ 8633 w 66675"/>
                <a:gd name="T1" fmla="*/ 27017 h 66675"/>
                <a:gd name="T2" fmla="*/ 27017 w 66675"/>
                <a:gd name="T3" fmla="*/ 63593 h 66675"/>
                <a:gd name="T4" fmla="*/ 63593 w 66675"/>
                <a:gd name="T5" fmla="*/ 45209 h 66675"/>
                <a:gd name="T6" fmla="*/ 45210 w 66675"/>
                <a:gd name="T7" fmla="*/ 8633 h 66675"/>
                <a:gd name="T8" fmla="*/ 8633 w 66675"/>
                <a:gd name="T9" fmla="*/ 27017 h 66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66675"/>
                <a:gd name="T17" fmla="*/ 66675 w 66675"/>
                <a:gd name="T18" fmla="*/ 66675 h 66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66675">
                  <a:moveTo>
                    <a:pt x="8633" y="27017"/>
                  </a:moveTo>
                  <a:cubicBezTo>
                    <a:pt x="3585" y="42161"/>
                    <a:pt x="11777" y="58544"/>
                    <a:pt x="27017" y="63593"/>
                  </a:cubicBezTo>
                  <a:cubicBezTo>
                    <a:pt x="42162" y="68641"/>
                    <a:pt x="58544" y="60449"/>
                    <a:pt x="63593" y="45209"/>
                  </a:cubicBezTo>
                  <a:cubicBezTo>
                    <a:pt x="68641" y="30065"/>
                    <a:pt x="60449" y="13682"/>
                    <a:pt x="45210" y="8633"/>
                  </a:cubicBezTo>
                  <a:cubicBezTo>
                    <a:pt x="30065" y="3585"/>
                    <a:pt x="13682" y="11777"/>
                    <a:pt x="8633" y="270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79" name="Freeform: Shape 205">
              <a:extLst>
                <a:ext uri="{FF2B5EF4-FFF2-40B4-BE49-F238E27FC236}">
                  <a16:creationId xmlns:a16="http://schemas.microsoft.com/office/drawing/2014/main" id="{AF44C269-6C1F-4278-BA56-C837538F9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1964" y="2199262"/>
              <a:ext cx="66675" cy="66675"/>
            </a:xfrm>
            <a:custGeom>
              <a:avLst/>
              <a:gdLst>
                <a:gd name="T0" fmla="*/ 8624 w 66675"/>
                <a:gd name="T1" fmla="*/ 27017 h 66675"/>
                <a:gd name="T2" fmla="*/ 27007 w 66675"/>
                <a:gd name="T3" fmla="*/ 63593 h 66675"/>
                <a:gd name="T4" fmla="*/ 63584 w 66675"/>
                <a:gd name="T5" fmla="*/ 45209 h 66675"/>
                <a:gd name="T6" fmla="*/ 45200 w 66675"/>
                <a:gd name="T7" fmla="*/ 8633 h 66675"/>
                <a:gd name="T8" fmla="*/ 8624 w 66675"/>
                <a:gd name="T9" fmla="*/ 27017 h 66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66675"/>
                <a:gd name="T17" fmla="*/ 66675 w 66675"/>
                <a:gd name="T18" fmla="*/ 66675 h 66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66675">
                  <a:moveTo>
                    <a:pt x="8624" y="27017"/>
                  </a:moveTo>
                  <a:cubicBezTo>
                    <a:pt x="3576" y="42161"/>
                    <a:pt x="11863" y="58544"/>
                    <a:pt x="27007" y="63593"/>
                  </a:cubicBezTo>
                  <a:cubicBezTo>
                    <a:pt x="42152" y="68641"/>
                    <a:pt x="58535" y="60449"/>
                    <a:pt x="63584" y="45209"/>
                  </a:cubicBezTo>
                  <a:cubicBezTo>
                    <a:pt x="68632" y="30065"/>
                    <a:pt x="60345" y="13682"/>
                    <a:pt x="45200" y="8633"/>
                  </a:cubicBezTo>
                  <a:cubicBezTo>
                    <a:pt x="30055" y="3585"/>
                    <a:pt x="13673" y="11777"/>
                    <a:pt x="8624" y="270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71691" name="TextBox 206">
            <a:extLst>
              <a:ext uri="{FF2B5EF4-FFF2-40B4-BE49-F238E27FC236}">
                <a16:creationId xmlns:a16="http://schemas.microsoft.com/office/drawing/2014/main" id="{11E9CAE5-9129-4E4E-8CA1-348522313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988" y="1306513"/>
            <a:ext cx="48037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ru-RU" altLang="en-US" sz="1600">
                <a:solidFill>
                  <a:srgbClr val="3A07DF"/>
                </a:solidFill>
              </a:rPr>
              <a:t>Ташкил</a:t>
            </a:r>
            <a:r>
              <a:rPr lang="tr-TR" altLang="en-US" sz="1600">
                <a:solidFill>
                  <a:srgbClr val="3A07DF"/>
                </a:solidFill>
              </a:rPr>
              <a:t>o</a:t>
            </a:r>
            <a:r>
              <a:rPr lang="ru-RU" altLang="en-US" sz="1600">
                <a:solidFill>
                  <a:srgbClr val="3A07DF"/>
                </a:solidFill>
              </a:rPr>
              <a:t>тдаги</a:t>
            </a:r>
            <a:r>
              <a:rPr lang="tr-TR" altLang="en-US" sz="1600" b="1">
                <a:solidFill>
                  <a:srgbClr val="3A07DF"/>
                </a:solidFill>
              </a:rPr>
              <a:t> </a:t>
            </a:r>
            <a:r>
              <a:rPr lang="ru-RU" altLang="en-US" sz="1600" b="1">
                <a:solidFill>
                  <a:srgbClr val="3A07DF"/>
                </a:solidFill>
              </a:rPr>
              <a:t>манфаатлар</a:t>
            </a:r>
            <a:r>
              <a:rPr lang="tr-TR" altLang="en-US" sz="1600" b="1">
                <a:solidFill>
                  <a:srgbClr val="3A07DF"/>
                </a:solidFill>
              </a:rPr>
              <a:t> </a:t>
            </a:r>
            <a:r>
              <a:rPr lang="ru-RU" altLang="en-US" sz="1600" b="1">
                <a:solidFill>
                  <a:srgbClr val="3A07DF"/>
                </a:solidFill>
              </a:rPr>
              <a:t>тўқнашувини</a:t>
            </a:r>
            <a:r>
              <a:rPr lang="tr-TR" altLang="en-US" sz="1600" b="1">
                <a:solidFill>
                  <a:srgbClr val="3A07DF"/>
                </a:solidFill>
              </a:rPr>
              <a:t> </a:t>
            </a:r>
            <a:r>
              <a:rPr lang="ru-RU" altLang="en-US" sz="1600" b="1">
                <a:solidFill>
                  <a:srgbClr val="3A07DF"/>
                </a:solidFill>
              </a:rPr>
              <a:t>ҳал</a:t>
            </a:r>
            <a:r>
              <a:rPr lang="tr-TR" altLang="en-US" sz="1600" b="1">
                <a:solidFill>
                  <a:srgbClr val="3A07DF"/>
                </a:solidFill>
              </a:rPr>
              <a:t> </a:t>
            </a:r>
            <a:r>
              <a:rPr lang="ru-RU" altLang="en-US" sz="1600" b="1">
                <a:solidFill>
                  <a:srgbClr val="3A07DF"/>
                </a:solidFill>
              </a:rPr>
              <a:t>қилиш</a:t>
            </a:r>
            <a:r>
              <a:rPr lang="tr-TR" altLang="en-US" sz="1600" b="1">
                <a:solidFill>
                  <a:srgbClr val="3A07DF"/>
                </a:solidFill>
              </a:rPr>
              <a:t> </a:t>
            </a:r>
            <a:r>
              <a:rPr lang="ru-RU" altLang="en-US" sz="1600" b="1">
                <a:solidFill>
                  <a:srgbClr val="3A07DF"/>
                </a:solidFill>
              </a:rPr>
              <a:t>учун</a:t>
            </a:r>
            <a:r>
              <a:rPr lang="tr-TR" altLang="en-US" sz="1600" b="1">
                <a:solidFill>
                  <a:srgbClr val="3A07DF"/>
                </a:solidFill>
              </a:rPr>
              <a:t> </a:t>
            </a:r>
            <a:r>
              <a:rPr lang="ru-RU" altLang="en-US" sz="1600">
                <a:solidFill>
                  <a:srgbClr val="3A07DF"/>
                </a:solidFill>
              </a:rPr>
              <a:t>турли</a:t>
            </a:r>
            <a:r>
              <a:rPr lang="tr-TR" altLang="en-US" sz="1600">
                <a:solidFill>
                  <a:srgbClr val="3A07DF"/>
                </a:solidFill>
              </a:rPr>
              <a:t> x</a:t>
            </a:r>
            <a:r>
              <a:rPr lang="ru-RU" altLang="en-US" sz="1600">
                <a:solidFill>
                  <a:srgbClr val="3A07DF"/>
                </a:solidFill>
              </a:rPr>
              <a:t>ил</a:t>
            </a:r>
            <a:r>
              <a:rPr lang="tr-TR" altLang="en-US" sz="1600">
                <a:solidFill>
                  <a:srgbClr val="3A07DF"/>
                </a:solidFill>
              </a:rPr>
              <a:t> </a:t>
            </a:r>
            <a:r>
              <a:rPr lang="ru-RU" altLang="en-US" sz="1600">
                <a:solidFill>
                  <a:srgbClr val="3A07DF"/>
                </a:solidFill>
              </a:rPr>
              <a:t>ч</a:t>
            </a:r>
            <a:r>
              <a:rPr lang="tr-TR" altLang="en-US" sz="1600">
                <a:solidFill>
                  <a:srgbClr val="3A07DF"/>
                </a:solidFill>
              </a:rPr>
              <a:t>o</a:t>
            </a:r>
            <a:r>
              <a:rPr lang="ru-RU" altLang="en-US" sz="1600">
                <a:solidFill>
                  <a:srgbClr val="3A07DF"/>
                </a:solidFill>
              </a:rPr>
              <a:t>ралар</a:t>
            </a:r>
            <a:r>
              <a:rPr lang="tr-TR" altLang="en-US" sz="1600">
                <a:solidFill>
                  <a:srgbClr val="3A07DF"/>
                </a:solidFill>
              </a:rPr>
              <a:t> </a:t>
            </a:r>
            <a:r>
              <a:rPr lang="ru-RU" altLang="en-US" sz="1600">
                <a:solidFill>
                  <a:srgbClr val="3A07DF"/>
                </a:solidFill>
              </a:rPr>
              <a:t>кўриш</a:t>
            </a:r>
            <a:r>
              <a:rPr lang="tr-TR" altLang="en-US" sz="1600">
                <a:solidFill>
                  <a:srgbClr val="3A07DF"/>
                </a:solidFill>
              </a:rPr>
              <a:t> </a:t>
            </a:r>
            <a:r>
              <a:rPr lang="ru-RU" altLang="en-US" sz="1600">
                <a:solidFill>
                  <a:srgbClr val="3A07DF"/>
                </a:solidFill>
              </a:rPr>
              <a:t>мумкин</a:t>
            </a:r>
            <a:r>
              <a:rPr lang="tr-TR" altLang="en-US" sz="1600">
                <a:solidFill>
                  <a:srgbClr val="3A07DF"/>
                </a:solidFill>
              </a:rPr>
              <a:t>, </a:t>
            </a:r>
            <a:r>
              <a:rPr lang="ru-RU" altLang="en-US" sz="1600">
                <a:solidFill>
                  <a:srgbClr val="3A07DF"/>
                </a:solidFill>
              </a:rPr>
              <a:t>масалан</a:t>
            </a:r>
            <a:r>
              <a:rPr lang="tr-TR" altLang="en-US" sz="1600">
                <a:solidFill>
                  <a:srgbClr val="3A07DF"/>
                </a:solidFill>
              </a:rPr>
              <a:t>:</a:t>
            </a:r>
            <a:endParaRPr lang="en-US" altLang="en-US" sz="1600">
              <a:solidFill>
                <a:srgbClr val="3A07D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Placeholder 1">
            <a:extLst>
              <a:ext uri="{FF2B5EF4-FFF2-40B4-BE49-F238E27FC236}">
                <a16:creationId xmlns:a16="http://schemas.microsoft.com/office/drawing/2014/main" id="{05E4A0EC-A0D4-437D-828D-F735774B37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altLang="en-US" sz="3200"/>
              <a:t>O</a:t>
            </a:r>
            <a:r>
              <a:rPr lang="ru-RU" altLang="en-US" sz="3200"/>
              <a:t>дамларнинг</a:t>
            </a:r>
            <a:r>
              <a:rPr lang="tr-TR" altLang="en-US" sz="3200"/>
              <a:t> </a:t>
            </a:r>
            <a:r>
              <a:rPr lang="ru-RU" altLang="en-US" sz="3200"/>
              <a:t>ижтим</a:t>
            </a:r>
            <a:r>
              <a:rPr lang="tr-TR" altLang="en-US" sz="3200"/>
              <a:t>o</a:t>
            </a:r>
            <a:r>
              <a:rPr lang="ru-RU" altLang="en-US" sz="3200"/>
              <a:t>ий</a:t>
            </a:r>
            <a:r>
              <a:rPr lang="tr-TR" altLang="en-US" sz="3200"/>
              <a:t> </a:t>
            </a:r>
            <a:r>
              <a:rPr lang="ru-RU" altLang="en-US" sz="3200"/>
              <a:t>р</a:t>
            </a:r>
            <a:r>
              <a:rPr lang="tr-TR" altLang="en-US" sz="3200"/>
              <a:t>o</a:t>
            </a:r>
            <a:r>
              <a:rPr lang="ru-RU" altLang="en-US" sz="3200"/>
              <a:t>ллари</a:t>
            </a:r>
            <a:r>
              <a:rPr lang="tr-TR" altLang="en-US" sz="3200"/>
              <a:t> </a:t>
            </a:r>
            <a:r>
              <a:rPr lang="ru-RU" altLang="en-US" sz="3200"/>
              <a:t>ўртасидаги</a:t>
            </a:r>
            <a:r>
              <a:rPr lang="tr-TR" altLang="en-US" sz="3200"/>
              <a:t> </a:t>
            </a:r>
            <a:r>
              <a:rPr lang="ru-RU" altLang="en-US" sz="3200"/>
              <a:t>зиддиятларга</a:t>
            </a:r>
            <a:r>
              <a:rPr lang="tr-TR" altLang="en-US" sz="3200"/>
              <a:t> </a:t>
            </a:r>
            <a:r>
              <a:rPr lang="ru-RU" altLang="en-US" sz="3200"/>
              <a:t>мис</a:t>
            </a:r>
            <a:r>
              <a:rPr lang="tr-TR" altLang="en-US" sz="3200"/>
              <a:t>o</a:t>
            </a:r>
            <a:r>
              <a:rPr lang="ru-RU" altLang="en-US" sz="3200"/>
              <a:t>ллар</a:t>
            </a:r>
            <a:r>
              <a:rPr lang="tr-TR" altLang="en-US" sz="3200"/>
              <a:t>, </a:t>
            </a:r>
            <a:r>
              <a:rPr lang="ru-RU" altLang="en-US" sz="3200"/>
              <a:t>уларнинг</a:t>
            </a:r>
            <a:r>
              <a:rPr lang="tr-TR" altLang="en-US" sz="3200"/>
              <a:t> o</a:t>
            </a:r>
            <a:r>
              <a:rPr lang="ru-RU" altLang="en-US" sz="3200"/>
              <a:t>қибатлари</a:t>
            </a:r>
            <a:r>
              <a:rPr lang="tr-TR" altLang="en-US" sz="3200"/>
              <a:t> </a:t>
            </a:r>
            <a:r>
              <a:rPr lang="ru-RU" altLang="en-US" sz="3200"/>
              <a:t>ва</a:t>
            </a:r>
            <a:r>
              <a:rPr lang="tr-TR" altLang="en-US" sz="3200"/>
              <a:t> </a:t>
            </a:r>
            <a:r>
              <a:rPr lang="ru-RU" altLang="en-US" sz="3200"/>
              <a:t>уларни</a:t>
            </a:r>
            <a:r>
              <a:rPr lang="tr-TR" altLang="en-US" sz="3200"/>
              <a:t> </a:t>
            </a:r>
            <a:r>
              <a:rPr lang="ru-RU" altLang="en-US" sz="3200"/>
              <a:t>бартараф</a:t>
            </a:r>
            <a:r>
              <a:rPr lang="tr-TR" altLang="en-US" sz="3200"/>
              <a:t> </a:t>
            </a:r>
            <a:r>
              <a:rPr lang="uz-Cyrl-UZ" altLang="en-US" sz="3200"/>
              <a:t>э</a:t>
            </a:r>
            <a:r>
              <a:rPr lang="ru-RU" altLang="en-US" sz="3200"/>
              <a:t>тиш</a:t>
            </a:r>
            <a:r>
              <a:rPr lang="tr-TR" altLang="en-US" sz="3200"/>
              <a:t> </a:t>
            </a:r>
            <a:r>
              <a:rPr lang="ru-RU" altLang="en-US" sz="3200"/>
              <a:t>йўллари</a:t>
            </a:r>
            <a:r>
              <a:rPr lang="tr-TR" altLang="en-US" sz="3200"/>
              <a:t>.</a:t>
            </a:r>
            <a:endParaRPr lang="ru-RU" altLang="en-US"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2F0483-7331-4407-BAA0-98BE39493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ubtitle 10">
            <a:extLst>
              <a:ext uri="{FF2B5EF4-FFF2-40B4-BE49-F238E27FC236}">
                <a16:creationId xmlns:a16="http://schemas.microsoft.com/office/drawing/2014/main" id="{8D982C64-7F43-4C00-904C-D98EF56CA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Мундарижа</a:t>
            </a:r>
            <a:r>
              <a:rPr lang="en-US" altLang="en-US"/>
              <a:t>.</a:t>
            </a:r>
          </a:p>
        </p:txBody>
      </p:sp>
      <p:grpSp>
        <p:nvGrpSpPr>
          <p:cNvPr id="36867" name="Group 38">
            <a:extLst>
              <a:ext uri="{FF2B5EF4-FFF2-40B4-BE49-F238E27FC236}">
                <a16:creationId xmlns:a16="http://schemas.microsoft.com/office/drawing/2014/main" id="{8A3CB5BB-A02E-4DE7-852A-86533AD11657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2773363"/>
            <a:ext cx="5110163" cy="684212"/>
            <a:chOff x="6638681" y="2773016"/>
            <a:chExt cx="5110407" cy="684000"/>
          </a:xfrm>
        </p:grpSpPr>
        <p:sp>
          <p:nvSpPr>
            <p:cNvPr id="36877" name="TextBox 2">
              <a:extLst>
                <a:ext uri="{FF2B5EF4-FFF2-40B4-BE49-F238E27FC236}">
                  <a16:creationId xmlns:a16="http://schemas.microsoft.com/office/drawing/2014/main" id="{72BB6A1A-6A33-4658-867A-F2050DE99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2773016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дамларга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қ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нунлар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нима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учун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рак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қ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нун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устув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рлиги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нима?</a:t>
              </a:r>
            </a:p>
          </p:txBody>
        </p:sp>
        <p:sp>
          <p:nvSpPr>
            <p:cNvPr id="36878" name="TextBox 6">
              <a:extLst>
                <a:ext uri="{FF2B5EF4-FFF2-40B4-BE49-F238E27FC236}">
                  <a16:creationId xmlns:a16="http://schemas.microsoft.com/office/drawing/2014/main" id="{5BDD3BB3-17BE-4E54-95D2-31404824D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2773016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1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  <p:grpSp>
        <p:nvGrpSpPr>
          <p:cNvPr id="36868" name="Group 37">
            <a:extLst>
              <a:ext uri="{FF2B5EF4-FFF2-40B4-BE49-F238E27FC236}">
                <a16:creationId xmlns:a16="http://schemas.microsoft.com/office/drawing/2014/main" id="{4FDEF35B-C7AE-4007-87C2-404F43AE5639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3711575"/>
            <a:ext cx="5110163" cy="684213"/>
            <a:chOff x="6638681" y="3700116"/>
            <a:chExt cx="5110407" cy="684000"/>
          </a:xfrm>
        </p:grpSpPr>
        <p:sp>
          <p:nvSpPr>
            <p:cNvPr id="36875" name="TextBox 18">
              <a:extLst>
                <a:ext uri="{FF2B5EF4-FFF2-40B4-BE49-F238E27FC236}">
                  <a16:creationId xmlns:a16="http://schemas.microsoft.com/office/drawing/2014/main" id="{804CE132-8E45-4AD9-9059-0C2653D38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3700116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>
                  <a:solidFill>
                    <a:schemeClr val="bg1"/>
                  </a:solidFill>
                </a:rPr>
                <a:t>Ҳ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ч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ким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кўрмаган</a:t>
              </a:r>
              <a:r>
                <a:rPr lang="de-DE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de-DE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билмаган</a:t>
              </a:r>
              <a:r>
                <a:rPr lang="de-DE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ҳ</a:t>
              </a:r>
              <a:r>
                <a:rPr lang="de-DE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лларда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қ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ида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қ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нунларга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ри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я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қилиш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ракми?</a:t>
              </a:r>
            </a:p>
          </p:txBody>
        </p:sp>
        <p:sp>
          <p:nvSpPr>
            <p:cNvPr id="36876" name="TextBox 19">
              <a:extLst>
                <a:ext uri="{FF2B5EF4-FFF2-40B4-BE49-F238E27FC236}">
                  <a16:creationId xmlns:a16="http://schemas.microsoft.com/office/drawing/2014/main" id="{4B11ABD4-2416-43FE-9683-ED1D9758B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3700116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2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  <p:grpSp>
        <p:nvGrpSpPr>
          <p:cNvPr id="36869" name="Group 36">
            <a:extLst>
              <a:ext uri="{FF2B5EF4-FFF2-40B4-BE49-F238E27FC236}">
                <a16:creationId xmlns:a16="http://schemas.microsoft.com/office/drawing/2014/main" id="{60193506-55A4-49D5-97BC-A47F7544C473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4651375"/>
            <a:ext cx="5110163" cy="684213"/>
            <a:chOff x="6638681" y="4662700"/>
            <a:chExt cx="5110407" cy="684000"/>
          </a:xfrm>
        </p:grpSpPr>
        <p:sp>
          <p:nvSpPr>
            <p:cNvPr id="36873" name="TextBox 24">
              <a:extLst>
                <a:ext uri="{FF2B5EF4-FFF2-40B4-BE49-F238E27FC236}">
                  <a16:creationId xmlns:a16="http://schemas.microsoft.com/office/drawing/2014/main" id="{147EBC8D-275E-4A3B-9D11-5C03CA9799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4662700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дамлар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қ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нунларни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бузган</a:t>
              </a:r>
              <a:r>
                <a:rPr lang="de-DE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ҳ</a:t>
              </a:r>
              <a:r>
                <a:rPr lang="de-DE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лларда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нима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бўлади</a:t>
              </a:r>
              <a:r>
                <a:rPr lang="tr-TR" altLang="en-US">
                  <a:solidFill>
                    <a:schemeClr val="bg1"/>
                  </a:solidFill>
                </a:rPr>
                <a:t>?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  <p:sp>
          <p:nvSpPr>
            <p:cNvPr id="36874" name="TextBox 25">
              <a:extLst>
                <a:ext uri="{FF2B5EF4-FFF2-40B4-BE49-F238E27FC236}">
                  <a16:creationId xmlns:a16="http://schemas.microsoft.com/office/drawing/2014/main" id="{EE87CE5A-437F-4DFF-86F5-D2B8CB4D2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4662700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3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  <p:grpSp>
        <p:nvGrpSpPr>
          <p:cNvPr id="36870" name="Group 35">
            <a:extLst>
              <a:ext uri="{FF2B5EF4-FFF2-40B4-BE49-F238E27FC236}">
                <a16:creationId xmlns:a16="http://schemas.microsoft.com/office/drawing/2014/main" id="{098C715F-0CFA-4770-9648-AF04AADA2B8F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5589588"/>
            <a:ext cx="5110163" cy="684212"/>
            <a:chOff x="6638681" y="5589800"/>
            <a:chExt cx="5110407" cy="684000"/>
          </a:xfrm>
        </p:grpSpPr>
        <p:sp>
          <p:nvSpPr>
            <p:cNvPr id="36871" name="TextBox 30">
              <a:extLst>
                <a:ext uri="{FF2B5EF4-FFF2-40B4-BE49-F238E27FC236}">
                  <a16:creationId xmlns:a16="http://schemas.microsoft.com/office/drawing/2014/main" id="{EA12E3B9-7597-4E93-905A-0265B8E84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5589800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>
                  <a:solidFill>
                    <a:schemeClr val="bg1"/>
                  </a:solidFill>
                </a:rPr>
                <a:t>Ҳамма</a:t>
              </a:r>
              <a:r>
                <a:rPr lang="tr-TR" altLang="en-US">
                  <a:solidFill>
                    <a:schemeClr val="bg1"/>
                  </a:solidFill>
                </a:rPr>
                <a:t> o</a:t>
              </a:r>
              <a:r>
                <a:rPr lang="ru-RU" altLang="en-US">
                  <a:solidFill>
                    <a:schemeClr val="bg1"/>
                  </a:solidFill>
                </a:rPr>
                <a:t>дамларни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қ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нунларга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бўйсунишга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кўндириш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мумкинми</a:t>
              </a:r>
              <a:r>
                <a:rPr lang="tr-TR" altLang="en-US">
                  <a:solidFill>
                    <a:schemeClr val="bg1"/>
                  </a:solidFill>
                </a:rPr>
                <a:t>?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  <p:sp>
          <p:nvSpPr>
            <p:cNvPr id="36872" name="TextBox 31">
              <a:extLst>
                <a:ext uri="{FF2B5EF4-FFF2-40B4-BE49-F238E27FC236}">
                  <a16:creationId xmlns:a16="http://schemas.microsoft.com/office/drawing/2014/main" id="{DDD168A3-3273-49E4-8A2D-2C822F4B3E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5589800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4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4">
            <a:extLst>
              <a:ext uri="{FF2B5EF4-FFF2-40B4-BE49-F238E27FC236}">
                <a16:creationId xmlns:a16="http://schemas.microsoft.com/office/drawing/2014/main" id="{DDE9C2D0-7553-44E5-98A2-9B3B226B2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дамларнинг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ижтим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ий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ллари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ўртасидаги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зиддиятларга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мис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ллар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уларнинг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o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қибатлари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уларни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бартараф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dirty="0">
                <a:solidFill>
                  <a:schemeClr val="bg2">
                    <a:lumMod val="50000"/>
                  </a:schemeClr>
                </a:solidFill>
              </a:rPr>
              <a:t>э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тиш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йўллари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6A1CE4-8D55-4954-9156-F3ABDF4A3475}"/>
              </a:ext>
            </a:extLst>
          </p:cNvPr>
          <p:cNvSpPr txBox="1"/>
          <p:nvPr/>
        </p:nvSpPr>
        <p:spPr>
          <a:xfrm>
            <a:off x="431800" y="6235700"/>
            <a:ext cx="5440363" cy="511175"/>
          </a:xfrm>
          <a:prstGeom prst="rect">
            <a:avLst/>
          </a:prstGeom>
          <a:noFill/>
        </p:spPr>
        <p:txBody>
          <a:bodyPr lIns="0" tIns="54610" rIns="54610" bIns="54610"/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Иллюстрация:мапарчит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ec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тс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ҳттпс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://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мапарчит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ec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тс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.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ру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/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пр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o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ж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ec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тс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/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д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тскиж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-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парк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-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в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-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г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-o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e</a:t>
            </a:r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рск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/</a:t>
            </a:r>
          </a:p>
        </p:txBody>
      </p:sp>
      <p:pic>
        <p:nvPicPr>
          <p:cNvPr id="73732" name="Picture 8">
            <a:extLst>
              <a:ext uri="{FF2B5EF4-FFF2-40B4-BE49-F238E27FC236}">
                <a16:creationId xmlns:a16="http://schemas.microsoft.com/office/drawing/2014/main" id="{ABDC61A9-A8CD-4F39-92E2-51C703CB9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597275"/>
            <a:ext cx="41084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9">
            <a:extLst>
              <a:ext uri="{FF2B5EF4-FFF2-40B4-BE49-F238E27FC236}">
                <a16:creationId xmlns:a16="http://schemas.microsoft.com/office/drawing/2014/main" id="{114A587D-014A-4C8C-9941-50A6E04400E5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95400"/>
            <a:ext cx="7231063" cy="531813"/>
            <a:chOff x="443080" y="2679689"/>
            <a:chExt cx="11306008" cy="4603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966819-2493-4685-8245-66CF5F4E6F0E}"/>
                </a:ext>
              </a:extLst>
            </p:cNvPr>
            <p:cNvSpPr/>
            <p:nvPr/>
          </p:nvSpPr>
          <p:spPr>
            <a:xfrm>
              <a:off x="636685" y="2759396"/>
              <a:ext cx="11112403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77661F-DB60-4330-BF2C-1F317302FBCB}"/>
                </a:ext>
              </a:extLst>
            </p:cNvPr>
            <p:cNvSpPr/>
            <p:nvPr/>
          </p:nvSpPr>
          <p:spPr>
            <a:xfrm>
              <a:off x="443080" y="2679689"/>
              <a:ext cx="11209205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1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-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8FF78D-DE5A-4F6B-8C9D-A03C570784C8}"/>
              </a:ext>
            </a:extLst>
          </p:cNvPr>
          <p:cNvSpPr/>
          <p:nvPr/>
        </p:nvSpPr>
        <p:spPr>
          <a:xfrm>
            <a:off x="431800" y="1889125"/>
            <a:ext cx="7231063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Шаҳар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нгаши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нидан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юқ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синф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ўқувчилари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ўртасида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янги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ғни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нлаштириш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ғ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эълон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Йигитлар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йиҳаларини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маларини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тақдим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нгаш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миссияси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лдида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йиҳасини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кимлик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биргаликда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шириш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қўлга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киритади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бақада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қанча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бўлсада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шаҳар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кимининг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қизи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ғалаба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B239C4-9D50-A720-0242-A5F365A2E0D1}"/>
              </a:ext>
            </a:extLst>
          </p:cNvPr>
          <p:cNvGrpSpPr/>
          <p:nvPr/>
        </p:nvGrpSpPr>
        <p:grpSpPr>
          <a:xfrm>
            <a:off x="7535863" y="1239837"/>
            <a:ext cx="4427537" cy="5251450"/>
            <a:chOff x="7662863" y="574675"/>
            <a:chExt cx="4427537" cy="5251450"/>
          </a:xfrm>
        </p:grpSpPr>
        <p:sp>
          <p:nvSpPr>
            <p:cNvPr id="73735" name="Freeform 188">
              <a:extLst>
                <a:ext uri="{FF2B5EF4-FFF2-40B4-BE49-F238E27FC236}">
                  <a16:creationId xmlns:a16="http://schemas.microsoft.com/office/drawing/2014/main" id="{2CFAFF97-FA52-4AC8-BEB9-61D3FD247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1868EDBC-8B9A-4E3E-93BC-E7AE152F1660}"/>
                </a:ext>
              </a:extLst>
            </p:cNvPr>
            <p:cNvSpPr txBox="1">
              <a:spLocks/>
            </p:cNvSpPr>
            <p:nvPr/>
          </p:nvSpPr>
          <p:spPr>
            <a:xfrm>
              <a:off x="8366125" y="1450975"/>
              <a:ext cx="3562350" cy="792163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2000" b="1" dirty="0">
                  <a:latin typeface="+mn-lt"/>
                </a:rPr>
                <a:t>Ушбу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вазиятда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манфаатлар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тўқнашуви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мавжудми</a:t>
              </a:r>
              <a:r>
                <a:rPr lang="tr-TR" sz="2000" b="1" dirty="0">
                  <a:latin typeface="+mn-lt"/>
                </a:rPr>
                <a:t>? </a:t>
              </a:r>
              <a:endParaRPr lang="en-US" sz="2000" b="1" dirty="0">
                <a:latin typeface="+mn-lt"/>
              </a:endParaRPr>
            </a:p>
            <a:p>
              <a:pPr fontAlgn="auto">
                <a:spcAft>
                  <a:spcPts val="0"/>
                </a:spcAft>
                <a:defRPr/>
              </a:pPr>
              <a:r>
                <a:rPr lang="ru-RU" sz="2000" b="1" dirty="0" err="1">
                  <a:latin typeface="+mn-lt"/>
                </a:rPr>
                <a:t>Агар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манфаатлар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тўқнашуви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мавжуд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бўлса</a:t>
              </a:r>
              <a:r>
                <a:rPr lang="tr-TR" sz="2000" b="1" dirty="0">
                  <a:latin typeface="+mn-lt"/>
                </a:rPr>
                <a:t>, </a:t>
              </a:r>
              <a:r>
                <a:rPr lang="ru-RU" sz="2000" b="1" dirty="0">
                  <a:latin typeface="+mn-lt"/>
                </a:rPr>
                <a:t>уни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қандай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аниқлаш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мумкин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уни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қандай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қилиб</a:t>
              </a:r>
              <a:r>
                <a:rPr lang="tr-TR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лдини</a:t>
              </a:r>
              <a:r>
                <a:rPr lang="tr-TR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лиш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мумкин</a:t>
              </a:r>
              <a:r>
                <a:rPr lang="tr-TR" sz="2000" b="1" dirty="0">
                  <a:latin typeface="+mn-lt"/>
                </a:rPr>
                <a:t>?</a:t>
              </a:r>
              <a:endParaRPr lang="ru-RU" sz="2000" b="1" dirty="0">
                <a:latin typeface="+mn-lt"/>
              </a:endParaRPr>
            </a:p>
          </p:txBody>
        </p:sp>
        <p:grpSp>
          <p:nvGrpSpPr>
            <p:cNvPr id="73737" name="Group 15">
              <a:extLst>
                <a:ext uri="{FF2B5EF4-FFF2-40B4-BE49-F238E27FC236}">
                  <a16:creationId xmlns:a16="http://schemas.microsoft.com/office/drawing/2014/main" id="{7A2BDDE7-694C-41EB-9FA3-D9412E7502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090863"/>
              <a:ext cx="1778000" cy="2735262"/>
              <a:chOff x="9236076" y="7739063"/>
              <a:chExt cx="938213" cy="1443038"/>
            </a:xfrm>
          </p:grpSpPr>
          <p:sp>
            <p:nvSpPr>
              <p:cNvPr id="73739" name="Freeform 183">
                <a:extLst>
                  <a:ext uri="{FF2B5EF4-FFF2-40B4-BE49-F238E27FC236}">
                    <a16:creationId xmlns:a16="http://schemas.microsoft.com/office/drawing/2014/main" id="{7355E76C-9A2A-4391-8007-C9AAB9773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0" name="Freeform 184">
                <a:extLst>
                  <a:ext uri="{FF2B5EF4-FFF2-40B4-BE49-F238E27FC236}">
                    <a16:creationId xmlns:a16="http://schemas.microsoft.com/office/drawing/2014/main" id="{303216CA-D935-4CE1-958F-CED8F70A1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1" name="Freeform 185">
                <a:extLst>
                  <a:ext uri="{FF2B5EF4-FFF2-40B4-BE49-F238E27FC236}">
                    <a16:creationId xmlns:a16="http://schemas.microsoft.com/office/drawing/2014/main" id="{3EC0C57B-EF6D-4607-BF33-5B21C3897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2" name="Freeform 186">
                <a:extLst>
                  <a:ext uri="{FF2B5EF4-FFF2-40B4-BE49-F238E27FC236}">
                    <a16:creationId xmlns:a16="http://schemas.microsoft.com/office/drawing/2014/main" id="{5BF9F854-E48F-49E2-AA0E-FD1BADD1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3" name="Freeform 187">
                <a:extLst>
                  <a:ext uri="{FF2B5EF4-FFF2-40B4-BE49-F238E27FC236}">
                    <a16:creationId xmlns:a16="http://schemas.microsoft.com/office/drawing/2014/main" id="{D91DBC57-1E19-4AFB-AA66-CDD2396DB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4" name="Freeform 188">
                <a:extLst>
                  <a:ext uri="{FF2B5EF4-FFF2-40B4-BE49-F238E27FC236}">
                    <a16:creationId xmlns:a16="http://schemas.microsoft.com/office/drawing/2014/main" id="{D858DB01-6955-4475-A74E-CEBFCC99C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5" name="Freeform 189">
                <a:extLst>
                  <a:ext uri="{FF2B5EF4-FFF2-40B4-BE49-F238E27FC236}">
                    <a16:creationId xmlns:a16="http://schemas.microsoft.com/office/drawing/2014/main" id="{F34987C8-1263-43B5-9799-89C2B105A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6" name="Freeform 190">
                <a:extLst>
                  <a:ext uri="{FF2B5EF4-FFF2-40B4-BE49-F238E27FC236}">
                    <a16:creationId xmlns:a16="http://schemas.microsoft.com/office/drawing/2014/main" id="{7E4A97D8-E00B-48DD-8DEE-11937DFEA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7" name="Freeform 191">
                <a:extLst>
                  <a:ext uri="{FF2B5EF4-FFF2-40B4-BE49-F238E27FC236}">
                    <a16:creationId xmlns:a16="http://schemas.microsoft.com/office/drawing/2014/main" id="{E45A1CFF-CA16-4E2E-ADB2-54A8EEE25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8" name="Freeform 192">
                <a:extLst>
                  <a:ext uri="{FF2B5EF4-FFF2-40B4-BE49-F238E27FC236}">
                    <a16:creationId xmlns:a16="http://schemas.microsoft.com/office/drawing/2014/main" id="{D2758CAD-E494-4C5B-8DD2-514165CA3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49" name="Freeform 193">
                <a:extLst>
                  <a:ext uri="{FF2B5EF4-FFF2-40B4-BE49-F238E27FC236}">
                    <a16:creationId xmlns:a16="http://schemas.microsoft.com/office/drawing/2014/main" id="{C2E48EEB-91CD-4425-B5F7-885DEAA49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0" name="Freeform 194">
                <a:extLst>
                  <a:ext uri="{FF2B5EF4-FFF2-40B4-BE49-F238E27FC236}">
                    <a16:creationId xmlns:a16="http://schemas.microsoft.com/office/drawing/2014/main" id="{2D9319E5-A920-4844-93FB-F9AF44C5D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1" name="Freeform 195">
                <a:extLst>
                  <a:ext uri="{FF2B5EF4-FFF2-40B4-BE49-F238E27FC236}">
                    <a16:creationId xmlns:a16="http://schemas.microsoft.com/office/drawing/2014/main" id="{FC4C73A4-44E9-45A5-A9A4-1B2EE96F6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2" name="Freeform 196">
                <a:extLst>
                  <a:ext uri="{FF2B5EF4-FFF2-40B4-BE49-F238E27FC236}">
                    <a16:creationId xmlns:a16="http://schemas.microsoft.com/office/drawing/2014/main" id="{D6C713F1-48D2-4AEF-9525-A7924EA2F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3" name="Freeform 197">
                <a:extLst>
                  <a:ext uri="{FF2B5EF4-FFF2-40B4-BE49-F238E27FC236}">
                    <a16:creationId xmlns:a16="http://schemas.microsoft.com/office/drawing/2014/main" id="{65827227-7209-4573-AAD5-797EDAC42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4" name="Freeform 198">
                <a:extLst>
                  <a:ext uri="{FF2B5EF4-FFF2-40B4-BE49-F238E27FC236}">
                    <a16:creationId xmlns:a16="http://schemas.microsoft.com/office/drawing/2014/main" id="{1A05D68C-C16C-4406-B19C-A46AC7DC4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5" name="Freeform 199">
                <a:extLst>
                  <a:ext uri="{FF2B5EF4-FFF2-40B4-BE49-F238E27FC236}">
                    <a16:creationId xmlns:a16="http://schemas.microsoft.com/office/drawing/2014/main" id="{A450B3E1-C443-4776-9DCC-E26EE280E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6" name="Freeform 200">
                <a:extLst>
                  <a:ext uri="{FF2B5EF4-FFF2-40B4-BE49-F238E27FC236}">
                    <a16:creationId xmlns:a16="http://schemas.microsoft.com/office/drawing/2014/main" id="{21C8FC29-5F6E-4111-9BEF-414F4B4FC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7" name="Freeform 201">
                <a:extLst>
                  <a:ext uri="{FF2B5EF4-FFF2-40B4-BE49-F238E27FC236}">
                    <a16:creationId xmlns:a16="http://schemas.microsoft.com/office/drawing/2014/main" id="{C0AC2265-78FD-421F-8CD3-2472443BF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8" name="Freeform 202">
                <a:extLst>
                  <a:ext uri="{FF2B5EF4-FFF2-40B4-BE49-F238E27FC236}">
                    <a16:creationId xmlns:a16="http://schemas.microsoft.com/office/drawing/2014/main" id="{AFCD9F19-7F1D-42C0-9829-FE572B9C3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59" name="Freeform 203">
                <a:extLst>
                  <a:ext uri="{FF2B5EF4-FFF2-40B4-BE49-F238E27FC236}">
                    <a16:creationId xmlns:a16="http://schemas.microsoft.com/office/drawing/2014/main" id="{4E1A8C84-AEDF-4AF9-9266-938C7C663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760" name="Freeform 204">
                <a:extLst>
                  <a:ext uri="{FF2B5EF4-FFF2-40B4-BE49-F238E27FC236}">
                    <a16:creationId xmlns:a16="http://schemas.microsoft.com/office/drawing/2014/main" id="{D93EC8F1-A666-4609-81E4-E6263FF75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738" name="Freeform 304">
              <a:extLst>
                <a:ext uri="{FF2B5EF4-FFF2-40B4-BE49-F238E27FC236}">
                  <a16:creationId xmlns:a16="http://schemas.microsoft.com/office/drawing/2014/main" id="{D66B21B7-BC8C-4D41-8C5C-C3854CD6380A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2D739-7237-46FA-AD3F-88074B0BE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дамларнинг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ижтим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ий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р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ллари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ўртасидаги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зиддиятларга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мис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ллар</a:t>
            </a:r>
            <a:r>
              <a:rPr lang="tr-TR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уларнинг</a:t>
            </a:r>
            <a:r>
              <a:rPr lang="tr-TR" dirty="0">
                <a:latin typeface="+mn-lt"/>
              </a:rPr>
              <a:t> o</a:t>
            </a:r>
            <a:r>
              <a:rPr lang="ru-RU" dirty="0" err="1">
                <a:latin typeface="+mn-lt"/>
              </a:rPr>
              <a:t>қибатлари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ва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уларни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бартараф</a:t>
            </a:r>
            <a:r>
              <a:rPr lang="tr-TR" dirty="0">
                <a:latin typeface="+mn-lt"/>
              </a:rPr>
              <a:t> </a:t>
            </a:r>
            <a:r>
              <a:rPr lang="uz-Cyrl-UZ" dirty="0">
                <a:latin typeface="+mn-lt"/>
              </a:rPr>
              <a:t>э</a:t>
            </a:r>
            <a:r>
              <a:rPr lang="ru-RU" dirty="0" err="1">
                <a:latin typeface="+mn-lt"/>
              </a:rPr>
              <a:t>тиш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йўллари</a:t>
            </a:r>
            <a:r>
              <a:rPr lang="tr-TR" dirty="0">
                <a:latin typeface="+mn-lt"/>
              </a:rPr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74755" name="Group 76">
            <a:extLst>
              <a:ext uri="{FF2B5EF4-FFF2-40B4-BE49-F238E27FC236}">
                <a16:creationId xmlns:a16="http://schemas.microsoft.com/office/drawing/2014/main" id="{8F072FDB-9745-4D38-B473-F61301C93DB7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95400"/>
            <a:ext cx="5592763" cy="531813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C57F933-4F95-455F-A5B3-78E0FC6D95EA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AC8771C8-26D7-4FC0-8CC7-A6373510712A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1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EB640BA-3D4B-49D7-A907-857B5F623F61}"/>
              </a:ext>
            </a:extLst>
          </p:cNvPr>
          <p:cNvSpPr/>
          <p:nvPr/>
        </p:nvSpPr>
        <p:spPr>
          <a:xfrm>
            <a:off x="431800" y="1889125"/>
            <a:ext cx="5592763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Шаҳар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нгаши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юқ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синф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ўқувчилари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ўртасида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янги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ғни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нлаштириш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бўйича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ғ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танл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эълон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қилинди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Йигитлар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йиҳаларини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маларини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тақдим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нгаш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миссияси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лдида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ҳим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қилишлари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рак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жам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йиҳасини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кимлик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билан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биргаликда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амалга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шириш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ҳуқуқини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қўлга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киритади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бақада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қанча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жам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алар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иштир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бўлсада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шаҳар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кимининг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қизи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иштир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жам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ғалаба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з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D8513C2-A1EC-4073-99E6-9642AF066565}"/>
              </a:ext>
            </a:extLst>
          </p:cNvPr>
          <p:cNvSpPr txBox="1">
            <a:spLocks/>
          </p:cNvSpPr>
          <p:nvPr/>
        </p:nvSpPr>
        <p:spPr bwMode="auto">
          <a:xfrm>
            <a:off x="7446963" y="815975"/>
            <a:ext cx="43021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400" b="1">
                <a:solidFill>
                  <a:schemeClr val="bg1"/>
                </a:solidFill>
              </a:rPr>
              <a:t>Ушбу</a:t>
            </a:r>
            <a:r>
              <a:rPr lang="en-US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вазиятда</a:t>
            </a:r>
            <a:r>
              <a:rPr lang="tr-TR" altLang="en-US" sz="1400" b="1">
                <a:solidFill>
                  <a:schemeClr val="bg1"/>
                </a:solidFill>
              </a:rPr>
              <a:t>, </a:t>
            </a:r>
            <a:r>
              <a:rPr lang="ru-RU" altLang="en-US" sz="1400" b="1">
                <a:solidFill>
                  <a:schemeClr val="bg1"/>
                </a:solidFill>
              </a:rPr>
              <a:t>агар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шаҳар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ҳ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кими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танл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в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к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миссияси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мажлисларида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иштир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к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uz-Cyrl-UZ" altLang="en-US" sz="1400" b="1">
                <a:solidFill>
                  <a:schemeClr val="bg1"/>
                </a:solidFill>
              </a:rPr>
              <a:t>э</a:t>
            </a:r>
            <a:r>
              <a:rPr lang="ru-RU" altLang="en-US" sz="1400" b="1">
                <a:solidFill>
                  <a:schemeClr val="bg1"/>
                </a:solidFill>
              </a:rPr>
              <a:t>тса</a:t>
            </a:r>
            <a:r>
              <a:rPr lang="tr-TR" altLang="en-US" sz="1400" b="1">
                <a:solidFill>
                  <a:schemeClr val="bg1"/>
                </a:solidFill>
              </a:rPr>
              <a:t>, </a:t>
            </a:r>
            <a:r>
              <a:rPr lang="ru-RU" altLang="en-US" sz="1400" b="1">
                <a:solidFill>
                  <a:schemeClr val="bg1"/>
                </a:solidFill>
              </a:rPr>
              <a:t>манфаатлар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тўқнашуви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юзага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к</a:t>
            </a:r>
            <a:r>
              <a:rPr lang="tr-TR" altLang="en-US" sz="1400" b="1">
                <a:solidFill>
                  <a:schemeClr val="bg1"/>
                </a:solidFill>
              </a:rPr>
              <a:t>e</a:t>
            </a:r>
            <a:r>
              <a:rPr lang="ru-RU" altLang="en-US" sz="1400" b="1">
                <a:solidFill>
                  <a:schemeClr val="bg1"/>
                </a:solidFill>
              </a:rPr>
              <a:t>лиши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мумкин</a:t>
            </a:r>
            <a:r>
              <a:rPr lang="tr-TR" altLang="en-US" sz="1400" b="1">
                <a:solidFill>
                  <a:schemeClr val="bg1"/>
                </a:solidFill>
              </a:rPr>
              <a:t>.</a:t>
            </a:r>
            <a:endParaRPr lang="en-US" altLang="en-US" sz="1400" b="1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400" b="1">
                <a:solidFill>
                  <a:schemeClr val="bg1"/>
                </a:solidFill>
              </a:rPr>
              <a:t>Л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йиҳаларни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ад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латли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ва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ҳаққ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ний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баҳ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лаш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учун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ўз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л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йиҳаларини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тақдим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uz-Cyrl-UZ" altLang="en-US" sz="1400" b="1">
                <a:solidFill>
                  <a:schemeClr val="bg1"/>
                </a:solidFill>
              </a:rPr>
              <a:t>э</a:t>
            </a:r>
            <a:r>
              <a:rPr lang="ru-RU" altLang="en-US" sz="1400" b="1">
                <a:solidFill>
                  <a:schemeClr val="bg1"/>
                </a:solidFill>
              </a:rPr>
              <a:t>тган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жам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аъз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ларининг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қаринд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шларини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к</a:t>
            </a:r>
            <a:r>
              <a:rPr lang="tr-TR" altLang="en-US" sz="1400" b="1">
                <a:solidFill>
                  <a:schemeClr val="bg1"/>
                </a:solidFill>
              </a:rPr>
              <a:t>e</a:t>
            </a:r>
            <a:r>
              <a:rPr lang="ru-RU" altLang="en-US" sz="1400" b="1">
                <a:solidFill>
                  <a:schemeClr val="bg1"/>
                </a:solidFill>
              </a:rPr>
              <a:t>нгаш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к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миссиясига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аъз</a:t>
            </a:r>
            <a:r>
              <a:rPr lang="tr-TR" altLang="en-US" sz="1400" b="1">
                <a:solidFill>
                  <a:schemeClr val="bg1"/>
                </a:solidFill>
              </a:rPr>
              <a:t>o </a:t>
            </a:r>
            <a:r>
              <a:rPr lang="ru-RU" altLang="en-US" sz="1400" b="1">
                <a:solidFill>
                  <a:schemeClr val="bg1"/>
                </a:solidFill>
              </a:rPr>
              <a:t>бўлишини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тақиқлаш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зарур</a:t>
            </a:r>
            <a:r>
              <a:rPr lang="tr-TR" altLang="en-US" sz="1400" b="1">
                <a:solidFill>
                  <a:schemeClr val="bg1"/>
                </a:solidFill>
              </a:rPr>
              <a:t>.</a:t>
            </a:r>
            <a:endParaRPr lang="en-US" altLang="en-US" sz="1400" b="1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400" b="1">
                <a:solidFill>
                  <a:schemeClr val="bg1"/>
                </a:solidFill>
              </a:rPr>
              <a:t>К</a:t>
            </a:r>
            <a:r>
              <a:rPr lang="tr-TR" altLang="en-US" sz="1400" b="1">
                <a:solidFill>
                  <a:schemeClr val="bg1"/>
                </a:solidFill>
              </a:rPr>
              <a:t>e</a:t>
            </a:r>
            <a:r>
              <a:rPr lang="ru-RU" altLang="en-US" sz="1400" b="1">
                <a:solidFill>
                  <a:schemeClr val="bg1"/>
                </a:solidFill>
              </a:rPr>
              <a:t>нгаш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д</a:t>
            </a:r>
            <a:r>
              <a:rPr lang="tr-TR" altLang="en-US" sz="1400" b="1">
                <a:solidFill>
                  <a:schemeClr val="bg1"/>
                </a:solidFill>
              </a:rPr>
              <a:t>e</a:t>
            </a:r>
            <a:r>
              <a:rPr lang="ru-RU" altLang="en-US" sz="1400" b="1">
                <a:solidFill>
                  <a:schemeClr val="bg1"/>
                </a:solidFill>
              </a:rPr>
              <a:t>путатлари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иштир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кисиз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ар</a:t>
            </a:r>
            <a:r>
              <a:rPr lang="tr-TR" altLang="en-US" sz="1400" b="1">
                <a:solidFill>
                  <a:schemeClr val="bg1"/>
                </a:solidFill>
              </a:rPr>
              <a:t>x</a:t>
            </a:r>
            <a:r>
              <a:rPr lang="ru-RU" altLang="en-US" sz="1400" b="1">
                <a:solidFill>
                  <a:schemeClr val="bg1"/>
                </a:solidFill>
              </a:rPr>
              <a:t>ит</a:t>
            </a:r>
            <a:r>
              <a:rPr lang="tr-TR" altLang="en-US" sz="1400" b="1">
                <a:solidFill>
                  <a:schemeClr val="bg1"/>
                </a:solidFill>
              </a:rPr>
              <a:t>e</a:t>
            </a:r>
            <a:r>
              <a:rPr lang="ru-RU" altLang="en-US" sz="1400" b="1">
                <a:solidFill>
                  <a:schemeClr val="bg1"/>
                </a:solidFill>
              </a:rPr>
              <a:t>кт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ва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қурувчилар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к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миссиясини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йиғиш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мумкин</a:t>
            </a:r>
            <a:r>
              <a:rPr lang="tr-TR" altLang="en-US" sz="1400" b="1">
                <a:solidFill>
                  <a:schemeClr val="bg1"/>
                </a:solidFill>
              </a:rPr>
              <a:t>.</a:t>
            </a:r>
            <a:endParaRPr lang="en-US" altLang="en-US" sz="1400" b="1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400" b="1">
                <a:solidFill>
                  <a:schemeClr val="bg1"/>
                </a:solidFill>
              </a:rPr>
              <a:t>Чунки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ҳ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ким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ўз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лав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зимига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кўра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шаҳар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к</a:t>
            </a:r>
            <a:r>
              <a:rPr lang="tr-TR" altLang="en-US" sz="1400" b="1">
                <a:solidFill>
                  <a:schemeClr val="bg1"/>
                </a:solidFill>
              </a:rPr>
              <a:t>e</a:t>
            </a:r>
            <a:r>
              <a:rPr lang="ru-RU" altLang="en-US" sz="1400" b="1">
                <a:solidFill>
                  <a:schemeClr val="bg1"/>
                </a:solidFill>
              </a:rPr>
              <a:t>нгаши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раиси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ҳам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бўлиши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мумкин</a:t>
            </a:r>
            <a:r>
              <a:rPr lang="tr-TR" altLang="en-US" sz="1400" b="1">
                <a:solidFill>
                  <a:schemeClr val="bg1"/>
                </a:solidFill>
              </a:rPr>
              <a:t>.</a:t>
            </a:r>
            <a:endParaRPr lang="en-US" altLang="en-US" sz="1400" b="1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400" b="1">
                <a:solidFill>
                  <a:schemeClr val="bg1"/>
                </a:solidFill>
              </a:rPr>
              <a:t>Бундан</a:t>
            </a:r>
            <a:r>
              <a:rPr lang="en-US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ташқари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л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йиҳаларни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баҳ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лаш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м</a:t>
            </a:r>
            <a:r>
              <a:rPr lang="tr-TR" altLang="en-US" sz="1400" b="1">
                <a:solidFill>
                  <a:schemeClr val="bg1"/>
                </a:solidFill>
              </a:rPr>
              <a:t>e</a:t>
            </a:r>
            <a:r>
              <a:rPr lang="ru-RU" altLang="en-US" sz="1400" b="1">
                <a:solidFill>
                  <a:schemeClr val="bg1"/>
                </a:solidFill>
              </a:rPr>
              <a:t>з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нларини</a:t>
            </a:r>
            <a:r>
              <a:rPr lang="tr-TR" altLang="en-US" sz="1400" b="1">
                <a:solidFill>
                  <a:schemeClr val="bg1"/>
                </a:solidFill>
              </a:rPr>
              <a:t>, </a:t>
            </a:r>
            <a:r>
              <a:rPr lang="ru-RU" altLang="en-US" sz="1400" b="1">
                <a:solidFill>
                  <a:schemeClr val="bg1"/>
                </a:solidFill>
              </a:rPr>
              <a:t>ҳар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бир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л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йиҳа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т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м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нидан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тўпланган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балларни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ва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жам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аларнинг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ўз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л</a:t>
            </a:r>
            <a:r>
              <a:rPr lang="tr-TR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йиҳаларини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нашр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қилиш</a:t>
            </a:r>
            <a:r>
              <a:rPr lang="en-US" altLang="en-US" sz="1400" b="1">
                <a:solidFill>
                  <a:schemeClr val="bg1"/>
                </a:solidFill>
              </a:rPr>
              <a:t> o</a:t>
            </a:r>
            <a:r>
              <a:rPr lang="ru-RU" altLang="en-US" sz="1400" b="1">
                <a:solidFill>
                  <a:schemeClr val="bg1"/>
                </a:solidFill>
              </a:rPr>
              <a:t>рқали</a:t>
            </a:r>
            <a:r>
              <a:rPr lang="en-US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шафф</a:t>
            </a:r>
            <a:r>
              <a:rPr lang="en-US" altLang="en-US" sz="1400" b="1">
                <a:solidFill>
                  <a:schemeClr val="bg1"/>
                </a:solidFill>
              </a:rPr>
              <a:t>o</a:t>
            </a:r>
            <a:r>
              <a:rPr lang="ru-RU" altLang="en-US" sz="1400" b="1">
                <a:solidFill>
                  <a:schemeClr val="bg1"/>
                </a:solidFill>
              </a:rPr>
              <a:t>фликни</a:t>
            </a:r>
            <a:r>
              <a:rPr lang="en-US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таъминлаш</a:t>
            </a:r>
            <a:r>
              <a:rPr lang="tr-TR" altLang="en-US" sz="1400" b="1">
                <a:solidFill>
                  <a:schemeClr val="bg1"/>
                </a:solidFill>
              </a:rPr>
              <a:t> </a:t>
            </a:r>
            <a:r>
              <a:rPr lang="ru-RU" altLang="en-US" sz="1400" b="1">
                <a:solidFill>
                  <a:schemeClr val="bg1"/>
                </a:solidFill>
              </a:rPr>
              <a:t>мумкин</a:t>
            </a:r>
            <a:r>
              <a:rPr lang="tr-TR" altLang="en-US" sz="1400" b="1">
                <a:solidFill>
                  <a:schemeClr val="bg1"/>
                </a:solidFill>
              </a:rPr>
              <a:t>.</a:t>
            </a:r>
            <a:endParaRPr lang="ru-RU" altLang="en-US" sz="1400" b="1">
              <a:solidFill>
                <a:schemeClr val="bg1"/>
              </a:solidFill>
            </a:endParaRPr>
          </a:p>
        </p:txBody>
      </p:sp>
      <p:grpSp>
        <p:nvGrpSpPr>
          <p:cNvPr id="74758" name="Group 30">
            <a:extLst>
              <a:ext uri="{FF2B5EF4-FFF2-40B4-BE49-F238E27FC236}">
                <a16:creationId xmlns:a16="http://schemas.microsoft.com/office/drawing/2014/main" id="{29788ED7-9508-49E5-8CE8-66855C52F5D6}"/>
              </a:ext>
            </a:extLst>
          </p:cNvPr>
          <p:cNvGrpSpPr>
            <a:grpSpLocks/>
          </p:cNvGrpSpPr>
          <p:nvPr/>
        </p:nvGrpSpPr>
        <p:grpSpPr bwMode="auto">
          <a:xfrm>
            <a:off x="1041400" y="4068763"/>
            <a:ext cx="2820988" cy="2679700"/>
            <a:chOff x="3684587" y="3311525"/>
            <a:chExt cx="1216025" cy="1154113"/>
          </a:xfrm>
        </p:grpSpPr>
        <p:sp>
          <p:nvSpPr>
            <p:cNvPr id="74788" name="Freeform 385">
              <a:extLst>
                <a:ext uri="{FF2B5EF4-FFF2-40B4-BE49-F238E27FC236}">
                  <a16:creationId xmlns:a16="http://schemas.microsoft.com/office/drawing/2014/main" id="{A3EC3A06-6203-423B-AC31-7B2BC9F87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587" y="3770313"/>
              <a:ext cx="63500" cy="300038"/>
            </a:xfrm>
            <a:custGeom>
              <a:avLst/>
              <a:gdLst>
                <a:gd name="T0" fmla="*/ 2147483647 w 17"/>
                <a:gd name="T1" fmla="*/ 2147483647 h 80"/>
                <a:gd name="T2" fmla="*/ 2147483647 w 17"/>
                <a:gd name="T3" fmla="*/ 2147483647 h 80"/>
                <a:gd name="T4" fmla="*/ 2147483647 w 17"/>
                <a:gd name="T5" fmla="*/ 2147483647 h 80"/>
                <a:gd name="T6" fmla="*/ 2147483647 w 17"/>
                <a:gd name="T7" fmla="*/ 2147483647 h 80"/>
                <a:gd name="T8" fmla="*/ 2147483647 w 17"/>
                <a:gd name="T9" fmla="*/ 2147483647 h 80"/>
                <a:gd name="T10" fmla="*/ 2147483647 w 17"/>
                <a:gd name="T11" fmla="*/ 2147483647 h 80"/>
                <a:gd name="T12" fmla="*/ 2147483647 w 17"/>
                <a:gd name="T13" fmla="*/ 2147483647 h 80"/>
                <a:gd name="T14" fmla="*/ 0 w 17"/>
                <a:gd name="T15" fmla="*/ 2147483647 h 80"/>
                <a:gd name="T16" fmla="*/ 2147483647 w 17"/>
                <a:gd name="T17" fmla="*/ 2147483647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80"/>
                <a:gd name="T29" fmla="*/ 17 w 17"/>
                <a:gd name="T30" fmla="*/ 80 h 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80">
                  <a:moveTo>
                    <a:pt x="2" y="11"/>
                  </a:moveTo>
                  <a:cubicBezTo>
                    <a:pt x="6" y="4"/>
                    <a:pt x="11" y="0"/>
                    <a:pt x="15" y="7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7" y="34"/>
                    <a:pt x="17" y="52"/>
                    <a:pt x="16" y="68"/>
                  </a:cubicBezTo>
                  <a:cubicBezTo>
                    <a:pt x="16" y="70"/>
                    <a:pt x="15" y="72"/>
                    <a:pt x="15" y="73"/>
                  </a:cubicBezTo>
                  <a:cubicBezTo>
                    <a:pt x="10" y="77"/>
                    <a:pt x="7" y="80"/>
                    <a:pt x="4" y="76"/>
                  </a:cubicBezTo>
                  <a:cubicBezTo>
                    <a:pt x="3" y="76"/>
                    <a:pt x="3" y="73"/>
                    <a:pt x="2" y="71"/>
                  </a:cubicBezTo>
                  <a:cubicBezTo>
                    <a:pt x="1" y="54"/>
                    <a:pt x="0" y="36"/>
                    <a:pt x="0" y="18"/>
                  </a:cubicBezTo>
                  <a:cubicBezTo>
                    <a:pt x="0" y="15"/>
                    <a:pt x="1" y="12"/>
                    <a:pt x="2" y="11"/>
                  </a:cubicBezTo>
                </a:path>
              </a:pathLst>
            </a:custGeom>
            <a:solidFill>
              <a:srgbClr val="6B83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9" name="Rectangle 386">
              <a:extLst>
                <a:ext uri="{FF2B5EF4-FFF2-40B4-BE49-F238E27FC236}">
                  <a16:creationId xmlns:a16="http://schemas.microsoft.com/office/drawing/2014/main" id="{C818739F-1E7B-4350-BFE2-B665B81FA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637" y="4127500"/>
              <a:ext cx="79375" cy="38100"/>
            </a:xfrm>
            <a:prstGeom prst="rect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790" name="Freeform 387">
              <a:extLst>
                <a:ext uri="{FF2B5EF4-FFF2-40B4-BE49-F238E27FC236}">
                  <a16:creationId xmlns:a16="http://schemas.microsoft.com/office/drawing/2014/main" id="{1D44C43B-094C-4995-A5AB-7D230D35D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862" y="4111625"/>
              <a:ext cx="277812" cy="30163"/>
            </a:xfrm>
            <a:custGeom>
              <a:avLst/>
              <a:gdLst>
                <a:gd name="T0" fmla="*/ 2147483647 w 74"/>
                <a:gd name="T1" fmla="*/ 2147483647 h 8"/>
                <a:gd name="T2" fmla="*/ 2147483647 w 74"/>
                <a:gd name="T3" fmla="*/ 2147483647 h 8"/>
                <a:gd name="T4" fmla="*/ 0 w 74"/>
                <a:gd name="T5" fmla="*/ 2147483647 h 8"/>
                <a:gd name="T6" fmla="*/ 0 w 74"/>
                <a:gd name="T7" fmla="*/ 2147483647 h 8"/>
                <a:gd name="T8" fmla="*/ 2147483647 w 74"/>
                <a:gd name="T9" fmla="*/ 0 h 8"/>
                <a:gd name="T10" fmla="*/ 2147483647 w 74"/>
                <a:gd name="T11" fmla="*/ 0 h 8"/>
                <a:gd name="T12" fmla="*/ 2147483647 w 74"/>
                <a:gd name="T13" fmla="*/ 2147483647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8"/>
                <a:gd name="T23" fmla="*/ 74 w 7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8">
                  <a:moveTo>
                    <a:pt x="74" y="3"/>
                  </a:moveTo>
                  <a:cubicBezTo>
                    <a:pt x="74" y="8"/>
                    <a:pt x="74" y="8"/>
                    <a:pt x="74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2" y="0"/>
                    <a:pt x="74" y="1"/>
                    <a:pt x="74" y="3"/>
                  </a:cubicBezTo>
                </a:path>
              </a:pathLst>
            </a:custGeom>
            <a:solidFill>
              <a:srgbClr val="6B83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1" name="Rectangle 388">
              <a:extLst>
                <a:ext uri="{FF2B5EF4-FFF2-40B4-BE49-F238E27FC236}">
                  <a16:creationId xmlns:a16="http://schemas.microsoft.com/office/drawing/2014/main" id="{3215B4A4-52C2-4003-A756-9E6E180A6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7625" y="4141788"/>
              <a:ext cx="17462" cy="150813"/>
            </a:xfrm>
            <a:prstGeom prst="rect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792" name="Rectangle 389">
              <a:extLst>
                <a:ext uri="{FF2B5EF4-FFF2-40B4-BE49-F238E27FC236}">
                  <a16:creationId xmlns:a16="http://schemas.microsoft.com/office/drawing/2014/main" id="{B1981A43-4CA3-48A2-8F78-CBCC2B1E3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512" y="4202113"/>
              <a:ext cx="41275" cy="142875"/>
            </a:xfrm>
            <a:prstGeom prst="rect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793" name="Rectangle 390">
              <a:extLst>
                <a:ext uri="{FF2B5EF4-FFF2-40B4-BE49-F238E27FC236}">
                  <a16:creationId xmlns:a16="http://schemas.microsoft.com/office/drawing/2014/main" id="{56A76EBC-EE91-4622-A194-585FDF4EF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637" y="4330700"/>
              <a:ext cx="71437" cy="33338"/>
            </a:xfrm>
            <a:prstGeom prst="rect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794" name="Freeform 391">
              <a:extLst>
                <a:ext uri="{FF2B5EF4-FFF2-40B4-BE49-F238E27FC236}">
                  <a16:creationId xmlns:a16="http://schemas.microsoft.com/office/drawing/2014/main" id="{0E2CD186-7FD2-44DB-94FF-013ECE6DA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7" y="4344988"/>
              <a:ext cx="160337" cy="82550"/>
            </a:xfrm>
            <a:custGeom>
              <a:avLst/>
              <a:gdLst>
                <a:gd name="T0" fmla="*/ 2147483647 w 101"/>
                <a:gd name="T1" fmla="*/ 0 h 52"/>
                <a:gd name="T2" fmla="*/ 2147483647 w 101"/>
                <a:gd name="T3" fmla="*/ 2147483647 h 52"/>
                <a:gd name="T4" fmla="*/ 2147483647 w 101"/>
                <a:gd name="T5" fmla="*/ 0 h 52"/>
                <a:gd name="T6" fmla="*/ 2147483647 w 101"/>
                <a:gd name="T7" fmla="*/ 2147483647 h 52"/>
                <a:gd name="T8" fmla="*/ 2147483647 w 101"/>
                <a:gd name="T9" fmla="*/ 2147483647 h 52"/>
                <a:gd name="T10" fmla="*/ 2147483647 w 101"/>
                <a:gd name="T11" fmla="*/ 2147483647 h 52"/>
                <a:gd name="T12" fmla="*/ 2147483647 w 101"/>
                <a:gd name="T13" fmla="*/ 2147483647 h 52"/>
                <a:gd name="T14" fmla="*/ 2147483647 w 101"/>
                <a:gd name="T15" fmla="*/ 2147483647 h 52"/>
                <a:gd name="T16" fmla="*/ 2147483647 w 101"/>
                <a:gd name="T17" fmla="*/ 2147483647 h 52"/>
                <a:gd name="T18" fmla="*/ 2147483647 w 101"/>
                <a:gd name="T19" fmla="*/ 2147483647 h 52"/>
                <a:gd name="T20" fmla="*/ 2147483647 w 101"/>
                <a:gd name="T21" fmla="*/ 2147483647 h 52"/>
                <a:gd name="T22" fmla="*/ 2147483647 w 101"/>
                <a:gd name="T23" fmla="*/ 2147483647 h 52"/>
                <a:gd name="T24" fmla="*/ 0 w 101"/>
                <a:gd name="T25" fmla="*/ 2147483647 h 52"/>
                <a:gd name="T26" fmla="*/ 2147483647 w 101"/>
                <a:gd name="T27" fmla="*/ 0 h 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1"/>
                <a:gd name="T43" fmla="*/ 0 h 52"/>
                <a:gd name="T44" fmla="*/ 101 w 101"/>
                <a:gd name="T45" fmla="*/ 52 h 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1" h="52">
                  <a:moveTo>
                    <a:pt x="4" y="0"/>
                  </a:moveTo>
                  <a:lnTo>
                    <a:pt x="14" y="5"/>
                  </a:lnTo>
                  <a:lnTo>
                    <a:pt x="14" y="0"/>
                  </a:lnTo>
                  <a:lnTo>
                    <a:pt x="92" y="12"/>
                  </a:lnTo>
                  <a:lnTo>
                    <a:pt x="101" y="33"/>
                  </a:lnTo>
                  <a:lnTo>
                    <a:pt x="92" y="33"/>
                  </a:lnTo>
                  <a:lnTo>
                    <a:pt x="85" y="21"/>
                  </a:lnTo>
                  <a:lnTo>
                    <a:pt x="42" y="19"/>
                  </a:lnTo>
                  <a:lnTo>
                    <a:pt x="73" y="33"/>
                  </a:lnTo>
                  <a:lnTo>
                    <a:pt x="80" y="47"/>
                  </a:lnTo>
                  <a:lnTo>
                    <a:pt x="71" y="52"/>
                  </a:lnTo>
                  <a:lnTo>
                    <a:pt x="64" y="40"/>
                  </a:lnTo>
                  <a:lnTo>
                    <a:pt x="0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5" name="Freeform 392">
              <a:extLst>
                <a:ext uri="{FF2B5EF4-FFF2-40B4-BE49-F238E27FC236}">
                  <a16:creationId xmlns:a16="http://schemas.microsoft.com/office/drawing/2014/main" id="{E587B940-2CBA-422B-B523-205844542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4341813"/>
              <a:ext cx="115887" cy="101600"/>
            </a:xfrm>
            <a:custGeom>
              <a:avLst/>
              <a:gdLst>
                <a:gd name="T0" fmla="*/ 2147483647 w 31"/>
                <a:gd name="T1" fmla="*/ 2147483647 h 27"/>
                <a:gd name="T2" fmla="*/ 2147483647 w 31"/>
                <a:gd name="T3" fmla="*/ 0 h 27"/>
                <a:gd name="T4" fmla="*/ 2147483647 w 31"/>
                <a:gd name="T5" fmla="*/ 2147483647 h 27"/>
                <a:gd name="T6" fmla="*/ 2147483647 w 31"/>
                <a:gd name="T7" fmla="*/ 2147483647 h 27"/>
                <a:gd name="T8" fmla="*/ 2147483647 w 31"/>
                <a:gd name="T9" fmla="*/ 2147483647 h 27"/>
                <a:gd name="T10" fmla="*/ 0 w 31"/>
                <a:gd name="T11" fmla="*/ 2147483647 h 27"/>
                <a:gd name="T12" fmla="*/ 2147483647 w 31"/>
                <a:gd name="T13" fmla="*/ 2147483647 h 27"/>
                <a:gd name="T14" fmla="*/ 2147483647 w 31"/>
                <a:gd name="T15" fmla="*/ 214748364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7"/>
                <a:gd name="T26" fmla="*/ 31 w 31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7">
                  <a:moveTo>
                    <a:pt x="25" y="2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22" y="6"/>
                    <a:pt x="25" y="2"/>
                  </a:cubicBezTo>
                  <a:close/>
                </a:path>
              </a:pathLst>
            </a:cu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6" name="Freeform 393">
              <a:extLst>
                <a:ext uri="{FF2B5EF4-FFF2-40B4-BE49-F238E27FC236}">
                  <a16:creationId xmlns:a16="http://schemas.microsoft.com/office/drawing/2014/main" id="{C2F80FA7-68C3-4A7E-8D58-48269EB99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862" y="4344988"/>
              <a:ext cx="138112" cy="52388"/>
            </a:xfrm>
            <a:custGeom>
              <a:avLst/>
              <a:gdLst>
                <a:gd name="T0" fmla="*/ 2147483647 w 37"/>
                <a:gd name="T1" fmla="*/ 2147483647 h 14"/>
                <a:gd name="T2" fmla="*/ 2147483647 w 37"/>
                <a:gd name="T3" fmla="*/ 0 h 14"/>
                <a:gd name="T4" fmla="*/ 2147483647 w 37"/>
                <a:gd name="T5" fmla="*/ 2147483647 h 14"/>
                <a:gd name="T6" fmla="*/ 2147483647 w 37"/>
                <a:gd name="T7" fmla="*/ 2147483647 h 14"/>
                <a:gd name="T8" fmla="*/ 2147483647 w 37"/>
                <a:gd name="T9" fmla="*/ 2147483647 h 14"/>
                <a:gd name="T10" fmla="*/ 2147483647 w 37"/>
                <a:gd name="T11" fmla="*/ 2147483647 h 14"/>
                <a:gd name="T12" fmla="*/ 0 w 37"/>
                <a:gd name="T13" fmla="*/ 2147483647 h 14"/>
                <a:gd name="T14" fmla="*/ 2147483647 w 37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14"/>
                <a:gd name="T26" fmla="*/ 37 w 3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14">
                  <a:moveTo>
                    <a:pt x="4" y="5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3" y="5"/>
                    <a:pt x="29" y="5"/>
                    <a:pt x="24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7" name="Oval 394">
              <a:extLst>
                <a:ext uri="{FF2B5EF4-FFF2-40B4-BE49-F238E27FC236}">
                  <a16:creationId xmlns:a16="http://schemas.microsoft.com/office/drawing/2014/main" id="{68A8EFFB-F8A0-4572-B437-328D799BA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4386263"/>
              <a:ext cx="30162" cy="30163"/>
            </a:xfrm>
            <a:prstGeom prst="ellipse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798" name="Oval 395">
              <a:extLst>
                <a:ext uri="{FF2B5EF4-FFF2-40B4-BE49-F238E27FC236}">
                  <a16:creationId xmlns:a16="http://schemas.microsoft.com/office/drawing/2014/main" id="{96D9CB75-FDAE-454D-A64F-DEACA9165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337" y="4408488"/>
              <a:ext cx="36512" cy="38100"/>
            </a:xfrm>
            <a:prstGeom prst="ellipse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799" name="Oval 396">
              <a:extLst>
                <a:ext uri="{FF2B5EF4-FFF2-40B4-BE49-F238E27FC236}">
                  <a16:creationId xmlns:a16="http://schemas.microsoft.com/office/drawing/2014/main" id="{1D4E54BB-1F5B-4243-8389-2848CB1F4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7" y="4427538"/>
              <a:ext cx="38100" cy="38100"/>
            </a:xfrm>
            <a:prstGeom prst="ellipse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00" name="Oval 397">
              <a:extLst>
                <a:ext uri="{FF2B5EF4-FFF2-40B4-BE49-F238E27FC236}">
                  <a16:creationId xmlns:a16="http://schemas.microsoft.com/office/drawing/2014/main" id="{54425E15-3935-4A0E-BBC6-8E4E4309B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1100" y="4383088"/>
              <a:ext cx="30162" cy="25400"/>
            </a:xfrm>
            <a:prstGeom prst="ellipse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01" name="Freeform 398">
              <a:extLst>
                <a:ext uri="{FF2B5EF4-FFF2-40B4-BE49-F238E27FC236}">
                  <a16:creationId xmlns:a16="http://schemas.microsoft.com/office/drawing/2014/main" id="{5CC86644-8E06-4E95-8193-16B1DAE20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3706813"/>
              <a:ext cx="153987" cy="319088"/>
            </a:xfrm>
            <a:custGeom>
              <a:avLst/>
              <a:gdLst>
                <a:gd name="T0" fmla="*/ 2147483647 w 41"/>
                <a:gd name="T1" fmla="*/ 2147483647 h 85"/>
                <a:gd name="T2" fmla="*/ 2147483647 w 41"/>
                <a:gd name="T3" fmla="*/ 2147483647 h 85"/>
                <a:gd name="T4" fmla="*/ 2147483647 w 41"/>
                <a:gd name="T5" fmla="*/ 2147483647 h 85"/>
                <a:gd name="T6" fmla="*/ 2147483647 w 41"/>
                <a:gd name="T7" fmla="*/ 2147483647 h 85"/>
                <a:gd name="T8" fmla="*/ 2147483647 w 41"/>
                <a:gd name="T9" fmla="*/ 2147483647 h 85"/>
                <a:gd name="T10" fmla="*/ 2147483647 w 41"/>
                <a:gd name="T11" fmla="*/ 2147483647 h 85"/>
                <a:gd name="T12" fmla="*/ 2147483647 w 41"/>
                <a:gd name="T13" fmla="*/ 2147483647 h 85"/>
                <a:gd name="T14" fmla="*/ 2147483647 w 41"/>
                <a:gd name="T15" fmla="*/ 2147483647 h 85"/>
                <a:gd name="T16" fmla="*/ 2147483647 w 41"/>
                <a:gd name="T17" fmla="*/ 2147483647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85"/>
                <a:gd name="T29" fmla="*/ 41 w 41"/>
                <a:gd name="T30" fmla="*/ 85 h 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85">
                  <a:moveTo>
                    <a:pt x="36" y="14"/>
                  </a:moveTo>
                  <a:cubicBezTo>
                    <a:pt x="25" y="5"/>
                    <a:pt x="16" y="0"/>
                    <a:pt x="7" y="5"/>
                  </a:cubicBezTo>
                  <a:cubicBezTo>
                    <a:pt x="5" y="5"/>
                    <a:pt x="4" y="8"/>
                    <a:pt x="3" y="10"/>
                  </a:cubicBezTo>
                  <a:cubicBezTo>
                    <a:pt x="0" y="28"/>
                    <a:pt x="0" y="46"/>
                    <a:pt x="2" y="64"/>
                  </a:cubicBezTo>
                  <a:cubicBezTo>
                    <a:pt x="2" y="66"/>
                    <a:pt x="3" y="68"/>
                    <a:pt x="5" y="70"/>
                  </a:cubicBezTo>
                  <a:cubicBezTo>
                    <a:pt x="15" y="79"/>
                    <a:pt x="25" y="85"/>
                    <a:pt x="33" y="83"/>
                  </a:cubicBezTo>
                  <a:cubicBezTo>
                    <a:pt x="35" y="83"/>
                    <a:pt x="36" y="81"/>
                    <a:pt x="37" y="78"/>
                  </a:cubicBezTo>
                  <a:cubicBezTo>
                    <a:pt x="40" y="58"/>
                    <a:pt x="41" y="39"/>
                    <a:pt x="40" y="21"/>
                  </a:cubicBezTo>
                  <a:cubicBezTo>
                    <a:pt x="40" y="18"/>
                    <a:pt x="38" y="15"/>
                    <a:pt x="36" y="14"/>
                  </a:cubicBezTo>
                </a:path>
              </a:pathLst>
            </a:custGeom>
            <a:solidFill>
              <a:srgbClr val="6B83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2" name="Rectangle 399">
              <a:extLst>
                <a:ext uri="{FF2B5EF4-FFF2-40B4-BE49-F238E27FC236}">
                  <a16:creationId xmlns:a16="http://schemas.microsoft.com/office/drawing/2014/main" id="{535EA861-9AB9-4A29-853F-3F6CC5BEA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837" y="4094163"/>
              <a:ext cx="77787" cy="41275"/>
            </a:xfrm>
            <a:prstGeom prst="rect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03" name="Freeform 400">
              <a:extLst>
                <a:ext uri="{FF2B5EF4-FFF2-40B4-BE49-F238E27FC236}">
                  <a16:creationId xmlns:a16="http://schemas.microsoft.com/office/drawing/2014/main" id="{926C8A5B-02CA-4A86-AABC-1E35DDE6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175" y="4083050"/>
              <a:ext cx="277812" cy="25400"/>
            </a:xfrm>
            <a:custGeom>
              <a:avLst/>
              <a:gdLst>
                <a:gd name="T0" fmla="*/ 0 w 74"/>
                <a:gd name="T1" fmla="*/ 2147483647 h 7"/>
                <a:gd name="T2" fmla="*/ 0 w 74"/>
                <a:gd name="T3" fmla="*/ 2147483647 h 7"/>
                <a:gd name="T4" fmla="*/ 2147483647 w 74"/>
                <a:gd name="T5" fmla="*/ 2147483647 h 7"/>
                <a:gd name="T6" fmla="*/ 2147483647 w 74"/>
                <a:gd name="T7" fmla="*/ 2147483647 h 7"/>
                <a:gd name="T8" fmla="*/ 2147483647 w 74"/>
                <a:gd name="T9" fmla="*/ 0 h 7"/>
                <a:gd name="T10" fmla="*/ 2147483647 w 74"/>
                <a:gd name="T11" fmla="*/ 0 h 7"/>
                <a:gd name="T12" fmla="*/ 0 w 74"/>
                <a:gd name="T13" fmla="*/ 214748364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7"/>
                <a:gd name="T23" fmla="*/ 74 w 7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7">
                  <a:moveTo>
                    <a:pt x="0" y="3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1"/>
                    <a:pt x="72" y="0"/>
                    <a:pt x="7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</a:path>
              </a:pathLst>
            </a:custGeom>
            <a:solidFill>
              <a:srgbClr val="6B83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4" name="Rectangle 401">
              <a:extLst>
                <a:ext uri="{FF2B5EF4-FFF2-40B4-BE49-F238E27FC236}">
                  <a16:creationId xmlns:a16="http://schemas.microsoft.com/office/drawing/2014/main" id="{488A326B-0765-4EEF-A245-0B8F2FC87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111625"/>
              <a:ext cx="19050" cy="150813"/>
            </a:xfrm>
            <a:prstGeom prst="rect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05" name="Rectangle 402">
              <a:extLst>
                <a:ext uri="{FF2B5EF4-FFF2-40B4-BE49-F238E27FC236}">
                  <a16:creationId xmlns:a16="http://schemas.microsoft.com/office/drawing/2014/main" id="{F0EB60B4-1BDE-4F10-8ABD-BE9151E4E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062" y="4168775"/>
              <a:ext cx="41275" cy="142875"/>
            </a:xfrm>
            <a:prstGeom prst="rect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06" name="Rectangle 403">
              <a:extLst>
                <a:ext uri="{FF2B5EF4-FFF2-40B4-BE49-F238E27FC236}">
                  <a16:creationId xmlns:a16="http://schemas.microsoft.com/office/drawing/2014/main" id="{340C9B40-1A2D-4E46-B83F-B0875A9DD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87" y="4300538"/>
              <a:ext cx="71437" cy="33338"/>
            </a:xfrm>
            <a:prstGeom prst="rect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07" name="Freeform 404">
              <a:extLst>
                <a:ext uri="{FF2B5EF4-FFF2-40B4-BE49-F238E27FC236}">
                  <a16:creationId xmlns:a16="http://schemas.microsoft.com/office/drawing/2014/main" id="{C47A92D3-4956-4D9C-B18A-C89D5C3FD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7" y="4314825"/>
              <a:ext cx="161925" cy="82550"/>
            </a:xfrm>
            <a:custGeom>
              <a:avLst/>
              <a:gdLst>
                <a:gd name="T0" fmla="*/ 2147483647 w 102"/>
                <a:gd name="T1" fmla="*/ 0 h 52"/>
                <a:gd name="T2" fmla="*/ 2147483647 w 102"/>
                <a:gd name="T3" fmla="*/ 2147483647 h 52"/>
                <a:gd name="T4" fmla="*/ 2147483647 w 102"/>
                <a:gd name="T5" fmla="*/ 0 h 52"/>
                <a:gd name="T6" fmla="*/ 2147483647 w 102"/>
                <a:gd name="T7" fmla="*/ 2147483647 h 52"/>
                <a:gd name="T8" fmla="*/ 0 w 102"/>
                <a:gd name="T9" fmla="*/ 2147483647 h 52"/>
                <a:gd name="T10" fmla="*/ 2147483647 w 102"/>
                <a:gd name="T11" fmla="*/ 2147483647 h 52"/>
                <a:gd name="T12" fmla="*/ 2147483647 w 102"/>
                <a:gd name="T13" fmla="*/ 2147483647 h 52"/>
                <a:gd name="T14" fmla="*/ 2147483647 w 102"/>
                <a:gd name="T15" fmla="*/ 2147483647 h 52"/>
                <a:gd name="T16" fmla="*/ 2147483647 w 102"/>
                <a:gd name="T17" fmla="*/ 2147483647 h 52"/>
                <a:gd name="T18" fmla="*/ 2147483647 w 102"/>
                <a:gd name="T19" fmla="*/ 2147483647 h 52"/>
                <a:gd name="T20" fmla="*/ 2147483647 w 102"/>
                <a:gd name="T21" fmla="*/ 2147483647 h 52"/>
                <a:gd name="T22" fmla="*/ 2147483647 w 102"/>
                <a:gd name="T23" fmla="*/ 2147483647 h 52"/>
                <a:gd name="T24" fmla="*/ 2147483647 w 102"/>
                <a:gd name="T25" fmla="*/ 2147483647 h 52"/>
                <a:gd name="T26" fmla="*/ 2147483647 w 102"/>
                <a:gd name="T27" fmla="*/ 0 h 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2"/>
                <a:gd name="T43" fmla="*/ 0 h 52"/>
                <a:gd name="T44" fmla="*/ 102 w 102"/>
                <a:gd name="T45" fmla="*/ 52 h 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2" h="52">
                  <a:moveTo>
                    <a:pt x="97" y="0"/>
                  </a:moveTo>
                  <a:lnTo>
                    <a:pt x="88" y="5"/>
                  </a:lnTo>
                  <a:lnTo>
                    <a:pt x="88" y="0"/>
                  </a:lnTo>
                  <a:lnTo>
                    <a:pt x="9" y="12"/>
                  </a:lnTo>
                  <a:lnTo>
                    <a:pt x="0" y="31"/>
                  </a:lnTo>
                  <a:lnTo>
                    <a:pt x="9" y="31"/>
                  </a:lnTo>
                  <a:lnTo>
                    <a:pt x="17" y="22"/>
                  </a:lnTo>
                  <a:lnTo>
                    <a:pt x="59" y="19"/>
                  </a:lnTo>
                  <a:lnTo>
                    <a:pt x="28" y="31"/>
                  </a:lnTo>
                  <a:lnTo>
                    <a:pt x="21" y="48"/>
                  </a:lnTo>
                  <a:lnTo>
                    <a:pt x="31" y="52"/>
                  </a:lnTo>
                  <a:lnTo>
                    <a:pt x="38" y="40"/>
                  </a:lnTo>
                  <a:lnTo>
                    <a:pt x="102" y="1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8" name="Freeform 405">
              <a:extLst>
                <a:ext uri="{FF2B5EF4-FFF2-40B4-BE49-F238E27FC236}">
                  <a16:creationId xmlns:a16="http://schemas.microsoft.com/office/drawing/2014/main" id="{0209CDE0-B390-4BD6-BB45-735E99E02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350" y="4311650"/>
              <a:ext cx="117475" cy="101600"/>
            </a:xfrm>
            <a:custGeom>
              <a:avLst/>
              <a:gdLst>
                <a:gd name="T0" fmla="*/ 2147483647 w 31"/>
                <a:gd name="T1" fmla="*/ 2147483647 h 27"/>
                <a:gd name="T2" fmla="*/ 2147483647 w 31"/>
                <a:gd name="T3" fmla="*/ 0 h 27"/>
                <a:gd name="T4" fmla="*/ 0 w 31"/>
                <a:gd name="T5" fmla="*/ 2147483647 h 27"/>
                <a:gd name="T6" fmla="*/ 2147483647 w 31"/>
                <a:gd name="T7" fmla="*/ 2147483647 h 27"/>
                <a:gd name="T8" fmla="*/ 2147483647 w 31"/>
                <a:gd name="T9" fmla="*/ 2147483647 h 27"/>
                <a:gd name="T10" fmla="*/ 2147483647 w 31"/>
                <a:gd name="T11" fmla="*/ 2147483647 h 27"/>
                <a:gd name="T12" fmla="*/ 2147483647 w 31"/>
                <a:gd name="T13" fmla="*/ 2147483647 h 27"/>
                <a:gd name="T14" fmla="*/ 2147483647 w 31"/>
                <a:gd name="T15" fmla="*/ 214748364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7"/>
                <a:gd name="T26" fmla="*/ 31 w 31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7">
                  <a:moveTo>
                    <a:pt x="6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9" y="6"/>
                    <a:pt x="6" y="2"/>
                  </a:cubicBezTo>
                  <a:close/>
                </a:path>
              </a:pathLst>
            </a:cu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9" name="Freeform 407">
              <a:extLst>
                <a:ext uri="{FF2B5EF4-FFF2-40B4-BE49-F238E27FC236}">
                  <a16:creationId xmlns:a16="http://schemas.microsoft.com/office/drawing/2014/main" id="{C9C4B5D9-9820-41B3-8027-6A3D3AC45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287" y="4314825"/>
              <a:ext cx="139700" cy="49213"/>
            </a:xfrm>
            <a:custGeom>
              <a:avLst/>
              <a:gdLst>
                <a:gd name="T0" fmla="*/ 2147483647 w 37"/>
                <a:gd name="T1" fmla="*/ 2147483647 h 13"/>
                <a:gd name="T2" fmla="*/ 0 w 37"/>
                <a:gd name="T3" fmla="*/ 0 h 13"/>
                <a:gd name="T4" fmla="*/ 0 w 37"/>
                <a:gd name="T5" fmla="*/ 2147483647 h 13"/>
                <a:gd name="T6" fmla="*/ 2147483647 w 37"/>
                <a:gd name="T7" fmla="*/ 2147483647 h 13"/>
                <a:gd name="T8" fmla="*/ 2147483647 w 37"/>
                <a:gd name="T9" fmla="*/ 2147483647 h 13"/>
                <a:gd name="T10" fmla="*/ 2147483647 w 37"/>
                <a:gd name="T11" fmla="*/ 2147483647 h 13"/>
                <a:gd name="T12" fmla="*/ 2147483647 w 37"/>
                <a:gd name="T13" fmla="*/ 2147483647 h 13"/>
                <a:gd name="T14" fmla="*/ 2147483647 w 37"/>
                <a:gd name="T15" fmla="*/ 2147483647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13"/>
                <a:gd name="T26" fmla="*/ 37 w 37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13">
                  <a:moveTo>
                    <a:pt x="33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5"/>
                    <a:pt x="8" y="5"/>
                    <a:pt x="13" y="6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7" y="13"/>
                    <a:pt x="37" y="13"/>
                    <a:pt x="37" y="13"/>
                  </a:cubicBezTo>
                  <a:lnTo>
                    <a:pt x="33" y="5"/>
                  </a:lnTo>
                  <a:close/>
                </a:path>
              </a:pathLst>
            </a:cu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0" name="Oval 408">
              <a:extLst>
                <a:ext uri="{FF2B5EF4-FFF2-40B4-BE49-F238E27FC236}">
                  <a16:creationId xmlns:a16="http://schemas.microsoft.com/office/drawing/2014/main" id="{8922959F-CA78-4F18-92CA-747A0FCD7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356100"/>
              <a:ext cx="30162" cy="30163"/>
            </a:xfrm>
            <a:prstGeom prst="ellipse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11" name="Oval 409">
              <a:extLst>
                <a:ext uri="{FF2B5EF4-FFF2-40B4-BE49-F238E27FC236}">
                  <a16:creationId xmlns:a16="http://schemas.microsoft.com/office/drawing/2014/main" id="{3583F8FD-6235-4866-A0D4-7B50BFE43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0412" y="4375150"/>
              <a:ext cx="38100" cy="41275"/>
            </a:xfrm>
            <a:prstGeom prst="ellipse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12" name="Oval 410">
              <a:extLst>
                <a:ext uri="{FF2B5EF4-FFF2-40B4-BE49-F238E27FC236}">
                  <a16:creationId xmlns:a16="http://schemas.microsoft.com/office/drawing/2014/main" id="{53468455-3C1B-43BF-9C33-5BC049B1B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2662" y="4397375"/>
              <a:ext cx="36512" cy="38100"/>
            </a:xfrm>
            <a:prstGeom prst="ellipse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13" name="Oval 411">
              <a:extLst>
                <a:ext uri="{FF2B5EF4-FFF2-40B4-BE49-F238E27FC236}">
                  <a16:creationId xmlns:a16="http://schemas.microsoft.com/office/drawing/2014/main" id="{D7A9C829-A080-4E3F-91D6-A31E71940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4352925"/>
              <a:ext cx="30162" cy="25400"/>
            </a:xfrm>
            <a:prstGeom prst="ellipse">
              <a:avLst/>
            </a:prstGeom>
            <a:solidFill>
              <a:srgbClr val="5E74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14" name="Freeform 412">
              <a:extLst>
                <a:ext uri="{FF2B5EF4-FFF2-40B4-BE49-F238E27FC236}">
                  <a16:creationId xmlns:a16="http://schemas.microsoft.com/office/drawing/2014/main" id="{082A9563-739D-4300-BF78-DECB59698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9750" y="4029075"/>
              <a:ext cx="187325" cy="368300"/>
            </a:xfrm>
            <a:custGeom>
              <a:avLst/>
              <a:gdLst>
                <a:gd name="T0" fmla="*/ 2147483647 w 50"/>
                <a:gd name="T1" fmla="*/ 2147483647 h 98"/>
                <a:gd name="T2" fmla="*/ 2147483647 w 50"/>
                <a:gd name="T3" fmla="*/ 2147483647 h 98"/>
                <a:gd name="T4" fmla="*/ 2147483647 w 50"/>
                <a:gd name="T5" fmla="*/ 2147483647 h 98"/>
                <a:gd name="T6" fmla="*/ 2147483647 w 50"/>
                <a:gd name="T7" fmla="*/ 2147483647 h 98"/>
                <a:gd name="T8" fmla="*/ 2147483647 w 50"/>
                <a:gd name="T9" fmla="*/ 2147483647 h 98"/>
                <a:gd name="T10" fmla="*/ 2147483647 w 50"/>
                <a:gd name="T11" fmla="*/ 2147483647 h 98"/>
                <a:gd name="T12" fmla="*/ 2147483647 w 50"/>
                <a:gd name="T13" fmla="*/ 2147483647 h 98"/>
                <a:gd name="T14" fmla="*/ 2147483647 w 50"/>
                <a:gd name="T15" fmla="*/ 2147483647 h 98"/>
                <a:gd name="T16" fmla="*/ 2147483647 w 50"/>
                <a:gd name="T17" fmla="*/ 2147483647 h 98"/>
                <a:gd name="T18" fmla="*/ 0 w 50"/>
                <a:gd name="T19" fmla="*/ 2147483647 h 98"/>
                <a:gd name="T20" fmla="*/ 2147483647 w 50"/>
                <a:gd name="T21" fmla="*/ 2147483647 h 98"/>
                <a:gd name="T22" fmla="*/ 2147483647 w 50"/>
                <a:gd name="T23" fmla="*/ 2147483647 h 98"/>
                <a:gd name="T24" fmla="*/ 2147483647 w 50"/>
                <a:gd name="T25" fmla="*/ 2147483647 h 98"/>
                <a:gd name="T26" fmla="*/ 2147483647 w 50"/>
                <a:gd name="T27" fmla="*/ 2147483647 h 98"/>
                <a:gd name="T28" fmla="*/ 2147483647 w 50"/>
                <a:gd name="T29" fmla="*/ 2147483647 h 98"/>
                <a:gd name="T30" fmla="*/ 2147483647 w 50"/>
                <a:gd name="T31" fmla="*/ 2147483647 h 98"/>
                <a:gd name="T32" fmla="*/ 2147483647 w 50"/>
                <a:gd name="T33" fmla="*/ 2147483647 h 98"/>
                <a:gd name="T34" fmla="*/ 2147483647 w 50"/>
                <a:gd name="T35" fmla="*/ 2147483647 h 98"/>
                <a:gd name="T36" fmla="*/ 2147483647 w 50"/>
                <a:gd name="T37" fmla="*/ 2147483647 h 98"/>
                <a:gd name="T38" fmla="*/ 2147483647 w 50"/>
                <a:gd name="T39" fmla="*/ 2147483647 h 98"/>
                <a:gd name="T40" fmla="*/ 2147483647 w 50"/>
                <a:gd name="T41" fmla="*/ 2147483647 h 98"/>
                <a:gd name="T42" fmla="*/ 2147483647 w 50"/>
                <a:gd name="T43" fmla="*/ 2147483647 h 98"/>
                <a:gd name="T44" fmla="*/ 2147483647 w 50"/>
                <a:gd name="T45" fmla="*/ 2147483647 h 98"/>
                <a:gd name="T46" fmla="*/ 2147483647 w 50"/>
                <a:gd name="T47" fmla="*/ 2147483647 h 98"/>
                <a:gd name="T48" fmla="*/ 2147483647 w 50"/>
                <a:gd name="T49" fmla="*/ 2147483647 h 98"/>
                <a:gd name="T50" fmla="*/ 2147483647 w 50"/>
                <a:gd name="T51" fmla="*/ 2147483647 h 98"/>
                <a:gd name="T52" fmla="*/ 2147483647 w 50"/>
                <a:gd name="T53" fmla="*/ 2147483647 h 98"/>
                <a:gd name="T54" fmla="*/ 2147483647 w 50"/>
                <a:gd name="T55" fmla="*/ 2147483647 h 98"/>
                <a:gd name="T56" fmla="*/ 2147483647 w 50"/>
                <a:gd name="T57" fmla="*/ 2147483647 h 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"/>
                <a:gd name="T88" fmla="*/ 0 h 98"/>
                <a:gd name="T89" fmla="*/ 50 w 50"/>
                <a:gd name="T90" fmla="*/ 98 h 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" h="98">
                  <a:moveTo>
                    <a:pt x="40" y="4"/>
                  </a:moveTo>
                  <a:cubicBezTo>
                    <a:pt x="42" y="2"/>
                    <a:pt x="42" y="2"/>
                    <a:pt x="42" y="2"/>
                  </a:cubicBezTo>
                  <a:cubicBezTo>
                    <a:pt x="40" y="2"/>
                    <a:pt x="38" y="2"/>
                    <a:pt x="36" y="1"/>
                  </a:cubicBezTo>
                  <a:cubicBezTo>
                    <a:pt x="35" y="1"/>
                    <a:pt x="34" y="0"/>
                    <a:pt x="33" y="1"/>
                  </a:cubicBezTo>
                  <a:cubicBezTo>
                    <a:pt x="32" y="1"/>
                    <a:pt x="32" y="2"/>
                    <a:pt x="31" y="3"/>
                  </a:cubicBezTo>
                  <a:cubicBezTo>
                    <a:pt x="30" y="9"/>
                    <a:pt x="19" y="59"/>
                    <a:pt x="18" y="63"/>
                  </a:cubicBezTo>
                  <a:cubicBezTo>
                    <a:pt x="16" y="69"/>
                    <a:pt x="13" y="73"/>
                    <a:pt x="11" y="78"/>
                  </a:cubicBezTo>
                  <a:cubicBezTo>
                    <a:pt x="9" y="83"/>
                    <a:pt x="7" y="88"/>
                    <a:pt x="4" y="92"/>
                  </a:cubicBezTo>
                  <a:cubicBezTo>
                    <a:pt x="4" y="93"/>
                    <a:pt x="3" y="94"/>
                    <a:pt x="2" y="94"/>
                  </a:cubicBezTo>
                  <a:cubicBezTo>
                    <a:pt x="1" y="95"/>
                    <a:pt x="1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9" y="97"/>
                    <a:pt x="11" y="96"/>
                    <a:pt x="12" y="94"/>
                  </a:cubicBezTo>
                  <a:cubicBezTo>
                    <a:pt x="13" y="92"/>
                    <a:pt x="13" y="90"/>
                    <a:pt x="15" y="89"/>
                  </a:cubicBezTo>
                  <a:cubicBezTo>
                    <a:pt x="16" y="87"/>
                    <a:pt x="19" y="86"/>
                    <a:pt x="20" y="84"/>
                  </a:cubicBezTo>
                  <a:cubicBezTo>
                    <a:pt x="22" y="83"/>
                    <a:pt x="23" y="82"/>
                    <a:pt x="24" y="81"/>
                  </a:cubicBezTo>
                  <a:cubicBezTo>
                    <a:pt x="25" y="81"/>
                    <a:pt x="26" y="81"/>
                    <a:pt x="27" y="80"/>
                  </a:cubicBezTo>
                  <a:cubicBezTo>
                    <a:pt x="29" y="79"/>
                    <a:pt x="28" y="79"/>
                    <a:pt x="28" y="77"/>
                  </a:cubicBezTo>
                  <a:cubicBezTo>
                    <a:pt x="28" y="76"/>
                    <a:pt x="28" y="74"/>
                    <a:pt x="28" y="73"/>
                  </a:cubicBezTo>
                  <a:cubicBezTo>
                    <a:pt x="28" y="71"/>
                    <a:pt x="29" y="68"/>
                    <a:pt x="29" y="67"/>
                  </a:cubicBezTo>
                  <a:cubicBezTo>
                    <a:pt x="31" y="64"/>
                    <a:pt x="32" y="61"/>
                    <a:pt x="34" y="58"/>
                  </a:cubicBezTo>
                  <a:cubicBezTo>
                    <a:pt x="39" y="52"/>
                    <a:pt x="42" y="44"/>
                    <a:pt x="44" y="37"/>
                  </a:cubicBezTo>
                  <a:cubicBezTo>
                    <a:pt x="44" y="34"/>
                    <a:pt x="45" y="31"/>
                    <a:pt x="45" y="27"/>
                  </a:cubicBezTo>
                  <a:cubicBezTo>
                    <a:pt x="45" y="24"/>
                    <a:pt x="44" y="20"/>
                    <a:pt x="45" y="17"/>
                  </a:cubicBezTo>
                  <a:cubicBezTo>
                    <a:pt x="46" y="15"/>
                    <a:pt x="47" y="13"/>
                    <a:pt x="48" y="11"/>
                  </a:cubicBezTo>
                  <a:cubicBezTo>
                    <a:pt x="50" y="6"/>
                    <a:pt x="50" y="6"/>
                    <a:pt x="50" y="6"/>
                  </a:cubicBezTo>
                  <a:lnTo>
                    <a:pt x="40" y="4"/>
                  </a:lnTo>
                  <a:close/>
                </a:path>
              </a:pathLst>
            </a:custGeom>
            <a:solidFill>
              <a:srgbClr val="D8A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5" name="Freeform 413">
              <a:extLst>
                <a:ext uri="{FF2B5EF4-FFF2-40B4-BE49-F238E27FC236}">
                  <a16:creationId xmlns:a16="http://schemas.microsoft.com/office/drawing/2014/main" id="{DBF37B5C-18C4-4D33-BB5E-A1A804F7B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937" y="4311650"/>
              <a:ext cx="131762" cy="96838"/>
            </a:xfrm>
            <a:custGeom>
              <a:avLst/>
              <a:gdLst>
                <a:gd name="T0" fmla="*/ 2147483647 w 35"/>
                <a:gd name="T1" fmla="*/ 2147483647 h 26"/>
                <a:gd name="T2" fmla="*/ 2147483647 w 35"/>
                <a:gd name="T3" fmla="*/ 0 h 26"/>
                <a:gd name="T4" fmla="*/ 2147483647 w 35"/>
                <a:gd name="T5" fmla="*/ 2147483647 h 26"/>
                <a:gd name="T6" fmla="*/ 2147483647 w 35"/>
                <a:gd name="T7" fmla="*/ 2147483647 h 26"/>
                <a:gd name="T8" fmla="*/ 2147483647 w 35"/>
                <a:gd name="T9" fmla="*/ 2147483647 h 26"/>
                <a:gd name="T10" fmla="*/ 2147483647 w 35"/>
                <a:gd name="T11" fmla="*/ 2147483647 h 26"/>
                <a:gd name="T12" fmla="*/ 2147483647 w 35"/>
                <a:gd name="T13" fmla="*/ 2147483647 h 26"/>
                <a:gd name="T14" fmla="*/ 2147483647 w 35"/>
                <a:gd name="T15" fmla="*/ 2147483647 h 26"/>
                <a:gd name="T16" fmla="*/ 2147483647 w 35"/>
                <a:gd name="T17" fmla="*/ 2147483647 h 26"/>
                <a:gd name="T18" fmla="*/ 2147483647 w 35"/>
                <a:gd name="T19" fmla="*/ 2147483647 h 26"/>
                <a:gd name="T20" fmla="*/ 2147483647 w 35"/>
                <a:gd name="T21" fmla="*/ 2147483647 h 26"/>
                <a:gd name="T22" fmla="*/ 2147483647 w 35"/>
                <a:gd name="T23" fmla="*/ 2147483647 h 26"/>
                <a:gd name="T24" fmla="*/ 2147483647 w 35"/>
                <a:gd name="T25" fmla="*/ 2147483647 h 26"/>
                <a:gd name="T26" fmla="*/ 2147483647 w 35"/>
                <a:gd name="T27" fmla="*/ 2147483647 h 26"/>
                <a:gd name="T28" fmla="*/ 2147483647 w 35"/>
                <a:gd name="T29" fmla="*/ 2147483647 h 26"/>
                <a:gd name="T30" fmla="*/ 2147483647 w 35"/>
                <a:gd name="T31" fmla="*/ 2147483647 h 26"/>
                <a:gd name="T32" fmla="*/ 2147483647 w 35"/>
                <a:gd name="T33" fmla="*/ 2147483647 h 26"/>
                <a:gd name="T34" fmla="*/ 2147483647 w 35"/>
                <a:gd name="T35" fmla="*/ 2147483647 h 26"/>
                <a:gd name="T36" fmla="*/ 2147483647 w 35"/>
                <a:gd name="T37" fmla="*/ 2147483647 h 26"/>
                <a:gd name="T38" fmla="*/ 2147483647 w 35"/>
                <a:gd name="T39" fmla="*/ 2147483647 h 26"/>
                <a:gd name="T40" fmla="*/ 2147483647 w 35"/>
                <a:gd name="T41" fmla="*/ 2147483647 h 26"/>
                <a:gd name="T42" fmla="*/ 2147483647 w 35"/>
                <a:gd name="T43" fmla="*/ 2147483647 h 2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"/>
                <a:gd name="T67" fmla="*/ 0 h 26"/>
                <a:gd name="T68" fmla="*/ 35 w 35"/>
                <a:gd name="T69" fmla="*/ 26 h 2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" h="26">
                  <a:moveTo>
                    <a:pt x="35" y="4"/>
                  </a:moveTo>
                  <a:cubicBezTo>
                    <a:pt x="35" y="3"/>
                    <a:pt x="34" y="0"/>
                    <a:pt x="34" y="0"/>
                  </a:cubicBezTo>
                  <a:cubicBezTo>
                    <a:pt x="29" y="6"/>
                    <a:pt x="20" y="10"/>
                    <a:pt x="16" y="19"/>
                  </a:cubicBezTo>
                  <a:cubicBezTo>
                    <a:pt x="16" y="20"/>
                    <a:pt x="14" y="21"/>
                    <a:pt x="12" y="21"/>
                  </a:cubicBezTo>
                  <a:cubicBezTo>
                    <a:pt x="11" y="21"/>
                    <a:pt x="8" y="19"/>
                    <a:pt x="8" y="19"/>
                  </a:cubicBezTo>
                  <a:cubicBezTo>
                    <a:pt x="7" y="20"/>
                    <a:pt x="6" y="20"/>
                    <a:pt x="6" y="21"/>
                  </a:cubicBezTo>
                  <a:cubicBezTo>
                    <a:pt x="5" y="22"/>
                    <a:pt x="2" y="22"/>
                    <a:pt x="1" y="24"/>
                  </a:cubicBezTo>
                  <a:cubicBezTo>
                    <a:pt x="0" y="26"/>
                    <a:pt x="8" y="25"/>
                    <a:pt x="9" y="25"/>
                  </a:cubicBezTo>
                  <a:cubicBezTo>
                    <a:pt x="10" y="25"/>
                    <a:pt x="11" y="25"/>
                    <a:pt x="13" y="25"/>
                  </a:cubicBezTo>
                  <a:cubicBezTo>
                    <a:pt x="15" y="25"/>
                    <a:pt x="17" y="24"/>
                    <a:pt x="19" y="24"/>
                  </a:cubicBezTo>
                  <a:cubicBezTo>
                    <a:pt x="19" y="24"/>
                    <a:pt x="20" y="24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0"/>
                    <a:pt x="21" y="17"/>
                    <a:pt x="22" y="14"/>
                  </a:cubicBezTo>
                  <a:cubicBezTo>
                    <a:pt x="23" y="13"/>
                    <a:pt x="25" y="10"/>
                    <a:pt x="27" y="10"/>
                  </a:cubicBezTo>
                  <a:cubicBezTo>
                    <a:pt x="28" y="10"/>
                    <a:pt x="28" y="10"/>
                    <a:pt x="28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2"/>
                    <a:pt x="29" y="14"/>
                    <a:pt x="29" y="15"/>
                  </a:cubicBezTo>
                  <a:cubicBezTo>
                    <a:pt x="29" y="17"/>
                    <a:pt x="29" y="19"/>
                    <a:pt x="29" y="21"/>
                  </a:cubicBezTo>
                  <a:cubicBezTo>
                    <a:pt x="28" y="21"/>
                    <a:pt x="28" y="23"/>
                    <a:pt x="28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19"/>
                    <a:pt x="31" y="15"/>
                    <a:pt x="33" y="11"/>
                  </a:cubicBezTo>
                  <a:cubicBezTo>
                    <a:pt x="35" y="9"/>
                    <a:pt x="35" y="6"/>
                    <a:pt x="35" y="4"/>
                  </a:cubicBezTo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6" name="Freeform 414">
              <a:extLst>
                <a:ext uri="{FF2B5EF4-FFF2-40B4-BE49-F238E27FC236}">
                  <a16:creationId xmlns:a16="http://schemas.microsoft.com/office/drawing/2014/main" id="{80F635DC-901D-4CBD-95B3-944D96948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150" y="4048125"/>
              <a:ext cx="173037" cy="368300"/>
            </a:xfrm>
            <a:custGeom>
              <a:avLst/>
              <a:gdLst>
                <a:gd name="T0" fmla="*/ 2147483647 w 46"/>
                <a:gd name="T1" fmla="*/ 2147483647 h 98"/>
                <a:gd name="T2" fmla="*/ 2147483647 w 46"/>
                <a:gd name="T3" fmla="*/ 2147483647 h 98"/>
                <a:gd name="T4" fmla="*/ 2147483647 w 46"/>
                <a:gd name="T5" fmla="*/ 0 h 98"/>
                <a:gd name="T6" fmla="*/ 2147483647 w 46"/>
                <a:gd name="T7" fmla="*/ 0 h 98"/>
                <a:gd name="T8" fmla="*/ 2147483647 w 46"/>
                <a:gd name="T9" fmla="*/ 2147483647 h 98"/>
                <a:gd name="T10" fmla="*/ 2147483647 w 46"/>
                <a:gd name="T11" fmla="*/ 2147483647 h 98"/>
                <a:gd name="T12" fmla="*/ 2147483647 w 46"/>
                <a:gd name="T13" fmla="*/ 2147483647 h 98"/>
                <a:gd name="T14" fmla="*/ 2147483647 w 46"/>
                <a:gd name="T15" fmla="*/ 2147483647 h 98"/>
                <a:gd name="T16" fmla="*/ 2147483647 w 46"/>
                <a:gd name="T17" fmla="*/ 2147483647 h 98"/>
                <a:gd name="T18" fmla="*/ 0 w 46"/>
                <a:gd name="T19" fmla="*/ 2147483647 h 98"/>
                <a:gd name="T20" fmla="*/ 2147483647 w 46"/>
                <a:gd name="T21" fmla="*/ 2147483647 h 98"/>
                <a:gd name="T22" fmla="*/ 2147483647 w 46"/>
                <a:gd name="T23" fmla="*/ 2147483647 h 98"/>
                <a:gd name="T24" fmla="*/ 2147483647 w 46"/>
                <a:gd name="T25" fmla="*/ 2147483647 h 98"/>
                <a:gd name="T26" fmla="*/ 2147483647 w 46"/>
                <a:gd name="T27" fmla="*/ 2147483647 h 98"/>
                <a:gd name="T28" fmla="*/ 2147483647 w 46"/>
                <a:gd name="T29" fmla="*/ 2147483647 h 98"/>
                <a:gd name="T30" fmla="*/ 2147483647 w 46"/>
                <a:gd name="T31" fmla="*/ 2147483647 h 98"/>
                <a:gd name="T32" fmla="*/ 2147483647 w 46"/>
                <a:gd name="T33" fmla="*/ 2147483647 h 98"/>
                <a:gd name="T34" fmla="*/ 2147483647 w 46"/>
                <a:gd name="T35" fmla="*/ 2147483647 h 98"/>
                <a:gd name="T36" fmla="*/ 2147483647 w 46"/>
                <a:gd name="T37" fmla="*/ 2147483647 h 98"/>
                <a:gd name="T38" fmla="*/ 2147483647 w 46"/>
                <a:gd name="T39" fmla="*/ 2147483647 h 98"/>
                <a:gd name="T40" fmla="*/ 2147483647 w 46"/>
                <a:gd name="T41" fmla="*/ 2147483647 h 98"/>
                <a:gd name="T42" fmla="*/ 2147483647 w 46"/>
                <a:gd name="T43" fmla="*/ 2147483647 h 98"/>
                <a:gd name="T44" fmla="*/ 2147483647 w 46"/>
                <a:gd name="T45" fmla="*/ 2147483647 h 98"/>
                <a:gd name="T46" fmla="*/ 2147483647 w 46"/>
                <a:gd name="T47" fmla="*/ 2147483647 h 98"/>
                <a:gd name="T48" fmla="*/ 2147483647 w 46"/>
                <a:gd name="T49" fmla="*/ 2147483647 h 98"/>
                <a:gd name="T50" fmla="*/ 2147483647 w 46"/>
                <a:gd name="T51" fmla="*/ 2147483647 h 98"/>
                <a:gd name="T52" fmla="*/ 2147483647 w 46"/>
                <a:gd name="T53" fmla="*/ 2147483647 h 98"/>
                <a:gd name="T54" fmla="*/ 2147483647 w 46"/>
                <a:gd name="T55" fmla="*/ 2147483647 h 98"/>
                <a:gd name="T56" fmla="*/ 2147483647 w 46"/>
                <a:gd name="T57" fmla="*/ 2147483647 h 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6"/>
                <a:gd name="T88" fmla="*/ 0 h 98"/>
                <a:gd name="T89" fmla="*/ 46 w 46"/>
                <a:gd name="T90" fmla="*/ 98 h 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6" h="98">
                  <a:moveTo>
                    <a:pt x="35" y="3"/>
                  </a:move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7" y="1"/>
                    <a:pt x="27" y="2"/>
                    <a:pt x="27" y="2"/>
                  </a:cubicBezTo>
                  <a:cubicBezTo>
                    <a:pt x="26" y="8"/>
                    <a:pt x="17" y="59"/>
                    <a:pt x="16" y="63"/>
                  </a:cubicBezTo>
                  <a:cubicBezTo>
                    <a:pt x="15" y="69"/>
                    <a:pt x="12" y="73"/>
                    <a:pt x="10" y="78"/>
                  </a:cubicBezTo>
                  <a:cubicBezTo>
                    <a:pt x="8" y="83"/>
                    <a:pt x="6" y="88"/>
                    <a:pt x="4" y="93"/>
                  </a:cubicBezTo>
                  <a:cubicBezTo>
                    <a:pt x="3" y="93"/>
                    <a:pt x="3" y="94"/>
                    <a:pt x="2" y="95"/>
                  </a:cubicBezTo>
                  <a:cubicBezTo>
                    <a:pt x="1" y="95"/>
                    <a:pt x="0" y="96"/>
                    <a:pt x="0" y="96"/>
                  </a:cubicBezTo>
                  <a:cubicBezTo>
                    <a:pt x="0" y="97"/>
                    <a:pt x="1" y="97"/>
                    <a:pt x="1" y="97"/>
                  </a:cubicBezTo>
                  <a:cubicBezTo>
                    <a:pt x="1" y="98"/>
                    <a:pt x="2" y="98"/>
                    <a:pt x="3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9" y="98"/>
                    <a:pt x="11" y="96"/>
                    <a:pt x="12" y="94"/>
                  </a:cubicBezTo>
                  <a:cubicBezTo>
                    <a:pt x="13" y="92"/>
                    <a:pt x="13" y="90"/>
                    <a:pt x="14" y="89"/>
                  </a:cubicBezTo>
                  <a:cubicBezTo>
                    <a:pt x="16" y="87"/>
                    <a:pt x="18" y="85"/>
                    <a:pt x="20" y="84"/>
                  </a:cubicBezTo>
                  <a:cubicBezTo>
                    <a:pt x="21" y="83"/>
                    <a:pt x="22" y="82"/>
                    <a:pt x="23" y="81"/>
                  </a:cubicBezTo>
                  <a:cubicBezTo>
                    <a:pt x="24" y="81"/>
                    <a:pt x="25" y="80"/>
                    <a:pt x="26" y="80"/>
                  </a:cubicBezTo>
                  <a:cubicBezTo>
                    <a:pt x="27" y="79"/>
                    <a:pt x="27" y="78"/>
                    <a:pt x="27" y="76"/>
                  </a:cubicBezTo>
                  <a:cubicBezTo>
                    <a:pt x="27" y="75"/>
                    <a:pt x="27" y="74"/>
                    <a:pt x="27" y="72"/>
                  </a:cubicBezTo>
                  <a:cubicBezTo>
                    <a:pt x="27" y="71"/>
                    <a:pt x="27" y="68"/>
                    <a:pt x="28" y="66"/>
                  </a:cubicBezTo>
                  <a:cubicBezTo>
                    <a:pt x="29" y="63"/>
                    <a:pt x="30" y="60"/>
                    <a:pt x="32" y="57"/>
                  </a:cubicBezTo>
                  <a:cubicBezTo>
                    <a:pt x="36" y="51"/>
                    <a:pt x="40" y="43"/>
                    <a:pt x="41" y="36"/>
                  </a:cubicBezTo>
                  <a:cubicBezTo>
                    <a:pt x="41" y="33"/>
                    <a:pt x="41" y="29"/>
                    <a:pt x="41" y="26"/>
                  </a:cubicBezTo>
                  <a:cubicBezTo>
                    <a:pt x="41" y="23"/>
                    <a:pt x="41" y="19"/>
                    <a:pt x="41" y="16"/>
                  </a:cubicBezTo>
                  <a:cubicBezTo>
                    <a:pt x="42" y="14"/>
                    <a:pt x="43" y="12"/>
                    <a:pt x="44" y="10"/>
                  </a:cubicBezTo>
                  <a:cubicBezTo>
                    <a:pt x="44" y="8"/>
                    <a:pt x="45" y="6"/>
                    <a:pt x="46" y="5"/>
                  </a:cubicBezTo>
                  <a:lnTo>
                    <a:pt x="35" y="3"/>
                  </a:lnTo>
                  <a:close/>
                </a:path>
              </a:pathLst>
            </a:custGeom>
            <a:solidFill>
              <a:srgbClr val="E2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7" name="Freeform 415">
              <a:extLst>
                <a:ext uri="{FF2B5EF4-FFF2-40B4-BE49-F238E27FC236}">
                  <a16:creationId xmlns:a16="http://schemas.microsoft.com/office/drawing/2014/main" id="{67A37938-47B5-4FB1-8ED3-6DB9F2916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925" y="4325937"/>
              <a:ext cx="127000" cy="101600"/>
            </a:xfrm>
            <a:custGeom>
              <a:avLst/>
              <a:gdLst>
                <a:gd name="T0" fmla="*/ 2147483647 w 34"/>
                <a:gd name="T1" fmla="*/ 2147483647 h 27"/>
                <a:gd name="T2" fmla="*/ 2147483647 w 34"/>
                <a:gd name="T3" fmla="*/ 0 h 27"/>
                <a:gd name="T4" fmla="*/ 2147483647 w 34"/>
                <a:gd name="T5" fmla="*/ 2147483647 h 27"/>
                <a:gd name="T6" fmla="*/ 2147483647 w 34"/>
                <a:gd name="T7" fmla="*/ 2147483647 h 27"/>
                <a:gd name="T8" fmla="*/ 2147483647 w 34"/>
                <a:gd name="T9" fmla="*/ 2147483647 h 27"/>
                <a:gd name="T10" fmla="*/ 2147483647 w 34"/>
                <a:gd name="T11" fmla="*/ 2147483647 h 27"/>
                <a:gd name="T12" fmla="*/ 2147483647 w 34"/>
                <a:gd name="T13" fmla="*/ 2147483647 h 27"/>
                <a:gd name="T14" fmla="*/ 2147483647 w 34"/>
                <a:gd name="T15" fmla="*/ 2147483647 h 27"/>
                <a:gd name="T16" fmla="*/ 2147483647 w 34"/>
                <a:gd name="T17" fmla="*/ 2147483647 h 27"/>
                <a:gd name="T18" fmla="*/ 2147483647 w 34"/>
                <a:gd name="T19" fmla="*/ 2147483647 h 27"/>
                <a:gd name="T20" fmla="*/ 2147483647 w 34"/>
                <a:gd name="T21" fmla="*/ 2147483647 h 27"/>
                <a:gd name="T22" fmla="*/ 2147483647 w 34"/>
                <a:gd name="T23" fmla="*/ 2147483647 h 27"/>
                <a:gd name="T24" fmla="*/ 2147483647 w 34"/>
                <a:gd name="T25" fmla="*/ 2147483647 h 27"/>
                <a:gd name="T26" fmla="*/ 2147483647 w 34"/>
                <a:gd name="T27" fmla="*/ 2147483647 h 27"/>
                <a:gd name="T28" fmla="*/ 2147483647 w 34"/>
                <a:gd name="T29" fmla="*/ 2147483647 h 27"/>
                <a:gd name="T30" fmla="*/ 2147483647 w 34"/>
                <a:gd name="T31" fmla="*/ 2147483647 h 27"/>
                <a:gd name="T32" fmla="*/ 2147483647 w 34"/>
                <a:gd name="T33" fmla="*/ 2147483647 h 27"/>
                <a:gd name="T34" fmla="*/ 2147483647 w 34"/>
                <a:gd name="T35" fmla="*/ 2147483647 h 27"/>
                <a:gd name="T36" fmla="*/ 2147483647 w 34"/>
                <a:gd name="T37" fmla="*/ 2147483647 h 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27"/>
                <a:gd name="T59" fmla="*/ 34 w 34"/>
                <a:gd name="T60" fmla="*/ 27 h 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27">
                  <a:moveTo>
                    <a:pt x="34" y="4"/>
                  </a:moveTo>
                  <a:cubicBezTo>
                    <a:pt x="34" y="3"/>
                    <a:pt x="32" y="1"/>
                    <a:pt x="33" y="0"/>
                  </a:cubicBezTo>
                  <a:cubicBezTo>
                    <a:pt x="30" y="4"/>
                    <a:pt x="27" y="6"/>
                    <a:pt x="23" y="8"/>
                  </a:cubicBezTo>
                  <a:cubicBezTo>
                    <a:pt x="22" y="10"/>
                    <a:pt x="20" y="13"/>
                    <a:pt x="19" y="15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9"/>
                    <a:pt x="15" y="21"/>
                    <a:pt x="15" y="21"/>
                  </a:cubicBezTo>
                  <a:cubicBezTo>
                    <a:pt x="14" y="22"/>
                    <a:pt x="12" y="23"/>
                    <a:pt x="11" y="23"/>
                  </a:cubicBezTo>
                  <a:cubicBezTo>
                    <a:pt x="9" y="22"/>
                    <a:pt x="9" y="21"/>
                    <a:pt x="7" y="21"/>
                  </a:cubicBezTo>
                  <a:cubicBezTo>
                    <a:pt x="6" y="21"/>
                    <a:pt x="0" y="23"/>
                    <a:pt x="2" y="25"/>
                  </a:cubicBezTo>
                  <a:cubicBezTo>
                    <a:pt x="2" y="25"/>
                    <a:pt x="4" y="25"/>
                    <a:pt x="5" y="26"/>
                  </a:cubicBezTo>
                  <a:cubicBezTo>
                    <a:pt x="7" y="26"/>
                    <a:pt x="9" y="26"/>
                    <a:pt x="11" y="26"/>
                  </a:cubicBezTo>
                  <a:cubicBezTo>
                    <a:pt x="12" y="26"/>
                    <a:pt x="15" y="27"/>
                    <a:pt x="16" y="26"/>
                  </a:cubicBezTo>
                  <a:cubicBezTo>
                    <a:pt x="19" y="24"/>
                    <a:pt x="20" y="22"/>
                    <a:pt x="21" y="19"/>
                  </a:cubicBezTo>
                  <a:cubicBezTo>
                    <a:pt x="21" y="17"/>
                    <a:pt x="22" y="15"/>
                    <a:pt x="24" y="14"/>
                  </a:cubicBezTo>
                  <a:cubicBezTo>
                    <a:pt x="24" y="13"/>
                    <a:pt x="26" y="11"/>
                    <a:pt x="27" y="11"/>
                  </a:cubicBezTo>
                  <a:cubicBezTo>
                    <a:pt x="30" y="12"/>
                    <a:pt x="27" y="23"/>
                    <a:pt x="26" y="26"/>
                  </a:cubicBezTo>
                  <a:cubicBezTo>
                    <a:pt x="27" y="26"/>
                    <a:pt x="28" y="26"/>
                    <a:pt x="28" y="26"/>
                  </a:cubicBezTo>
                  <a:cubicBezTo>
                    <a:pt x="29" y="21"/>
                    <a:pt x="30" y="16"/>
                    <a:pt x="32" y="12"/>
                  </a:cubicBezTo>
                  <a:cubicBezTo>
                    <a:pt x="34" y="9"/>
                    <a:pt x="34" y="7"/>
                    <a:pt x="34" y="4"/>
                  </a:cubicBezTo>
                </a:path>
              </a:pathLst>
            </a:cu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8" name="Freeform 416">
              <a:extLst>
                <a:ext uri="{FF2B5EF4-FFF2-40B4-BE49-F238E27FC236}">
                  <a16:creationId xmlns:a16="http://schemas.microsoft.com/office/drawing/2014/main" id="{44D068CF-E5F4-47D1-AA55-5ABABAA5E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475" y="3935412"/>
              <a:ext cx="282575" cy="150813"/>
            </a:xfrm>
            <a:custGeom>
              <a:avLst/>
              <a:gdLst>
                <a:gd name="T0" fmla="*/ 2147483647 w 75"/>
                <a:gd name="T1" fmla="*/ 2147483647 h 40"/>
                <a:gd name="T2" fmla="*/ 2147483647 w 75"/>
                <a:gd name="T3" fmla="*/ 0 h 40"/>
                <a:gd name="T4" fmla="*/ 2147483647 w 75"/>
                <a:gd name="T5" fmla="*/ 2147483647 h 40"/>
                <a:gd name="T6" fmla="*/ 2147483647 w 75"/>
                <a:gd name="T7" fmla="*/ 2147483647 h 40"/>
                <a:gd name="T8" fmla="*/ 0 w 75"/>
                <a:gd name="T9" fmla="*/ 2147483647 h 40"/>
                <a:gd name="T10" fmla="*/ 2147483647 w 75"/>
                <a:gd name="T11" fmla="*/ 2147483647 h 40"/>
                <a:gd name="T12" fmla="*/ 2147483647 w 75"/>
                <a:gd name="T13" fmla="*/ 2147483647 h 40"/>
                <a:gd name="T14" fmla="*/ 2147483647 w 75"/>
                <a:gd name="T15" fmla="*/ 2147483647 h 40"/>
                <a:gd name="T16" fmla="*/ 2147483647 w 75"/>
                <a:gd name="T17" fmla="*/ 2147483647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5"/>
                <a:gd name="T28" fmla="*/ 0 h 40"/>
                <a:gd name="T29" fmla="*/ 75 w 75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5" h="40">
                  <a:moveTo>
                    <a:pt x="75" y="15"/>
                  </a:moveTo>
                  <a:cubicBezTo>
                    <a:pt x="74" y="13"/>
                    <a:pt x="72" y="3"/>
                    <a:pt x="70" y="0"/>
                  </a:cubicBezTo>
                  <a:cubicBezTo>
                    <a:pt x="70" y="6"/>
                    <a:pt x="68" y="12"/>
                    <a:pt x="65" y="17"/>
                  </a:cubicBezTo>
                  <a:cubicBezTo>
                    <a:pt x="52" y="33"/>
                    <a:pt x="30" y="34"/>
                    <a:pt x="11" y="34"/>
                  </a:cubicBezTo>
                  <a:cubicBezTo>
                    <a:pt x="7" y="34"/>
                    <a:pt x="2" y="35"/>
                    <a:pt x="0" y="39"/>
                  </a:cubicBezTo>
                  <a:cubicBezTo>
                    <a:pt x="5" y="39"/>
                    <a:pt x="47" y="39"/>
                    <a:pt x="57" y="39"/>
                  </a:cubicBezTo>
                  <a:cubicBezTo>
                    <a:pt x="59" y="39"/>
                    <a:pt x="67" y="40"/>
                    <a:pt x="69" y="39"/>
                  </a:cubicBezTo>
                  <a:cubicBezTo>
                    <a:pt x="71" y="37"/>
                    <a:pt x="72" y="36"/>
                    <a:pt x="73" y="34"/>
                  </a:cubicBezTo>
                  <a:cubicBezTo>
                    <a:pt x="75" y="28"/>
                    <a:pt x="75" y="21"/>
                    <a:pt x="75" y="15"/>
                  </a:cubicBezTo>
                </a:path>
              </a:pathLst>
            </a:cu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9" name="Freeform 417">
              <a:extLst>
                <a:ext uri="{FF2B5EF4-FFF2-40B4-BE49-F238E27FC236}">
                  <a16:creationId xmlns:a16="http://schemas.microsoft.com/office/drawing/2014/main" id="{AFF136DB-2928-4FDC-A339-3E8660F83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700" y="3932237"/>
              <a:ext cx="368300" cy="168275"/>
            </a:xfrm>
            <a:custGeom>
              <a:avLst/>
              <a:gdLst>
                <a:gd name="T0" fmla="*/ 2147483647 w 98"/>
                <a:gd name="T1" fmla="*/ 2147483647 h 45"/>
                <a:gd name="T2" fmla="*/ 2147483647 w 98"/>
                <a:gd name="T3" fmla="*/ 2147483647 h 45"/>
                <a:gd name="T4" fmla="*/ 2147483647 w 98"/>
                <a:gd name="T5" fmla="*/ 2147483647 h 45"/>
                <a:gd name="T6" fmla="*/ 2147483647 w 98"/>
                <a:gd name="T7" fmla="*/ 0 h 45"/>
                <a:gd name="T8" fmla="*/ 2147483647 w 98"/>
                <a:gd name="T9" fmla="*/ 2147483647 h 45"/>
                <a:gd name="T10" fmla="*/ 2147483647 w 98"/>
                <a:gd name="T11" fmla="*/ 2147483647 h 45"/>
                <a:gd name="T12" fmla="*/ 0 w 98"/>
                <a:gd name="T13" fmla="*/ 2147483647 h 45"/>
                <a:gd name="T14" fmla="*/ 2147483647 w 98"/>
                <a:gd name="T15" fmla="*/ 2147483647 h 45"/>
                <a:gd name="T16" fmla="*/ 2147483647 w 98"/>
                <a:gd name="T17" fmla="*/ 2147483647 h 45"/>
                <a:gd name="T18" fmla="*/ 2147483647 w 98"/>
                <a:gd name="T19" fmla="*/ 2147483647 h 45"/>
                <a:gd name="T20" fmla="*/ 2147483647 w 98"/>
                <a:gd name="T21" fmla="*/ 2147483647 h 45"/>
                <a:gd name="T22" fmla="*/ 2147483647 w 98"/>
                <a:gd name="T23" fmla="*/ 2147483647 h 45"/>
                <a:gd name="T24" fmla="*/ 2147483647 w 98"/>
                <a:gd name="T25" fmla="*/ 2147483647 h 45"/>
                <a:gd name="T26" fmla="*/ 2147483647 w 98"/>
                <a:gd name="T27" fmla="*/ 2147483647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8"/>
                <a:gd name="T43" fmla="*/ 0 h 45"/>
                <a:gd name="T44" fmla="*/ 98 w 98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8" h="45">
                  <a:moveTo>
                    <a:pt x="39" y="35"/>
                  </a:moveTo>
                  <a:cubicBezTo>
                    <a:pt x="58" y="35"/>
                    <a:pt x="80" y="34"/>
                    <a:pt x="93" y="18"/>
                  </a:cubicBezTo>
                  <a:cubicBezTo>
                    <a:pt x="96" y="13"/>
                    <a:pt x="98" y="7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ubicBezTo>
                    <a:pt x="97" y="0"/>
                    <a:pt x="59" y="3"/>
                    <a:pt x="59" y="3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6" y="33"/>
                    <a:pt x="12" y="37"/>
                    <a:pt x="17" y="41"/>
                  </a:cubicBezTo>
                  <a:cubicBezTo>
                    <a:pt x="19" y="42"/>
                    <a:pt x="20" y="43"/>
                    <a:pt x="22" y="44"/>
                  </a:cubicBezTo>
                  <a:cubicBezTo>
                    <a:pt x="23" y="44"/>
                    <a:pt x="23" y="45"/>
                    <a:pt x="24" y="45"/>
                  </a:cubicBezTo>
                  <a:cubicBezTo>
                    <a:pt x="26" y="44"/>
                    <a:pt x="26" y="40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30" y="36"/>
                    <a:pt x="35" y="35"/>
                    <a:pt x="39" y="35"/>
                  </a:cubicBezTo>
                </a:path>
              </a:pathLst>
            </a:custGeom>
            <a:solidFill>
              <a:srgbClr val="21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0" name="Freeform 418">
              <a:extLst>
                <a:ext uri="{FF2B5EF4-FFF2-40B4-BE49-F238E27FC236}">
                  <a16:creationId xmlns:a16="http://schemas.microsoft.com/office/drawing/2014/main" id="{E85B263E-97C9-4910-A212-6726F1AEB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937" y="4333875"/>
              <a:ext cx="171450" cy="63500"/>
            </a:xfrm>
            <a:custGeom>
              <a:avLst/>
              <a:gdLst>
                <a:gd name="T0" fmla="*/ 2147483647 w 46"/>
                <a:gd name="T1" fmla="*/ 2147483647 h 17"/>
                <a:gd name="T2" fmla="*/ 2147483647 w 46"/>
                <a:gd name="T3" fmla="*/ 2147483647 h 17"/>
                <a:gd name="T4" fmla="*/ 2147483647 w 46"/>
                <a:gd name="T5" fmla="*/ 0 h 17"/>
                <a:gd name="T6" fmla="*/ 2147483647 w 46"/>
                <a:gd name="T7" fmla="*/ 2147483647 h 17"/>
                <a:gd name="T8" fmla="*/ 2147483647 w 46"/>
                <a:gd name="T9" fmla="*/ 2147483647 h 17"/>
                <a:gd name="T10" fmla="*/ 2147483647 w 46"/>
                <a:gd name="T11" fmla="*/ 2147483647 h 17"/>
                <a:gd name="T12" fmla="*/ 2147483647 w 46"/>
                <a:gd name="T13" fmla="*/ 2147483647 h 17"/>
                <a:gd name="T14" fmla="*/ 2147483647 w 46"/>
                <a:gd name="T15" fmla="*/ 2147483647 h 17"/>
                <a:gd name="T16" fmla="*/ 2147483647 w 46"/>
                <a:gd name="T17" fmla="*/ 2147483647 h 17"/>
                <a:gd name="T18" fmla="*/ 2147483647 w 46"/>
                <a:gd name="T19" fmla="*/ 2147483647 h 17"/>
                <a:gd name="T20" fmla="*/ 2147483647 w 46"/>
                <a:gd name="T21" fmla="*/ 2147483647 h 17"/>
                <a:gd name="T22" fmla="*/ 2147483647 w 46"/>
                <a:gd name="T23" fmla="*/ 2147483647 h 17"/>
                <a:gd name="T24" fmla="*/ 2147483647 w 46"/>
                <a:gd name="T25" fmla="*/ 2147483647 h 17"/>
                <a:gd name="T26" fmla="*/ 2147483647 w 46"/>
                <a:gd name="T27" fmla="*/ 2147483647 h 17"/>
                <a:gd name="T28" fmla="*/ 2147483647 w 46"/>
                <a:gd name="T29" fmla="*/ 2147483647 h 17"/>
                <a:gd name="T30" fmla="*/ 2147483647 w 46"/>
                <a:gd name="T31" fmla="*/ 2147483647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6"/>
                <a:gd name="T49" fmla="*/ 0 h 17"/>
                <a:gd name="T50" fmla="*/ 46 w 46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6" h="17">
                  <a:moveTo>
                    <a:pt x="1" y="9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3" y="13"/>
                    <a:pt x="45" y="15"/>
                  </a:cubicBezTo>
                  <a:cubicBezTo>
                    <a:pt x="46" y="15"/>
                    <a:pt x="45" y="17"/>
                    <a:pt x="44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0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7" y="17"/>
                    <a:pt x="15" y="16"/>
                    <a:pt x="14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1" y="17"/>
                    <a:pt x="1" y="17"/>
                  </a:cubicBezTo>
                  <a:cubicBezTo>
                    <a:pt x="0" y="17"/>
                    <a:pt x="1" y="9"/>
                    <a:pt x="1" y="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1" name="Freeform 419">
              <a:extLst>
                <a:ext uri="{FF2B5EF4-FFF2-40B4-BE49-F238E27FC236}">
                  <a16:creationId xmlns:a16="http://schemas.microsoft.com/office/drawing/2014/main" id="{EB6507C0-8383-41DF-B960-F40EA98C5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25" y="4344987"/>
              <a:ext cx="176212" cy="74613"/>
            </a:xfrm>
            <a:custGeom>
              <a:avLst/>
              <a:gdLst>
                <a:gd name="T0" fmla="*/ 2147483647 w 47"/>
                <a:gd name="T1" fmla="*/ 2147483647 h 20"/>
                <a:gd name="T2" fmla="*/ 2147483647 w 47"/>
                <a:gd name="T3" fmla="*/ 2147483647 h 20"/>
                <a:gd name="T4" fmla="*/ 2147483647 w 47"/>
                <a:gd name="T5" fmla="*/ 0 h 20"/>
                <a:gd name="T6" fmla="*/ 2147483647 w 47"/>
                <a:gd name="T7" fmla="*/ 2147483647 h 20"/>
                <a:gd name="T8" fmla="*/ 2147483647 w 47"/>
                <a:gd name="T9" fmla="*/ 2147483647 h 20"/>
                <a:gd name="T10" fmla="*/ 2147483647 w 47"/>
                <a:gd name="T11" fmla="*/ 2147483647 h 20"/>
                <a:gd name="T12" fmla="*/ 2147483647 w 47"/>
                <a:gd name="T13" fmla="*/ 2147483647 h 20"/>
                <a:gd name="T14" fmla="*/ 2147483647 w 47"/>
                <a:gd name="T15" fmla="*/ 2147483647 h 20"/>
                <a:gd name="T16" fmla="*/ 2147483647 w 47"/>
                <a:gd name="T17" fmla="*/ 2147483647 h 20"/>
                <a:gd name="T18" fmla="*/ 2147483647 w 47"/>
                <a:gd name="T19" fmla="*/ 2147483647 h 20"/>
                <a:gd name="T20" fmla="*/ 2147483647 w 47"/>
                <a:gd name="T21" fmla="*/ 2147483647 h 20"/>
                <a:gd name="T22" fmla="*/ 2147483647 w 47"/>
                <a:gd name="T23" fmla="*/ 2147483647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20"/>
                <a:gd name="T38" fmla="*/ 47 w 47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20">
                  <a:moveTo>
                    <a:pt x="2" y="8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7"/>
                    <a:pt x="26" y="10"/>
                    <a:pt x="31" y="11"/>
                  </a:cubicBezTo>
                  <a:cubicBezTo>
                    <a:pt x="36" y="13"/>
                    <a:pt x="40" y="13"/>
                    <a:pt x="43" y="13"/>
                  </a:cubicBezTo>
                  <a:cubicBezTo>
                    <a:pt x="44" y="13"/>
                    <a:pt x="45" y="14"/>
                    <a:pt x="46" y="15"/>
                  </a:cubicBezTo>
                  <a:cubicBezTo>
                    <a:pt x="47" y="16"/>
                    <a:pt x="45" y="18"/>
                    <a:pt x="44" y="18"/>
                  </a:cubicBezTo>
                  <a:cubicBezTo>
                    <a:pt x="44" y="18"/>
                    <a:pt x="22" y="20"/>
                    <a:pt x="14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2" y="8"/>
                    <a:pt x="2" y="8"/>
                  </a:cubicBezTo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2" name="Freeform 420">
              <a:extLst>
                <a:ext uri="{FF2B5EF4-FFF2-40B4-BE49-F238E27FC236}">
                  <a16:creationId xmlns:a16="http://schemas.microsoft.com/office/drawing/2014/main" id="{E421BF7D-2377-4AA2-B904-FE8BE85EC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7" y="3965575"/>
              <a:ext cx="409575" cy="398463"/>
            </a:xfrm>
            <a:custGeom>
              <a:avLst/>
              <a:gdLst>
                <a:gd name="T0" fmla="*/ 2147483647 w 109"/>
                <a:gd name="T1" fmla="*/ 2147483647 h 106"/>
                <a:gd name="T2" fmla="*/ 2147483647 w 109"/>
                <a:gd name="T3" fmla="*/ 2147483647 h 106"/>
                <a:gd name="T4" fmla="*/ 2147483647 w 109"/>
                <a:gd name="T5" fmla="*/ 2147483647 h 106"/>
                <a:gd name="T6" fmla="*/ 2147483647 w 109"/>
                <a:gd name="T7" fmla="*/ 2147483647 h 106"/>
                <a:gd name="T8" fmla="*/ 2147483647 w 109"/>
                <a:gd name="T9" fmla="*/ 0 h 106"/>
                <a:gd name="T10" fmla="*/ 0 w 109"/>
                <a:gd name="T11" fmla="*/ 2147483647 h 106"/>
                <a:gd name="T12" fmla="*/ 2147483647 w 109"/>
                <a:gd name="T13" fmla="*/ 2147483647 h 106"/>
                <a:gd name="T14" fmla="*/ 2147483647 w 109"/>
                <a:gd name="T15" fmla="*/ 2147483647 h 106"/>
                <a:gd name="T16" fmla="*/ 2147483647 w 109"/>
                <a:gd name="T17" fmla="*/ 2147483647 h 106"/>
                <a:gd name="T18" fmla="*/ 2147483647 w 109"/>
                <a:gd name="T19" fmla="*/ 2147483647 h 106"/>
                <a:gd name="T20" fmla="*/ 2147483647 w 109"/>
                <a:gd name="T21" fmla="*/ 2147483647 h 106"/>
                <a:gd name="T22" fmla="*/ 2147483647 w 109"/>
                <a:gd name="T23" fmla="*/ 2147483647 h 106"/>
                <a:gd name="T24" fmla="*/ 2147483647 w 109"/>
                <a:gd name="T25" fmla="*/ 2147483647 h 106"/>
                <a:gd name="T26" fmla="*/ 2147483647 w 109"/>
                <a:gd name="T27" fmla="*/ 2147483647 h 106"/>
                <a:gd name="T28" fmla="*/ 2147483647 w 109"/>
                <a:gd name="T29" fmla="*/ 2147483647 h 106"/>
                <a:gd name="T30" fmla="*/ 2147483647 w 109"/>
                <a:gd name="T31" fmla="*/ 2147483647 h 106"/>
                <a:gd name="T32" fmla="*/ 2147483647 w 109"/>
                <a:gd name="T33" fmla="*/ 2147483647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9"/>
                <a:gd name="T52" fmla="*/ 0 h 106"/>
                <a:gd name="T53" fmla="*/ 109 w 109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9" h="106">
                  <a:moveTo>
                    <a:pt x="109" y="31"/>
                  </a:moveTo>
                  <a:cubicBezTo>
                    <a:pt x="109" y="28"/>
                    <a:pt x="109" y="25"/>
                    <a:pt x="108" y="22"/>
                  </a:cubicBezTo>
                  <a:cubicBezTo>
                    <a:pt x="107" y="16"/>
                    <a:pt x="101" y="14"/>
                    <a:pt x="95" y="13"/>
                  </a:cubicBezTo>
                  <a:cubicBezTo>
                    <a:pt x="87" y="11"/>
                    <a:pt x="80" y="9"/>
                    <a:pt x="72" y="7"/>
                  </a:cubicBezTo>
                  <a:cubicBezTo>
                    <a:pt x="62" y="5"/>
                    <a:pt x="51" y="3"/>
                    <a:pt x="4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2" y="1"/>
                    <a:pt x="25" y="4"/>
                    <a:pt x="36" y="8"/>
                  </a:cubicBezTo>
                  <a:cubicBezTo>
                    <a:pt x="44" y="11"/>
                    <a:pt x="52" y="14"/>
                    <a:pt x="58" y="20"/>
                  </a:cubicBezTo>
                  <a:cubicBezTo>
                    <a:pt x="61" y="22"/>
                    <a:pt x="64" y="25"/>
                    <a:pt x="66" y="28"/>
                  </a:cubicBezTo>
                  <a:cubicBezTo>
                    <a:pt x="70" y="33"/>
                    <a:pt x="74" y="35"/>
                    <a:pt x="79" y="37"/>
                  </a:cubicBezTo>
                  <a:cubicBezTo>
                    <a:pt x="80" y="38"/>
                    <a:pt x="82" y="38"/>
                    <a:pt x="83" y="39"/>
                  </a:cubicBezTo>
                  <a:cubicBezTo>
                    <a:pt x="83" y="40"/>
                    <a:pt x="83" y="40"/>
                    <a:pt x="84" y="40"/>
                  </a:cubicBezTo>
                  <a:cubicBezTo>
                    <a:pt x="82" y="63"/>
                    <a:pt x="83" y="106"/>
                    <a:pt x="83" y="106"/>
                  </a:cubicBezTo>
                  <a:cubicBezTo>
                    <a:pt x="83" y="106"/>
                    <a:pt x="85" y="106"/>
                    <a:pt x="106" y="106"/>
                  </a:cubicBezTo>
                  <a:cubicBezTo>
                    <a:pt x="106" y="92"/>
                    <a:pt x="107" y="77"/>
                    <a:pt x="108" y="63"/>
                  </a:cubicBezTo>
                  <a:cubicBezTo>
                    <a:pt x="108" y="57"/>
                    <a:pt x="109" y="51"/>
                    <a:pt x="109" y="45"/>
                  </a:cubicBezTo>
                  <a:cubicBezTo>
                    <a:pt x="109" y="40"/>
                    <a:pt x="109" y="36"/>
                    <a:pt x="109" y="31"/>
                  </a:cubicBezTo>
                </a:path>
              </a:pathLst>
            </a:custGeom>
            <a:solidFill>
              <a:srgbClr val="0D2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3" name="Freeform 421">
              <a:extLst>
                <a:ext uri="{FF2B5EF4-FFF2-40B4-BE49-F238E27FC236}">
                  <a16:creationId xmlns:a16="http://schemas.microsoft.com/office/drawing/2014/main" id="{F0840B26-9F59-4CE5-91CB-C7A2F0CCF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100" y="3965575"/>
              <a:ext cx="447675" cy="406400"/>
            </a:xfrm>
            <a:custGeom>
              <a:avLst/>
              <a:gdLst>
                <a:gd name="T0" fmla="*/ 2147483647 w 119"/>
                <a:gd name="T1" fmla="*/ 2147483647 h 108"/>
                <a:gd name="T2" fmla="*/ 2147483647 w 119"/>
                <a:gd name="T3" fmla="*/ 2147483647 h 108"/>
                <a:gd name="T4" fmla="*/ 2147483647 w 119"/>
                <a:gd name="T5" fmla="*/ 2147483647 h 108"/>
                <a:gd name="T6" fmla="*/ 2147483647 w 119"/>
                <a:gd name="T7" fmla="*/ 2147483647 h 108"/>
                <a:gd name="T8" fmla="*/ 2147483647 w 119"/>
                <a:gd name="T9" fmla="*/ 0 h 108"/>
                <a:gd name="T10" fmla="*/ 2147483647 w 119"/>
                <a:gd name="T11" fmla="*/ 2147483647 h 108"/>
                <a:gd name="T12" fmla="*/ 2147483647 w 119"/>
                <a:gd name="T13" fmla="*/ 2147483647 h 108"/>
                <a:gd name="T14" fmla="*/ 2147483647 w 119"/>
                <a:gd name="T15" fmla="*/ 2147483647 h 108"/>
                <a:gd name="T16" fmla="*/ 2147483647 w 119"/>
                <a:gd name="T17" fmla="*/ 2147483647 h 108"/>
                <a:gd name="T18" fmla="*/ 2147483647 w 119"/>
                <a:gd name="T19" fmla="*/ 2147483647 h 108"/>
                <a:gd name="T20" fmla="*/ 2147483647 w 119"/>
                <a:gd name="T21" fmla="*/ 2147483647 h 108"/>
                <a:gd name="T22" fmla="*/ 2147483647 w 119"/>
                <a:gd name="T23" fmla="*/ 2147483647 h 108"/>
                <a:gd name="T24" fmla="*/ 2147483647 w 119"/>
                <a:gd name="T25" fmla="*/ 2147483647 h 108"/>
                <a:gd name="T26" fmla="*/ 2147483647 w 119"/>
                <a:gd name="T27" fmla="*/ 2147483647 h 108"/>
                <a:gd name="T28" fmla="*/ 2147483647 w 119"/>
                <a:gd name="T29" fmla="*/ 2147483647 h 1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9"/>
                <a:gd name="T46" fmla="*/ 0 h 108"/>
                <a:gd name="T47" fmla="*/ 119 w 119"/>
                <a:gd name="T48" fmla="*/ 108 h 1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9" h="108">
                  <a:moveTo>
                    <a:pt x="117" y="23"/>
                  </a:moveTo>
                  <a:cubicBezTo>
                    <a:pt x="114" y="18"/>
                    <a:pt x="108" y="18"/>
                    <a:pt x="102" y="16"/>
                  </a:cubicBezTo>
                  <a:cubicBezTo>
                    <a:pt x="95" y="14"/>
                    <a:pt x="88" y="12"/>
                    <a:pt x="81" y="10"/>
                  </a:cubicBezTo>
                  <a:cubicBezTo>
                    <a:pt x="73" y="8"/>
                    <a:pt x="64" y="5"/>
                    <a:pt x="55" y="3"/>
                  </a:cubicBezTo>
                  <a:cubicBezTo>
                    <a:pt x="55" y="3"/>
                    <a:pt x="10" y="0"/>
                    <a:pt x="10" y="0"/>
                  </a:cubicBezTo>
                  <a:cubicBezTo>
                    <a:pt x="8" y="0"/>
                    <a:pt x="6" y="10"/>
                    <a:pt x="6" y="11"/>
                  </a:cubicBezTo>
                  <a:cubicBezTo>
                    <a:pt x="5" y="20"/>
                    <a:pt x="0" y="31"/>
                    <a:pt x="7" y="36"/>
                  </a:cubicBezTo>
                  <a:cubicBezTo>
                    <a:pt x="10" y="38"/>
                    <a:pt x="19" y="39"/>
                    <a:pt x="29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84" y="40"/>
                    <a:pt x="86" y="40"/>
                  </a:cubicBezTo>
                  <a:cubicBezTo>
                    <a:pt x="80" y="64"/>
                    <a:pt x="71" y="104"/>
                    <a:pt x="71" y="104"/>
                  </a:cubicBezTo>
                  <a:cubicBezTo>
                    <a:pt x="71" y="104"/>
                    <a:pt x="73" y="108"/>
                    <a:pt x="98" y="108"/>
                  </a:cubicBezTo>
                  <a:cubicBezTo>
                    <a:pt x="101" y="96"/>
                    <a:pt x="104" y="83"/>
                    <a:pt x="108" y="71"/>
                  </a:cubicBezTo>
                  <a:cubicBezTo>
                    <a:pt x="110" y="62"/>
                    <a:pt x="113" y="52"/>
                    <a:pt x="115" y="42"/>
                  </a:cubicBezTo>
                  <a:cubicBezTo>
                    <a:pt x="118" y="37"/>
                    <a:pt x="119" y="28"/>
                    <a:pt x="117" y="23"/>
                  </a:cubicBezTo>
                </a:path>
              </a:pathLst>
            </a:custGeom>
            <a:solidFill>
              <a:srgbClr val="0E2C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4" name="Freeform 422">
              <a:extLst>
                <a:ext uri="{FF2B5EF4-FFF2-40B4-BE49-F238E27FC236}">
                  <a16:creationId xmlns:a16="http://schemas.microsoft.com/office/drawing/2014/main" id="{F37842BD-EE10-4F1C-978B-F518C84FE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800" y="3935412"/>
              <a:ext cx="195262" cy="142875"/>
            </a:xfrm>
            <a:custGeom>
              <a:avLst/>
              <a:gdLst>
                <a:gd name="T0" fmla="*/ 2147483647 w 52"/>
                <a:gd name="T1" fmla="*/ 0 h 38"/>
                <a:gd name="T2" fmla="*/ 2147483647 w 52"/>
                <a:gd name="T3" fmla="*/ 2147483647 h 38"/>
                <a:gd name="T4" fmla="*/ 0 w 52"/>
                <a:gd name="T5" fmla="*/ 2147483647 h 38"/>
                <a:gd name="T6" fmla="*/ 2147483647 w 52"/>
                <a:gd name="T7" fmla="*/ 2147483647 h 38"/>
                <a:gd name="T8" fmla="*/ 2147483647 w 52"/>
                <a:gd name="T9" fmla="*/ 2147483647 h 38"/>
                <a:gd name="T10" fmla="*/ 2147483647 w 52"/>
                <a:gd name="T11" fmla="*/ 0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38"/>
                <a:gd name="T20" fmla="*/ 52 w 52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38">
                  <a:moveTo>
                    <a:pt x="49" y="0"/>
                  </a:moveTo>
                  <a:cubicBezTo>
                    <a:pt x="34" y="1"/>
                    <a:pt x="19" y="8"/>
                    <a:pt x="3" y="10"/>
                  </a:cubicBezTo>
                  <a:cubicBezTo>
                    <a:pt x="3" y="20"/>
                    <a:pt x="1" y="29"/>
                    <a:pt x="0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2" y="24"/>
                    <a:pt x="49" y="12"/>
                    <a:pt x="49" y="5"/>
                  </a:cubicBezTo>
                  <a:cubicBezTo>
                    <a:pt x="49" y="3"/>
                    <a:pt x="49" y="2"/>
                    <a:pt x="49" y="0"/>
                  </a:cubicBezTo>
                </a:path>
              </a:pathLst>
            </a:custGeom>
            <a:solidFill>
              <a:srgbClr val="0F2E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5" name="Rectangle 423">
              <a:extLst>
                <a:ext uri="{FF2B5EF4-FFF2-40B4-BE49-F238E27FC236}">
                  <a16:creationId xmlns:a16="http://schemas.microsoft.com/office/drawing/2014/main" id="{2DEA4811-928F-4923-9804-77BCA973B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900" y="3965575"/>
              <a:ext cx="781050" cy="49213"/>
            </a:xfrm>
            <a:prstGeom prst="rect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26" name="Freeform 424">
              <a:extLst>
                <a:ext uri="{FF2B5EF4-FFF2-40B4-BE49-F238E27FC236}">
                  <a16:creationId xmlns:a16="http://schemas.microsoft.com/office/drawing/2014/main" id="{58A16A79-89ED-476A-A0CC-8F8EF0070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3830637"/>
              <a:ext cx="781050" cy="134938"/>
            </a:xfrm>
            <a:custGeom>
              <a:avLst/>
              <a:gdLst>
                <a:gd name="T0" fmla="*/ 2147483647 w 492"/>
                <a:gd name="T1" fmla="*/ 0 h 85"/>
                <a:gd name="T2" fmla="*/ 0 w 492"/>
                <a:gd name="T3" fmla="*/ 2147483647 h 85"/>
                <a:gd name="T4" fmla="*/ 2147483647 w 492"/>
                <a:gd name="T5" fmla="*/ 2147483647 h 85"/>
                <a:gd name="T6" fmla="*/ 2147483647 w 492"/>
                <a:gd name="T7" fmla="*/ 0 h 85"/>
                <a:gd name="T8" fmla="*/ 2147483647 w 492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2"/>
                <a:gd name="T16" fmla="*/ 0 h 85"/>
                <a:gd name="T17" fmla="*/ 492 w 492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2" h="85">
                  <a:moveTo>
                    <a:pt x="92" y="0"/>
                  </a:moveTo>
                  <a:lnTo>
                    <a:pt x="0" y="85"/>
                  </a:lnTo>
                  <a:lnTo>
                    <a:pt x="492" y="85"/>
                  </a:lnTo>
                  <a:lnTo>
                    <a:pt x="40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7" name="Freeform 425">
              <a:extLst>
                <a:ext uri="{FF2B5EF4-FFF2-40B4-BE49-F238E27FC236}">
                  <a16:creationId xmlns:a16="http://schemas.microsoft.com/office/drawing/2014/main" id="{DCCE600C-F8F3-44E8-9A47-4655C09C2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2" y="3852862"/>
              <a:ext cx="312737" cy="68263"/>
            </a:xfrm>
            <a:custGeom>
              <a:avLst/>
              <a:gdLst>
                <a:gd name="T0" fmla="*/ 2147483647 w 197"/>
                <a:gd name="T1" fmla="*/ 0 h 43"/>
                <a:gd name="T2" fmla="*/ 0 w 197"/>
                <a:gd name="T3" fmla="*/ 2147483647 h 43"/>
                <a:gd name="T4" fmla="*/ 2147483647 w 197"/>
                <a:gd name="T5" fmla="*/ 2147483647 h 43"/>
                <a:gd name="T6" fmla="*/ 2147483647 w 197"/>
                <a:gd name="T7" fmla="*/ 0 h 43"/>
                <a:gd name="T8" fmla="*/ 2147483647 w 197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7"/>
                <a:gd name="T16" fmla="*/ 0 h 43"/>
                <a:gd name="T17" fmla="*/ 197 w 197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7" h="43">
                  <a:moveTo>
                    <a:pt x="12" y="0"/>
                  </a:moveTo>
                  <a:lnTo>
                    <a:pt x="0" y="43"/>
                  </a:lnTo>
                  <a:lnTo>
                    <a:pt x="197" y="43"/>
                  </a:lnTo>
                  <a:lnTo>
                    <a:pt x="15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8" name="Freeform 426">
              <a:extLst>
                <a:ext uri="{FF2B5EF4-FFF2-40B4-BE49-F238E27FC236}">
                  <a16:creationId xmlns:a16="http://schemas.microsoft.com/office/drawing/2014/main" id="{DB76B50A-3555-4016-BF4B-205760DF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0" y="3894137"/>
              <a:ext cx="274637" cy="60325"/>
            </a:xfrm>
            <a:custGeom>
              <a:avLst/>
              <a:gdLst>
                <a:gd name="T0" fmla="*/ 2147483647 w 173"/>
                <a:gd name="T1" fmla="*/ 0 h 38"/>
                <a:gd name="T2" fmla="*/ 2147483647 w 173"/>
                <a:gd name="T3" fmla="*/ 2147483647 h 38"/>
                <a:gd name="T4" fmla="*/ 0 w 173"/>
                <a:gd name="T5" fmla="*/ 2147483647 h 38"/>
                <a:gd name="T6" fmla="*/ 2147483647 w 173"/>
                <a:gd name="T7" fmla="*/ 2147483647 h 38"/>
                <a:gd name="T8" fmla="*/ 2147483647 w 173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38"/>
                <a:gd name="T17" fmla="*/ 173 w 173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38">
                  <a:moveTo>
                    <a:pt x="170" y="0"/>
                  </a:moveTo>
                  <a:lnTo>
                    <a:pt x="173" y="38"/>
                  </a:lnTo>
                  <a:lnTo>
                    <a:pt x="0" y="38"/>
                  </a:lnTo>
                  <a:lnTo>
                    <a:pt x="38" y="3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9" name="Freeform 427">
              <a:extLst>
                <a:ext uri="{FF2B5EF4-FFF2-40B4-BE49-F238E27FC236}">
                  <a16:creationId xmlns:a16="http://schemas.microsoft.com/office/drawing/2014/main" id="{A3447401-30DD-4FED-AEF1-2F972C57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475" y="3552825"/>
              <a:ext cx="98425" cy="96838"/>
            </a:xfrm>
            <a:custGeom>
              <a:avLst/>
              <a:gdLst>
                <a:gd name="T0" fmla="*/ 2147483647 w 26"/>
                <a:gd name="T1" fmla="*/ 2147483647 h 26"/>
                <a:gd name="T2" fmla="*/ 2147483647 w 26"/>
                <a:gd name="T3" fmla="*/ 2147483647 h 26"/>
                <a:gd name="T4" fmla="*/ 0 w 26"/>
                <a:gd name="T5" fmla="*/ 2147483647 h 26"/>
                <a:gd name="T6" fmla="*/ 2147483647 w 26"/>
                <a:gd name="T7" fmla="*/ 2147483647 h 26"/>
                <a:gd name="T8" fmla="*/ 2147483647 w 26"/>
                <a:gd name="T9" fmla="*/ 0 h 26"/>
                <a:gd name="T10" fmla="*/ 2147483647 w 26"/>
                <a:gd name="T11" fmla="*/ 2147483647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26"/>
                <a:gd name="T20" fmla="*/ 26 w 26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26">
                  <a:moveTo>
                    <a:pt x="26" y="13"/>
                  </a:moveTo>
                  <a:cubicBezTo>
                    <a:pt x="26" y="13"/>
                    <a:pt x="22" y="22"/>
                    <a:pt x="19" y="24"/>
                  </a:cubicBezTo>
                  <a:cubicBezTo>
                    <a:pt x="16" y="26"/>
                    <a:pt x="0" y="21"/>
                    <a:pt x="0" y="21"/>
                  </a:cubicBezTo>
                  <a:cubicBezTo>
                    <a:pt x="0" y="21"/>
                    <a:pt x="6" y="6"/>
                    <a:pt x="5" y="4"/>
                  </a:cubicBezTo>
                  <a:cubicBezTo>
                    <a:pt x="4" y="2"/>
                    <a:pt x="9" y="0"/>
                    <a:pt x="9" y="0"/>
                  </a:cubicBezTo>
                  <a:lnTo>
                    <a:pt x="26" y="13"/>
                  </a:lnTo>
                  <a:close/>
                </a:path>
              </a:pathLst>
            </a:custGeom>
            <a:solidFill>
              <a:srgbClr val="DEB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0" name="Freeform 428">
              <a:extLst>
                <a:ext uri="{FF2B5EF4-FFF2-40B4-BE49-F238E27FC236}">
                  <a16:creationId xmlns:a16="http://schemas.microsoft.com/office/drawing/2014/main" id="{5C981621-CF7F-4B8A-8ACC-D24753A74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3432175"/>
              <a:ext cx="149225" cy="176213"/>
            </a:xfrm>
            <a:custGeom>
              <a:avLst/>
              <a:gdLst>
                <a:gd name="T0" fmla="*/ 2147483647 w 40"/>
                <a:gd name="T1" fmla="*/ 2147483647 h 47"/>
                <a:gd name="T2" fmla="*/ 2147483647 w 40"/>
                <a:gd name="T3" fmla="*/ 2147483647 h 47"/>
                <a:gd name="T4" fmla="*/ 2147483647 w 40"/>
                <a:gd name="T5" fmla="*/ 2147483647 h 47"/>
                <a:gd name="T6" fmla="*/ 2147483647 w 40"/>
                <a:gd name="T7" fmla="*/ 2147483647 h 47"/>
                <a:gd name="T8" fmla="*/ 2147483647 w 40"/>
                <a:gd name="T9" fmla="*/ 2147483647 h 47"/>
                <a:gd name="T10" fmla="*/ 2147483647 w 40"/>
                <a:gd name="T11" fmla="*/ 2147483647 h 47"/>
                <a:gd name="T12" fmla="*/ 2147483647 w 40"/>
                <a:gd name="T13" fmla="*/ 2147483647 h 47"/>
                <a:gd name="T14" fmla="*/ 2147483647 w 40"/>
                <a:gd name="T15" fmla="*/ 2147483647 h 47"/>
                <a:gd name="T16" fmla="*/ 2147483647 w 40"/>
                <a:gd name="T17" fmla="*/ 2147483647 h 47"/>
                <a:gd name="T18" fmla="*/ 2147483647 w 40"/>
                <a:gd name="T19" fmla="*/ 2147483647 h 47"/>
                <a:gd name="T20" fmla="*/ 2147483647 w 40"/>
                <a:gd name="T21" fmla="*/ 2147483647 h 47"/>
                <a:gd name="T22" fmla="*/ 2147483647 w 40"/>
                <a:gd name="T23" fmla="*/ 2147483647 h 47"/>
                <a:gd name="T24" fmla="*/ 2147483647 w 40"/>
                <a:gd name="T25" fmla="*/ 2147483647 h 47"/>
                <a:gd name="T26" fmla="*/ 2147483647 w 40"/>
                <a:gd name="T27" fmla="*/ 2147483647 h 47"/>
                <a:gd name="T28" fmla="*/ 2147483647 w 40"/>
                <a:gd name="T29" fmla="*/ 2147483647 h 47"/>
                <a:gd name="T30" fmla="*/ 2147483647 w 40"/>
                <a:gd name="T31" fmla="*/ 2147483647 h 47"/>
                <a:gd name="T32" fmla="*/ 2147483647 w 40"/>
                <a:gd name="T33" fmla="*/ 2147483647 h 47"/>
                <a:gd name="T34" fmla="*/ 2147483647 w 40"/>
                <a:gd name="T35" fmla="*/ 2147483647 h 47"/>
                <a:gd name="T36" fmla="*/ 2147483647 w 40"/>
                <a:gd name="T37" fmla="*/ 2147483647 h 47"/>
                <a:gd name="T38" fmla="*/ 2147483647 w 40"/>
                <a:gd name="T39" fmla="*/ 2147483647 h 47"/>
                <a:gd name="T40" fmla="*/ 2147483647 w 40"/>
                <a:gd name="T41" fmla="*/ 2147483647 h 47"/>
                <a:gd name="T42" fmla="*/ 2147483647 w 40"/>
                <a:gd name="T43" fmla="*/ 2147483647 h 47"/>
                <a:gd name="T44" fmla="*/ 2147483647 w 40"/>
                <a:gd name="T45" fmla="*/ 2147483647 h 47"/>
                <a:gd name="T46" fmla="*/ 2147483647 w 40"/>
                <a:gd name="T47" fmla="*/ 2147483647 h 47"/>
                <a:gd name="T48" fmla="*/ 2147483647 w 40"/>
                <a:gd name="T49" fmla="*/ 2147483647 h 47"/>
                <a:gd name="T50" fmla="*/ 2147483647 w 40"/>
                <a:gd name="T51" fmla="*/ 2147483647 h 47"/>
                <a:gd name="T52" fmla="*/ 2147483647 w 40"/>
                <a:gd name="T53" fmla="*/ 2147483647 h 47"/>
                <a:gd name="T54" fmla="*/ 2147483647 w 40"/>
                <a:gd name="T55" fmla="*/ 2147483647 h 4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0"/>
                <a:gd name="T85" fmla="*/ 0 h 47"/>
                <a:gd name="T86" fmla="*/ 40 w 40"/>
                <a:gd name="T87" fmla="*/ 47 h 4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0" h="47">
                  <a:moveTo>
                    <a:pt x="10" y="35"/>
                  </a:moveTo>
                  <a:cubicBezTo>
                    <a:pt x="12" y="36"/>
                    <a:pt x="13" y="38"/>
                    <a:pt x="14" y="39"/>
                  </a:cubicBezTo>
                  <a:cubicBezTo>
                    <a:pt x="15" y="40"/>
                    <a:pt x="15" y="40"/>
                    <a:pt x="19" y="43"/>
                  </a:cubicBezTo>
                  <a:cubicBezTo>
                    <a:pt x="20" y="44"/>
                    <a:pt x="21" y="44"/>
                    <a:pt x="22" y="44"/>
                  </a:cubicBezTo>
                  <a:cubicBezTo>
                    <a:pt x="25" y="45"/>
                    <a:pt x="27" y="46"/>
                    <a:pt x="30" y="47"/>
                  </a:cubicBezTo>
                  <a:cubicBezTo>
                    <a:pt x="31" y="47"/>
                    <a:pt x="31" y="47"/>
                    <a:pt x="32" y="47"/>
                  </a:cubicBezTo>
                  <a:cubicBezTo>
                    <a:pt x="33" y="47"/>
                    <a:pt x="34" y="46"/>
                    <a:pt x="35" y="44"/>
                  </a:cubicBezTo>
                  <a:cubicBezTo>
                    <a:pt x="35" y="44"/>
                    <a:pt x="36" y="44"/>
                    <a:pt x="36" y="44"/>
                  </a:cubicBezTo>
                  <a:cubicBezTo>
                    <a:pt x="36" y="43"/>
                    <a:pt x="35" y="42"/>
                    <a:pt x="35" y="41"/>
                  </a:cubicBezTo>
                  <a:cubicBezTo>
                    <a:pt x="35" y="40"/>
                    <a:pt x="36" y="40"/>
                    <a:pt x="36" y="40"/>
                  </a:cubicBezTo>
                  <a:cubicBezTo>
                    <a:pt x="36" y="39"/>
                    <a:pt x="36" y="38"/>
                    <a:pt x="36" y="38"/>
                  </a:cubicBezTo>
                  <a:cubicBezTo>
                    <a:pt x="36" y="38"/>
                    <a:pt x="37" y="37"/>
                    <a:pt x="37" y="36"/>
                  </a:cubicBezTo>
                  <a:cubicBezTo>
                    <a:pt x="37" y="36"/>
                    <a:pt x="37" y="35"/>
                    <a:pt x="37" y="35"/>
                  </a:cubicBezTo>
                  <a:cubicBezTo>
                    <a:pt x="38" y="34"/>
                    <a:pt x="39" y="33"/>
                    <a:pt x="40" y="33"/>
                  </a:cubicBezTo>
                  <a:cubicBezTo>
                    <a:pt x="40" y="33"/>
                    <a:pt x="40" y="32"/>
                    <a:pt x="40" y="32"/>
                  </a:cubicBezTo>
                  <a:cubicBezTo>
                    <a:pt x="40" y="31"/>
                    <a:pt x="39" y="29"/>
                    <a:pt x="38" y="28"/>
                  </a:cubicBezTo>
                  <a:cubicBezTo>
                    <a:pt x="37" y="27"/>
                    <a:pt x="36" y="26"/>
                    <a:pt x="37" y="25"/>
                  </a:cubicBezTo>
                  <a:cubicBezTo>
                    <a:pt x="37" y="24"/>
                    <a:pt x="37" y="23"/>
                    <a:pt x="37" y="23"/>
                  </a:cubicBezTo>
                  <a:cubicBezTo>
                    <a:pt x="38" y="21"/>
                    <a:pt x="37" y="19"/>
                    <a:pt x="37" y="18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36" y="12"/>
                    <a:pt x="36" y="11"/>
                    <a:pt x="35" y="10"/>
                  </a:cubicBezTo>
                  <a:cubicBezTo>
                    <a:pt x="32" y="8"/>
                    <a:pt x="31" y="5"/>
                    <a:pt x="27" y="3"/>
                  </a:cubicBezTo>
                  <a:cubicBezTo>
                    <a:pt x="21" y="0"/>
                    <a:pt x="14" y="1"/>
                    <a:pt x="8" y="4"/>
                  </a:cubicBezTo>
                  <a:cubicBezTo>
                    <a:pt x="6" y="5"/>
                    <a:pt x="5" y="6"/>
                    <a:pt x="3" y="8"/>
                  </a:cubicBezTo>
                  <a:cubicBezTo>
                    <a:pt x="2" y="9"/>
                    <a:pt x="2" y="11"/>
                    <a:pt x="1" y="12"/>
                  </a:cubicBezTo>
                  <a:cubicBezTo>
                    <a:pt x="0" y="16"/>
                    <a:pt x="0" y="20"/>
                    <a:pt x="1" y="23"/>
                  </a:cubicBezTo>
                  <a:cubicBezTo>
                    <a:pt x="1" y="26"/>
                    <a:pt x="3" y="30"/>
                    <a:pt x="6" y="32"/>
                  </a:cubicBezTo>
                  <a:cubicBezTo>
                    <a:pt x="8" y="33"/>
                    <a:pt x="9" y="34"/>
                    <a:pt x="10" y="35"/>
                  </a:cubicBezTo>
                </a:path>
              </a:pathLst>
            </a:custGeom>
            <a:solidFill>
              <a:srgbClr val="E2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1" name="Freeform 429">
              <a:extLst>
                <a:ext uri="{FF2B5EF4-FFF2-40B4-BE49-F238E27FC236}">
                  <a16:creationId xmlns:a16="http://schemas.microsoft.com/office/drawing/2014/main" id="{663A534C-007A-4B1F-837D-6806713A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887" y="3687762"/>
              <a:ext cx="101600" cy="98425"/>
            </a:xfrm>
            <a:custGeom>
              <a:avLst/>
              <a:gdLst>
                <a:gd name="T0" fmla="*/ 0 w 27"/>
                <a:gd name="T1" fmla="*/ 2147483647 h 26"/>
                <a:gd name="T2" fmla="*/ 2147483647 w 27"/>
                <a:gd name="T3" fmla="*/ 2147483647 h 26"/>
                <a:gd name="T4" fmla="*/ 2147483647 w 27"/>
                <a:gd name="T5" fmla="*/ 2147483647 h 26"/>
                <a:gd name="T6" fmla="*/ 2147483647 w 27"/>
                <a:gd name="T7" fmla="*/ 2147483647 h 26"/>
                <a:gd name="T8" fmla="*/ 2147483647 w 27"/>
                <a:gd name="T9" fmla="*/ 0 h 26"/>
                <a:gd name="T10" fmla="*/ 2147483647 w 27"/>
                <a:gd name="T11" fmla="*/ 0 h 26"/>
                <a:gd name="T12" fmla="*/ 2147483647 w 27"/>
                <a:gd name="T13" fmla="*/ 2147483647 h 26"/>
                <a:gd name="T14" fmla="*/ 2147483647 w 27"/>
                <a:gd name="T15" fmla="*/ 2147483647 h 26"/>
                <a:gd name="T16" fmla="*/ 2147483647 w 27"/>
                <a:gd name="T17" fmla="*/ 2147483647 h 26"/>
                <a:gd name="T18" fmla="*/ 2147483647 w 27"/>
                <a:gd name="T19" fmla="*/ 2147483647 h 26"/>
                <a:gd name="T20" fmla="*/ 2147483647 w 27"/>
                <a:gd name="T21" fmla="*/ 2147483647 h 26"/>
                <a:gd name="T22" fmla="*/ 2147483647 w 27"/>
                <a:gd name="T23" fmla="*/ 2147483647 h 26"/>
                <a:gd name="T24" fmla="*/ 2147483647 w 27"/>
                <a:gd name="T25" fmla="*/ 2147483647 h 26"/>
                <a:gd name="T26" fmla="*/ 2147483647 w 27"/>
                <a:gd name="T27" fmla="*/ 2147483647 h 26"/>
                <a:gd name="T28" fmla="*/ 2147483647 w 27"/>
                <a:gd name="T29" fmla="*/ 2147483647 h 26"/>
                <a:gd name="T30" fmla="*/ 2147483647 w 27"/>
                <a:gd name="T31" fmla="*/ 2147483647 h 26"/>
                <a:gd name="T32" fmla="*/ 2147483647 w 27"/>
                <a:gd name="T33" fmla="*/ 2147483647 h 26"/>
                <a:gd name="T34" fmla="*/ 2147483647 w 27"/>
                <a:gd name="T35" fmla="*/ 2147483647 h 26"/>
                <a:gd name="T36" fmla="*/ 2147483647 w 27"/>
                <a:gd name="T37" fmla="*/ 2147483647 h 26"/>
                <a:gd name="T38" fmla="*/ 2147483647 w 27"/>
                <a:gd name="T39" fmla="*/ 2147483647 h 26"/>
                <a:gd name="T40" fmla="*/ 2147483647 w 27"/>
                <a:gd name="T41" fmla="*/ 2147483647 h 26"/>
                <a:gd name="T42" fmla="*/ 2147483647 w 27"/>
                <a:gd name="T43" fmla="*/ 2147483647 h 26"/>
                <a:gd name="T44" fmla="*/ 2147483647 w 27"/>
                <a:gd name="T45" fmla="*/ 2147483647 h 26"/>
                <a:gd name="T46" fmla="*/ 2147483647 w 27"/>
                <a:gd name="T47" fmla="*/ 2147483647 h 26"/>
                <a:gd name="T48" fmla="*/ 2147483647 w 27"/>
                <a:gd name="T49" fmla="*/ 2147483647 h 26"/>
                <a:gd name="T50" fmla="*/ 2147483647 w 27"/>
                <a:gd name="T51" fmla="*/ 2147483647 h 26"/>
                <a:gd name="T52" fmla="*/ 0 w 27"/>
                <a:gd name="T53" fmla="*/ 2147483647 h 2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7"/>
                <a:gd name="T82" fmla="*/ 0 h 26"/>
                <a:gd name="T83" fmla="*/ 27 w 27"/>
                <a:gd name="T84" fmla="*/ 26 h 2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7" h="26">
                  <a:moveTo>
                    <a:pt x="0" y="16"/>
                  </a:moveTo>
                  <a:cubicBezTo>
                    <a:pt x="0" y="15"/>
                    <a:pt x="1" y="14"/>
                    <a:pt x="1" y="14"/>
                  </a:cubicBezTo>
                  <a:cubicBezTo>
                    <a:pt x="1" y="13"/>
                    <a:pt x="2" y="11"/>
                    <a:pt x="3" y="10"/>
                  </a:cubicBezTo>
                  <a:cubicBezTo>
                    <a:pt x="4" y="8"/>
                    <a:pt x="6" y="6"/>
                    <a:pt x="7" y="3"/>
                  </a:cubicBezTo>
                  <a:cubicBezTo>
                    <a:pt x="8" y="3"/>
                    <a:pt x="9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3"/>
                    <a:pt x="10" y="5"/>
                    <a:pt x="9" y="7"/>
                  </a:cubicBezTo>
                  <a:cubicBezTo>
                    <a:pt x="8" y="8"/>
                    <a:pt x="8" y="9"/>
                    <a:pt x="7" y="10"/>
                  </a:cubicBezTo>
                  <a:cubicBezTo>
                    <a:pt x="10" y="8"/>
                    <a:pt x="12" y="7"/>
                    <a:pt x="14" y="6"/>
                  </a:cubicBezTo>
                  <a:cubicBezTo>
                    <a:pt x="15" y="5"/>
                    <a:pt x="21" y="1"/>
                    <a:pt x="22" y="3"/>
                  </a:cubicBezTo>
                  <a:cubicBezTo>
                    <a:pt x="22" y="3"/>
                    <a:pt x="21" y="4"/>
                    <a:pt x="21" y="4"/>
                  </a:cubicBezTo>
                  <a:cubicBezTo>
                    <a:pt x="19" y="6"/>
                    <a:pt x="16" y="8"/>
                    <a:pt x="14" y="1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5"/>
                    <a:pt x="25" y="3"/>
                    <a:pt x="26" y="5"/>
                  </a:cubicBezTo>
                  <a:cubicBezTo>
                    <a:pt x="26" y="5"/>
                    <a:pt x="26" y="6"/>
                    <a:pt x="25" y="6"/>
                  </a:cubicBezTo>
                  <a:cubicBezTo>
                    <a:pt x="23" y="8"/>
                    <a:pt x="20" y="10"/>
                    <a:pt x="16" y="11"/>
                  </a:cubicBezTo>
                  <a:cubicBezTo>
                    <a:pt x="19" y="10"/>
                    <a:pt x="21" y="9"/>
                    <a:pt x="24" y="8"/>
                  </a:cubicBezTo>
                  <a:cubicBezTo>
                    <a:pt x="24" y="8"/>
                    <a:pt x="25" y="7"/>
                    <a:pt x="26" y="8"/>
                  </a:cubicBezTo>
                  <a:cubicBezTo>
                    <a:pt x="27" y="9"/>
                    <a:pt x="26" y="10"/>
                    <a:pt x="25" y="10"/>
                  </a:cubicBezTo>
                  <a:cubicBezTo>
                    <a:pt x="23" y="12"/>
                    <a:pt x="20" y="13"/>
                    <a:pt x="18" y="15"/>
                  </a:cubicBezTo>
                  <a:cubicBezTo>
                    <a:pt x="20" y="14"/>
                    <a:pt x="26" y="11"/>
                    <a:pt x="26" y="13"/>
                  </a:cubicBezTo>
                  <a:cubicBezTo>
                    <a:pt x="25" y="13"/>
                    <a:pt x="25" y="14"/>
                    <a:pt x="24" y="14"/>
                  </a:cubicBezTo>
                  <a:cubicBezTo>
                    <a:pt x="22" y="16"/>
                    <a:pt x="20" y="17"/>
                    <a:pt x="17" y="19"/>
                  </a:cubicBezTo>
                  <a:cubicBezTo>
                    <a:pt x="16" y="20"/>
                    <a:pt x="14" y="21"/>
                    <a:pt x="13" y="22"/>
                  </a:cubicBezTo>
                  <a:cubicBezTo>
                    <a:pt x="11" y="23"/>
                    <a:pt x="10" y="23"/>
                    <a:pt x="8" y="24"/>
                  </a:cubicBezTo>
                  <a:cubicBezTo>
                    <a:pt x="6" y="25"/>
                    <a:pt x="4" y="25"/>
                    <a:pt x="2" y="26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E2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2" name="Freeform 430">
              <a:extLst>
                <a:ext uri="{FF2B5EF4-FFF2-40B4-BE49-F238E27FC236}">
                  <a16:creationId xmlns:a16="http://schemas.microsoft.com/office/drawing/2014/main" id="{864D427E-C647-4DD5-85CD-7BECD03B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450" y="3811587"/>
              <a:ext cx="120650" cy="74613"/>
            </a:xfrm>
            <a:custGeom>
              <a:avLst/>
              <a:gdLst>
                <a:gd name="T0" fmla="*/ 2147483647 w 32"/>
                <a:gd name="T1" fmla="*/ 2147483647 h 20"/>
                <a:gd name="T2" fmla="*/ 2147483647 w 32"/>
                <a:gd name="T3" fmla="*/ 2147483647 h 20"/>
                <a:gd name="T4" fmla="*/ 2147483647 w 32"/>
                <a:gd name="T5" fmla="*/ 2147483647 h 20"/>
                <a:gd name="T6" fmla="*/ 2147483647 w 32"/>
                <a:gd name="T7" fmla="*/ 2147483647 h 20"/>
                <a:gd name="T8" fmla="*/ 2147483647 w 32"/>
                <a:gd name="T9" fmla="*/ 0 h 20"/>
                <a:gd name="T10" fmla="*/ 2147483647 w 32"/>
                <a:gd name="T11" fmla="*/ 2147483647 h 20"/>
                <a:gd name="T12" fmla="*/ 2147483647 w 32"/>
                <a:gd name="T13" fmla="*/ 2147483647 h 20"/>
                <a:gd name="T14" fmla="*/ 2147483647 w 32"/>
                <a:gd name="T15" fmla="*/ 2147483647 h 20"/>
                <a:gd name="T16" fmla="*/ 2147483647 w 32"/>
                <a:gd name="T17" fmla="*/ 2147483647 h 20"/>
                <a:gd name="T18" fmla="*/ 2147483647 w 32"/>
                <a:gd name="T19" fmla="*/ 2147483647 h 20"/>
                <a:gd name="T20" fmla="*/ 2147483647 w 32"/>
                <a:gd name="T21" fmla="*/ 2147483647 h 20"/>
                <a:gd name="T22" fmla="*/ 2147483647 w 32"/>
                <a:gd name="T23" fmla="*/ 2147483647 h 20"/>
                <a:gd name="T24" fmla="*/ 2147483647 w 32"/>
                <a:gd name="T25" fmla="*/ 2147483647 h 20"/>
                <a:gd name="T26" fmla="*/ 2147483647 w 32"/>
                <a:gd name="T27" fmla="*/ 2147483647 h 20"/>
                <a:gd name="T28" fmla="*/ 2147483647 w 32"/>
                <a:gd name="T29" fmla="*/ 2147483647 h 20"/>
                <a:gd name="T30" fmla="*/ 2147483647 w 32"/>
                <a:gd name="T31" fmla="*/ 2147483647 h 20"/>
                <a:gd name="T32" fmla="*/ 2147483647 w 32"/>
                <a:gd name="T33" fmla="*/ 2147483647 h 20"/>
                <a:gd name="T34" fmla="*/ 2147483647 w 32"/>
                <a:gd name="T35" fmla="*/ 2147483647 h 20"/>
                <a:gd name="T36" fmla="*/ 2147483647 w 32"/>
                <a:gd name="T37" fmla="*/ 2147483647 h 20"/>
                <a:gd name="T38" fmla="*/ 2147483647 w 32"/>
                <a:gd name="T39" fmla="*/ 2147483647 h 20"/>
                <a:gd name="T40" fmla="*/ 2147483647 w 32"/>
                <a:gd name="T41" fmla="*/ 2147483647 h 20"/>
                <a:gd name="T42" fmla="*/ 2147483647 w 32"/>
                <a:gd name="T43" fmla="*/ 2147483647 h 20"/>
                <a:gd name="T44" fmla="*/ 2147483647 w 32"/>
                <a:gd name="T45" fmla="*/ 2147483647 h 20"/>
                <a:gd name="T46" fmla="*/ 2147483647 w 32"/>
                <a:gd name="T47" fmla="*/ 2147483647 h 20"/>
                <a:gd name="T48" fmla="*/ 2147483647 w 32"/>
                <a:gd name="T49" fmla="*/ 2147483647 h 20"/>
                <a:gd name="T50" fmla="*/ 0 w 32"/>
                <a:gd name="T51" fmla="*/ 2147483647 h 20"/>
                <a:gd name="T52" fmla="*/ 2147483647 w 32"/>
                <a:gd name="T53" fmla="*/ 2147483647 h 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"/>
                <a:gd name="T82" fmla="*/ 0 h 20"/>
                <a:gd name="T83" fmla="*/ 32 w 32"/>
                <a:gd name="T84" fmla="*/ 20 h 2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" h="20">
                  <a:moveTo>
                    <a:pt x="5" y="6"/>
                  </a:moveTo>
                  <a:cubicBezTo>
                    <a:pt x="5" y="6"/>
                    <a:pt x="6" y="5"/>
                    <a:pt x="7" y="5"/>
                  </a:cubicBezTo>
                  <a:cubicBezTo>
                    <a:pt x="8" y="5"/>
                    <a:pt x="9" y="4"/>
                    <a:pt x="10" y="4"/>
                  </a:cubicBezTo>
                  <a:cubicBezTo>
                    <a:pt x="13" y="2"/>
                    <a:pt x="16" y="2"/>
                    <a:pt x="18" y="1"/>
                  </a:cubicBezTo>
                  <a:cubicBezTo>
                    <a:pt x="19" y="1"/>
                    <a:pt x="21" y="0"/>
                    <a:pt x="22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3" y="4"/>
                    <a:pt x="19" y="4"/>
                    <a:pt x="17" y="5"/>
                  </a:cubicBezTo>
                  <a:cubicBezTo>
                    <a:pt x="16" y="5"/>
                    <a:pt x="15" y="6"/>
                    <a:pt x="14" y="6"/>
                  </a:cubicBezTo>
                  <a:cubicBezTo>
                    <a:pt x="17" y="6"/>
                    <a:pt x="19" y="7"/>
                    <a:pt x="22" y="7"/>
                  </a:cubicBezTo>
                  <a:cubicBezTo>
                    <a:pt x="23" y="7"/>
                    <a:pt x="30" y="8"/>
                    <a:pt x="30" y="9"/>
                  </a:cubicBezTo>
                  <a:cubicBezTo>
                    <a:pt x="30" y="10"/>
                    <a:pt x="28" y="10"/>
                    <a:pt x="28" y="10"/>
                  </a:cubicBezTo>
                  <a:cubicBezTo>
                    <a:pt x="25" y="10"/>
                    <a:pt x="22" y="10"/>
                    <a:pt x="19" y="10"/>
                  </a:cubicBezTo>
                  <a:cubicBezTo>
                    <a:pt x="22" y="10"/>
                    <a:pt x="24" y="11"/>
                    <a:pt x="26" y="11"/>
                  </a:cubicBezTo>
                  <a:cubicBezTo>
                    <a:pt x="28" y="11"/>
                    <a:pt x="32" y="12"/>
                    <a:pt x="31" y="14"/>
                  </a:cubicBezTo>
                  <a:cubicBezTo>
                    <a:pt x="31" y="14"/>
                    <a:pt x="31" y="14"/>
                    <a:pt x="30" y="14"/>
                  </a:cubicBezTo>
                  <a:cubicBezTo>
                    <a:pt x="27" y="15"/>
                    <a:pt x="24" y="14"/>
                    <a:pt x="20" y="13"/>
                  </a:cubicBezTo>
                  <a:cubicBezTo>
                    <a:pt x="23" y="14"/>
                    <a:pt x="25" y="14"/>
                    <a:pt x="28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0" y="17"/>
                    <a:pt x="29" y="18"/>
                    <a:pt x="28" y="17"/>
                  </a:cubicBezTo>
                  <a:cubicBezTo>
                    <a:pt x="25" y="17"/>
                    <a:pt x="22" y="17"/>
                    <a:pt x="19" y="16"/>
                  </a:cubicBezTo>
                  <a:cubicBezTo>
                    <a:pt x="21" y="17"/>
                    <a:pt x="28" y="19"/>
                    <a:pt x="27" y="20"/>
                  </a:cubicBezTo>
                  <a:cubicBezTo>
                    <a:pt x="26" y="20"/>
                    <a:pt x="25" y="20"/>
                    <a:pt x="25" y="20"/>
                  </a:cubicBezTo>
                  <a:cubicBezTo>
                    <a:pt x="21" y="20"/>
                    <a:pt x="19" y="20"/>
                    <a:pt x="16" y="20"/>
                  </a:cubicBezTo>
                  <a:cubicBezTo>
                    <a:pt x="14" y="20"/>
                    <a:pt x="12" y="19"/>
                    <a:pt x="11" y="19"/>
                  </a:cubicBezTo>
                  <a:cubicBezTo>
                    <a:pt x="9" y="19"/>
                    <a:pt x="7" y="18"/>
                    <a:pt x="6" y="18"/>
                  </a:cubicBezTo>
                  <a:cubicBezTo>
                    <a:pt x="3" y="18"/>
                    <a:pt x="2" y="16"/>
                    <a:pt x="0" y="15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E2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3" name="Freeform 431">
              <a:extLst>
                <a:ext uri="{FF2B5EF4-FFF2-40B4-BE49-F238E27FC236}">
                  <a16:creationId xmlns:a16="http://schemas.microsoft.com/office/drawing/2014/main" id="{512CF0F5-1508-4C6D-A3EE-088EF885F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7" y="3429000"/>
              <a:ext cx="150812" cy="157163"/>
            </a:xfrm>
            <a:custGeom>
              <a:avLst/>
              <a:gdLst>
                <a:gd name="T0" fmla="*/ 2147483647 w 40"/>
                <a:gd name="T1" fmla="*/ 2147483647 h 42"/>
                <a:gd name="T2" fmla="*/ 2147483647 w 40"/>
                <a:gd name="T3" fmla="*/ 2147483647 h 42"/>
                <a:gd name="T4" fmla="*/ 2147483647 w 40"/>
                <a:gd name="T5" fmla="*/ 2147483647 h 42"/>
                <a:gd name="T6" fmla="*/ 0 w 40"/>
                <a:gd name="T7" fmla="*/ 2147483647 h 42"/>
                <a:gd name="T8" fmla="*/ 2147483647 w 40"/>
                <a:gd name="T9" fmla="*/ 2147483647 h 42"/>
                <a:gd name="T10" fmla="*/ 2147483647 w 40"/>
                <a:gd name="T11" fmla="*/ 2147483647 h 42"/>
                <a:gd name="T12" fmla="*/ 2147483647 w 40"/>
                <a:gd name="T13" fmla="*/ 0 h 42"/>
                <a:gd name="T14" fmla="*/ 2147483647 w 40"/>
                <a:gd name="T15" fmla="*/ 2147483647 h 42"/>
                <a:gd name="T16" fmla="*/ 2147483647 w 40"/>
                <a:gd name="T17" fmla="*/ 2147483647 h 42"/>
                <a:gd name="T18" fmla="*/ 2147483647 w 40"/>
                <a:gd name="T19" fmla="*/ 2147483647 h 42"/>
                <a:gd name="T20" fmla="*/ 2147483647 w 40"/>
                <a:gd name="T21" fmla="*/ 2147483647 h 42"/>
                <a:gd name="T22" fmla="*/ 2147483647 w 40"/>
                <a:gd name="T23" fmla="*/ 2147483647 h 42"/>
                <a:gd name="T24" fmla="*/ 2147483647 w 40"/>
                <a:gd name="T25" fmla="*/ 2147483647 h 42"/>
                <a:gd name="T26" fmla="*/ 2147483647 w 40"/>
                <a:gd name="T27" fmla="*/ 2147483647 h 42"/>
                <a:gd name="T28" fmla="*/ 2147483647 w 40"/>
                <a:gd name="T29" fmla="*/ 2147483647 h 42"/>
                <a:gd name="T30" fmla="*/ 2147483647 w 40"/>
                <a:gd name="T31" fmla="*/ 2147483647 h 42"/>
                <a:gd name="T32" fmla="*/ 2147483647 w 40"/>
                <a:gd name="T33" fmla="*/ 2147483647 h 42"/>
                <a:gd name="T34" fmla="*/ 2147483647 w 40"/>
                <a:gd name="T35" fmla="*/ 2147483647 h 42"/>
                <a:gd name="T36" fmla="*/ 2147483647 w 40"/>
                <a:gd name="T37" fmla="*/ 2147483647 h 42"/>
                <a:gd name="T38" fmla="*/ 2147483647 w 40"/>
                <a:gd name="T39" fmla="*/ 2147483647 h 42"/>
                <a:gd name="T40" fmla="*/ 2147483647 w 40"/>
                <a:gd name="T41" fmla="*/ 2147483647 h 42"/>
                <a:gd name="T42" fmla="*/ 2147483647 w 40"/>
                <a:gd name="T43" fmla="*/ 2147483647 h 42"/>
                <a:gd name="T44" fmla="*/ 2147483647 w 40"/>
                <a:gd name="T45" fmla="*/ 2147483647 h 42"/>
                <a:gd name="T46" fmla="*/ 2147483647 w 40"/>
                <a:gd name="T47" fmla="*/ 2147483647 h 42"/>
                <a:gd name="T48" fmla="*/ 2147483647 w 40"/>
                <a:gd name="T49" fmla="*/ 2147483647 h 42"/>
                <a:gd name="T50" fmla="*/ 2147483647 w 40"/>
                <a:gd name="T51" fmla="*/ 2147483647 h 42"/>
                <a:gd name="T52" fmla="*/ 2147483647 w 40"/>
                <a:gd name="T53" fmla="*/ 2147483647 h 42"/>
                <a:gd name="T54" fmla="*/ 2147483647 w 40"/>
                <a:gd name="T55" fmla="*/ 2147483647 h 4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0"/>
                <a:gd name="T85" fmla="*/ 0 h 42"/>
                <a:gd name="T86" fmla="*/ 40 w 40"/>
                <a:gd name="T87" fmla="*/ 42 h 4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0" h="42">
                  <a:moveTo>
                    <a:pt x="6" y="40"/>
                  </a:moveTo>
                  <a:cubicBezTo>
                    <a:pt x="5" y="39"/>
                    <a:pt x="5" y="38"/>
                    <a:pt x="4" y="37"/>
                  </a:cubicBezTo>
                  <a:cubicBezTo>
                    <a:pt x="3" y="34"/>
                    <a:pt x="2" y="31"/>
                    <a:pt x="1" y="27"/>
                  </a:cubicBezTo>
                  <a:cubicBezTo>
                    <a:pt x="0" y="24"/>
                    <a:pt x="0" y="20"/>
                    <a:pt x="0" y="17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5" y="4"/>
                    <a:pt x="8" y="2"/>
                    <a:pt x="11" y="1"/>
                  </a:cubicBezTo>
                  <a:cubicBezTo>
                    <a:pt x="14" y="0"/>
                    <a:pt x="17" y="0"/>
                    <a:pt x="21" y="0"/>
                  </a:cubicBezTo>
                  <a:cubicBezTo>
                    <a:pt x="23" y="0"/>
                    <a:pt x="26" y="1"/>
                    <a:pt x="28" y="1"/>
                  </a:cubicBezTo>
                  <a:cubicBezTo>
                    <a:pt x="29" y="2"/>
                    <a:pt x="31" y="2"/>
                    <a:pt x="32" y="3"/>
                  </a:cubicBezTo>
                  <a:cubicBezTo>
                    <a:pt x="33" y="3"/>
                    <a:pt x="33" y="4"/>
                    <a:pt x="34" y="4"/>
                  </a:cubicBezTo>
                  <a:cubicBezTo>
                    <a:pt x="36" y="5"/>
                    <a:pt x="37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7" y="13"/>
                    <a:pt x="28" y="13"/>
                    <a:pt x="25" y="20"/>
                  </a:cubicBezTo>
                  <a:cubicBezTo>
                    <a:pt x="25" y="21"/>
                    <a:pt x="25" y="23"/>
                    <a:pt x="24" y="25"/>
                  </a:cubicBezTo>
                  <a:cubicBezTo>
                    <a:pt x="24" y="26"/>
                    <a:pt x="24" y="28"/>
                    <a:pt x="23" y="29"/>
                  </a:cubicBezTo>
                  <a:cubicBezTo>
                    <a:pt x="23" y="31"/>
                    <a:pt x="24" y="32"/>
                    <a:pt x="23" y="33"/>
                  </a:cubicBezTo>
                  <a:cubicBezTo>
                    <a:pt x="22" y="33"/>
                    <a:pt x="20" y="32"/>
                    <a:pt x="20" y="32"/>
                  </a:cubicBezTo>
                  <a:cubicBezTo>
                    <a:pt x="20" y="30"/>
                    <a:pt x="20" y="29"/>
                    <a:pt x="20" y="27"/>
                  </a:cubicBezTo>
                  <a:cubicBezTo>
                    <a:pt x="20" y="26"/>
                    <a:pt x="19" y="25"/>
                    <a:pt x="17" y="24"/>
                  </a:cubicBezTo>
                  <a:cubicBezTo>
                    <a:pt x="16" y="23"/>
                    <a:pt x="14" y="23"/>
                    <a:pt x="13" y="24"/>
                  </a:cubicBezTo>
                  <a:cubicBezTo>
                    <a:pt x="12" y="25"/>
                    <a:pt x="12" y="27"/>
                    <a:pt x="12" y="29"/>
                  </a:cubicBezTo>
                  <a:cubicBezTo>
                    <a:pt x="13" y="32"/>
                    <a:pt x="14" y="35"/>
                    <a:pt x="17" y="35"/>
                  </a:cubicBezTo>
                  <a:cubicBezTo>
                    <a:pt x="16" y="35"/>
                    <a:pt x="15" y="37"/>
                    <a:pt x="15" y="38"/>
                  </a:cubicBezTo>
                  <a:cubicBezTo>
                    <a:pt x="15" y="38"/>
                    <a:pt x="15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0" y="38"/>
                    <a:pt x="9" y="39"/>
                    <a:pt x="7" y="42"/>
                  </a:cubicBezTo>
                  <a:cubicBezTo>
                    <a:pt x="6" y="41"/>
                    <a:pt x="6" y="40"/>
                    <a:pt x="6" y="40"/>
                  </a:cubicBezTo>
                </a:path>
              </a:pathLst>
            </a:custGeom>
            <a:solidFill>
              <a:srgbClr val="59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4" name="Freeform 432">
              <a:extLst>
                <a:ext uri="{FF2B5EF4-FFF2-40B4-BE49-F238E27FC236}">
                  <a16:creationId xmlns:a16="http://schemas.microsoft.com/office/drawing/2014/main" id="{F49AE3DD-B9DF-4908-B6BE-8F7E55CFD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7" y="3597275"/>
              <a:ext cx="125412" cy="200025"/>
            </a:xfrm>
            <a:custGeom>
              <a:avLst/>
              <a:gdLst>
                <a:gd name="T0" fmla="*/ 2147483647 w 33"/>
                <a:gd name="T1" fmla="*/ 2147483647 h 53"/>
                <a:gd name="T2" fmla="*/ 2147483647 w 33"/>
                <a:gd name="T3" fmla="*/ 2147483647 h 53"/>
                <a:gd name="T4" fmla="*/ 2147483647 w 33"/>
                <a:gd name="T5" fmla="*/ 2147483647 h 53"/>
                <a:gd name="T6" fmla="*/ 2147483647 w 33"/>
                <a:gd name="T7" fmla="*/ 2147483647 h 53"/>
                <a:gd name="T8" fmla="*/ 2147483647 w 33"/>
                <a:gd name="T9" fmla="*/ 2147483647 h 53"/>
                <a:gd name="T10" fmla="*/ 2147483647 w 33"/>
                <a:gd name="T11" fmla="*/ 2147483647 h 53"/>
                <a:gd name="T12" fmla="*/ 2147483647 w 33"/>
                <a:gd name="T13" fmla="*/ 2147483647 h 53"/>
                <a:gd name="T14" fmla="*/ 2147483647 w 33"/>
                <a:gd name="T15" fmla="*/ 2147483647 h 53"/>
                <a:gd name="T16" fmla="*/ 2147483647 w 33"/>
                <a:gd name="T17" fmla="*/ 2147483647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53"/>
                <a:gd name="T29" fmla="*/ 33 w 33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53">
                  <a:moveTo>
                    <a:pt x="25" y="7"/>
                  </a:moveTo>
                  <a:cubicBezTo>
                    <a:pt x="26" y="9"/>
                    <a:pt x="27" y="12"/>
                    <a:pt x="27" y="15"/>
                  </a:cubicBezTo>
                  <a:cubicBezTo>
                    <a:pt x="31" y="28"/>
                    <a:pt x="32" y="38"/>
                    <a:pt x="32" y="41"/>
                  </a:cubicBezTo>
                  <a:cubicBezTo>
                    <a:pt x="33" y="44"/>
                    <a:pt x="33" y="48"/>
                    <a:pt x="33" y="53"/>
                  </a:cubicBezTo>
                  <a:cubicBezTo>
                    <a:pt x="24" y="41"/>
                    <a:pt x="16" y="35"/>
                    <a:pt x="11" y="28"/>
                  </a:cubicBezTo>
                  <a:cubicBezTo>
                    <a:pt x="5" y="21"/>
                    <a:pt x="1" y="14"/>
                    <a:pt x="1" y="12"/>
                  </a:cubicBezTo>
                  <a:cubicBezTo>
                    <a:pt x="0" y="10"/>
                    <a:pt x="1" y="7"/>
                    <a:pt x="3" y="5"/>
                  </a:cubicBezTo>
                  <a:cubicBezTo>
                    <a:pt x="9" y="0"/>
                    <a:pt x="21" y="9"/>
                    <a:pt x="21" y="9"/>
                  </a:cubicBezTo>
                  <a:lnTo>
                    <a:pt x="25" y="7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5" name="Freeform 433">
              <a:extLst>
                <a:ext uri="{FF2B5EF4-FFF2-40B4-BE49-F238E27FC236}">
                  <a16:creationId xmlns:a16="http://schemas.microsoft.com/office/drawing/2014/main" id="{2A4E9B67-137C-4624-9782-1DAE385E4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312" y="3635375"/>
              <a:ext cx="312737" cy="244475"/>
            </a:xfrm>
            <a:custGeom>
              <a:avLst/>
              <a:gdLst>
                <a:gd name="T0" fmla="*/ 2147483647 w 83"/>
                <a:gd name="T1" fmla="*/ 2147483647 h 65"/>
                <a:gd name="T2" fmla="*/ 2147483647 w 83"/>
                <a:gd name="T3" fmla="*/ 2147483647 h 65"/>
                <a:gd name="T4" fmla="*/ 2147483647 w 83"/>
                <a:gd name="T5" fmla="*/ 2147483647 h 65"/>
                <a:gd name="T6" fmla="*/ 2147483647 w 83"/>
                <a:gd name="T7" fmla="*/ 2147483647 h 65"/>
                <a:gd name="T8" fmla="*/ 2147483647 w 83"/>
                <a:gd name="T9" fmla="*/ 2147483647 h 65"/>
                <a:gd name="T10" fmla="*/ 2147483647 w 83"/>
                <a:gd name="T11" fmla="*/ 2147483647 h 65"/>
                <a:gd name="T12" fmla="*/ 2147483647 w 83"/>
                <a:gd name="T13" fmla="*/ 2147483647 h 65"/>
                <a:gd name="T14" fmla="*/ 2147483647 w 83"/>
                <a:gd name="T15" fmla="*/ 2147483647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"/>
                <a:gd name="T25" fmla="*/ 0 h 65"/>
                <a:gd name="T26" fmla="*/ 83 w 83"/>
                <a:gd name="T27" fmla="*/ 65 h 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" h="65">
                  <a:moveTo>
                    <a:pt x="10" y="9"/>
                  </a:moveTo>
                  <a:cubicBezTo>
                    <a:pt x="22" y="0"/>
                    <a:pt x="32" y="13"/>
                    <a:pt x="38" y="23"/>
                  </a:cubicBezTo>
                  <a:cubicBezTo>
                    <a:pt x="41" y="28"/>
                    <a:pt x="44" y="34"/>
                    <a:pt x="49" y="39"/>
                  </a:cubicBezTo>
                  <a:cubicBezTo>
                    <a:pt x="51" y="38"/>
                    <a:pt x="76" y="29"/>
                    <a:pt x="75" y="27"/>
                  </a:cubicBezTo>
                  <a:cubicBezTo>
                    <a:pt x="78" y="32"/>
                    <a:pt x="81" y="35"/>
                    <a:pt x="83" y="40"/>
                  </a:cubicBezTo>
                  <a:cubicBezTo>
                    <a:pt x="75" y="47"/>
                    <a:pt x="55" y="59"/>
                    <a:pt x="48" y="62"/>
                  </a:cubicBezTo>
                  <a:cubicBezTo>
                    <a:pt x="40" y="65"/>
                    <a:pt x="23" y="40"/>
                    <a:pt x="15" y="33"/>
                  </a:cubicBezTo>
                  <a:cubicBezTo>
                    <a:pt x="9" y="27"/>
                    <a:pt x="0" y="16"/>
                    <a:pt x="10" y="9"/>
                  </a:cubicBezTo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6" name="Freeform 434">
              <a:extLst>
                <a:ext uri="{FF2B5EF4-FFF2-40B4-BE49-F238E27FC236}">
                  <a16:creationId xmlns:a16="http://schemas.microsoft.com/office/drawing/2014/main" id="{9034E7CB-CB8E-465B-A06E-A7F616BBE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475" y="3594100"/>
              <a:ext cx="87312" cy="63500"/>
            </a:xfrm>
            <a:custGeom>
              <a:avLst/>
              <a:gdLst>
                <a:gd name="T0" fmla="*/ 2147483647 w 55"/>
                <a:gd name="T1" fmla="*/ 0 h 40"/>
                <a:gd name="T2" fmla="*/ 2147483647 w 55"/>
                <a:gd name="T3" fmla="*/ 2147483647 h 40"/>
                <a:gd name="T4" fmla="*/ 2147483647 w 55"/>
                <a:gd name="T5" fmla="*/ 2147483647 h 40"/>
                <a:gd name="T6" fmla="*/ 0 w 55"/>
                <a:gd name="T7" fmla="*/ 2147483647 h 40"/>
                <a:gd name="T8" fmla="*/ 2147483647 w 55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"/>
                <a:gd name="T16" fmla="*/ 0 h 40"/>
                <a:gd name="T17" fmla="*/ 55 w 55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" h="40">
                  <a:moveTo>
                    <a:pt x="10" y="0"/>
                  </a:moveTo>
                  <a:lnTo>
                    <a:pt x="55" y="19"/>
                  </a:lnTo>
                  <a:lnTo>
                    <a:pt x="45" y="40"/>
                  </a:lnTo>
                  <a:lnTo>
                    <a:pt x="0" y="1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7" name="Freeform 435">
              <a:extLst>
                <a:ext uri="{FF2B5EF4-FFF2-40B4-BE49-F238E27FC236}">
                  <a16:creationId xmlns:a16="http://schemas.microsoft.com/office/drawing/2014/main" id="{085C4D25-C86C-4F31-8DF5-D26971CE6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2" y="3619500"/>
              <a:ext cx="187325" cy="354013"/>
            </a:xfrm>
            <a:custGeom>
              <a:avLst/>
              <a:gdLst>
                <a:gd name="T0" fmla="*/ 2147483647 w 50"/>
                <a:gd name="T1" fmla="*/ 2147483647 h 94"/>
                <a:gd name="T2" fmla="*/ 2147483647 w 50"/>
                <a:gd name="T3" fmla="*/ 2147483647 h 94"/>
                <a:gd name="T4" fmla="*/ 2147483647 w 50"/>
                <a:gd name="T5" fmla="*/ 0 h 94"/>
                <a:gd name="T6" fmla="*/ 2147483647 w 50"/>
                <a:gd name="T7" fmla="*/ 2147483647 h 94"/>
                <a:gd name="T8" fmla="*/ 2147483647 w 50"/>
                <a:gd name="T9" fmla="*/ 2147483647 h 94"/>
                <a:gd name="T10" fmla="*/ 0 w 50"/>
                <a:gd name="T11" fmla="*/ 2147483647 h 94"/>
                <a:gd name="T12" fmla="*/ 2147483647 w 50"/>
                <a:gd name="T13" fmla="*/ 2147483647 h 94"/>
                <a:gd name="T14" fmla="*/ 0 w 50"/>
                <a:gd name="T15" fmla="*/ 2147483647 h 94"/>
                <a:gd name="T16" fmla="*/ 2147483647 w 50"/>
                <a:gd name="T17" fmla="*/ 2147483647 h 94"/>
                <a:gd name="T18" fmla="*/ 2147483647 w 50"/>
                <a:gd name="T19" fmla="*/ 2147483647 h 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94"/>
                <a:gd name="T32" fmla="*/ 50 w 50"/>
                <a:gd name="T33" fmla="*/ 94 h 9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94">
                  <a:moveTo>
                    <a:pt x="43" y="27"/>
                  </a:moveTo>
                  <a:cubicBezTo>
                    <a:pt x="38" y="16"/>
                    <a:pt x="30" y="9"/>
                    <a:pt x="25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8"/>
                    <a:pt x="0" y="47"/>
                    <a:pt x="0" y="56"/>
                  </a:cubicBezTo>
                  <a:cubicBezTo>
                    <a:pt x="1" y="63"/>
                    <a:pt x="1" y="70"/>
                    <a:pt x="1" y="78"/>
                  </a:cubicBezTo>
                  <a:cubicBezTo>
                    <a:pt x="1" y="83"/>
                    <a:pt x="1" y="88"/>
                    <a:pt x="0" y="94"/>
                  </a:cubicBezTo>
                  <a:cubicBezTo>
                    <a:pt x="16" y="92"/>
                    <a:pt x="31" y="85"/>
                    <a:pt x="46" y="84"/>
                  </a:cubicBezTo>
                  <a:cubicBezTo>
                    <a:pt x="47" y="51"/>
                    <a:pt x="50" y="40"/>
                    <a:pt x="43" y="27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8" name="Freeform 436">
              <a:extLst>
                <a:ext uri="{FF2B5EF4-FFF2-40B4-BE49-F238E27FC236}">
                  <a16:creationId xmlns:a16="http://schemas.microsoft.com/office/drawing/2014/main" id="{B6250463-A820-4575-A7F6-B4F83DFDA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475" y="3602037"/>
              <a:ext cx="112712" cy="134938"/>
            </a:xfrm>
            <a:custGeom>
              <a:avLst/>
              <a:gdLst>
                <a:gd name="T0" fmla="*/ 2147483647 w 30"/>
                <a:gd name="T1" fmla="*/ 0 h 36"/>
                <a:gd name="T2" fmla="*/ 2147483647 w 30"/>
                <a:gd name="T3" fmla="*/ 2147483647 h 36"/>
                <a:gd name="T4" fmla="*/ 2147483647 w 30"/>
                <a:gd name="T5" fmla="*/ 2147483647 h 36"/>
                <a:gd name="T6" fmla="*/ 2147483647 w 30"/>
                <a:gd name="T7" fmla="*/ 2147483647 h 36"/>
                <a:gd name="T8" fmla="*/ 2147483647 w 30"/>
                <a:gd name="T9" fmla="*/ 2147483647 h 36"/>
                <a:gd name="T10" fmla="*/ 0 w 30"/>
                <a:gd name="T11" fmla="*/ 2147483647 h 36"/>
                <a:gd name="T12" fmla="*/ 2147483647 w 30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36"/>
                <a:gd name="T23" fmla="*/ 30 w 30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36">
                  <a:moveTo>
                    <a:pt x="2" y="0"/>
                  </a:moveTo>
                  <a:cubicBezTo>
                    <a:pt x="2" y="0"/>
                    <a:pt x="23" y="19"/>
                    <a:pt x="30" y="36"/>
                  </a:cubicBezTo>
                  <a:cubicBezTo>
                    <a:pt x="17" y="23"/>
                    <a:pt x="12" y="23"/>
                    <a:pt x="12" y="2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9" name="Freeform 437">
              <a:extLst>
                <a:ext uri="{FF2B5EF4-FFF2-40B4-BE49-F238E27FC236}">
                  <a16:creationId xmlns:a16="http://schemas.microsoft.com/office/drawing/2014/main" id="{37EB7FCD-BB02-4C24-917A-7674E1A67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7" y="3676650"/>
              <a:ext cx="368300" cy="214313"/>
            </a:xfrm>
            <a:custGeom>
              <a:avLst/>
              <a:gdLst>
                <a:gd name="T0" fmla="*/ 2147483647 w 98"/>
                <a:gd name="T1" fmla="*/ 2147483647 h 57"/>
                <a:gd name="T2" fmla="*/ 2147483647 w 98"/>
                <a:gd name="T3" fmla="*/ 2147483647 h 57"/>
                <a:gd name="T4" fmla="*/ 2147483647 w 98"/>
                <a:gd name="T5" fmla="*/ 2147483647 h 57"/>
                <a:gd name="T6" fmla="*/ 2147483647 w 98"/>
                <a:gd name="T7" fmla="*/ 2147483647 h 57"/>
                <a:gd name="T8" fmla="*/ 2147483647 w 98"/>
                <a:gd name="T9" fmla="*/ 2147483647 h 57"/>
                <a:gd name="T10" fmla="*/ 2147483647 w 98"/>
                <a:gd name="T11" fmla="*/ 2147483647 h 57"/>
                <a:gd name="T12" fmla="*/ 2147483647 w 98"/>
                <a:gd name="T13" fmla="*/ 2147483647 h 57"/>
                <a:gd name="T14" fmla="*/ 0 w 98"/>
                <a:gd name="T15" fmla="*/ 2147483647 h 57"/>
                <a:gd name="T16" fmla="*/ 2147483647 w 98"/>
                <a:gd name="T17" fmla="*/ 2147483647 h 57"/>
                <a:gd name="T18" fmla="*/ 2147483647 w 98"/>
                <a:gd name="T19" fmla="*/ 2147483647 h 57"/>
                <a:gd name="T20" fmla="*/ 2147483647 w 98"/>
                <a:gd name="T21" fmla="*/ 2147483647 h 57"/>
                <a:gd name="T22" fmla="*/ 2147483647 w 98"/>
                <a:gd name="T23" fmla="*/ 2147483647 h 57"/>
                <a:gd name="T24" fmla="*/ 2147483647 w 98"/>
                <a:gd name="T25" fmla="*/ 214748364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8"/>
                <a:gd name="T40" fmla="*/ 0 h 57"/>
                <a:gd name="T41" fmla="*/ 98 w 98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8" h="57">
                  <a:moveTo>
                    <a:pt x="90" y="38"/>
                  </a:moveTo>
                  <a:cubicBezTo>
                    <a:pt x="92" y="38"/>
                    <a:pt x="94" y="38"/>
                    <a:pt x="97" y="38"/>
                  </a:cubicBezTo>
                  <a:cubicBezTo>
                    <a:pt x="97" y="39"/>
                    <a:pt x="98" y="40"/>
                    <a:pt x="98" y="40"/>
                  </a:cubicBezTo>
                  <a:cubicBezTo>
                    <a:pt x="98" y="45"/>
                    <a:pt x="98" y="51"/>
                    <a:pt x="98" y="56"/>
                  </a:cubicBezTo>
                  <a:cubicBezTo>
                    <a:pt x="94" y="56"/>
                    <a:pt x="87" y="55"/>
                    <a:pt x="83" y="55"/>
                  </a:cubicBezTo>
                  <a:cubicBezTo>
                    <a:pt x="71" y="57"/>
                    <a:pt x="41" y="50"/>
                    <a:pt x="38" y="48"/>
                  </a:cubicBezTo>
                  <a:cubicBezTo>
                    <a:pt x="30" y="42"/>
                    <a:pt x="21" y="36"/>
                    <a:pt x="13" y="30"/>
                  </a:cubicBezTo>
                  <a:cubicBezTo>
                    <a:pt x="8" y="26"/>
                    <a:pt x="0" y="19"/>
                    <a:pt x="0" y="12"/>
                  </a:cubicBezTo>
                  <a:cubicBezTo>
                    <a:pt x="0" y="12"/>
                    <a:pt x="1" y="11"/>
                    <a:pt x="1" y="11"/>
                  </a:cubicBezTo>
                  <a:cubicBezTo>
                    <a:pt x="4" y="0"/>
                    <a:pt x="18" y="5"/>
                    <a:pt x="24" y="8"/>
                  </a:cubicBezTo>
                  <a:cubicBezTo>
                    <a:pt x="29" y="11"/>
                    <a:pt x="33" y="15"/>
                    <a:pt x="38" y="20"/>
                  </a:cubicBezTo>
                  <a:cubicBezTo>
                    <a:pt x="45" y="26"/>
                    <a:pt x="43" y="30"/>
                    <a:pt x="53" y="31"/>
                  </a:cubicBezTo>
                  <a:cubicBezTo>
                    <a:pt x="63" y="33"/>
                    <a:pt x="80" y="38"/>
                    <a:pt x="90" y="38"/>
                  </a:cubicBezTo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0" name="Freeform 438">
              <a:extLst>
                <a:ext uri="{FF2B5EF4-FFF2-40B4-BE49-F238E27FC236}">
                  <a16:creationId xmlns:a16="http://schemas.microsoft.com/office/drawing/2014/main" id="{9AF4231F-5411-4665-9CDD-61ECB11CF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3560762"/>
              <a:ext cx="63500" cy="107950"/>
            </a:xfrm>
            <a:custGeom>
              <a:avLst/>
              <a:gdLst>
                <a:gd name="T0" fmla="*/ 2147483647 w 17"/>
                <a:gd name="T1" fmla="*/ 0 h 29"/>
                <a:gd name="T2" fmla="*/ 2147483647 w 17"/>
                <a:gd name="T3" fmla="*/ 2147483647 h 29"/>
                <a:gd name="T4" fmla="*/ 2147483647 w 17"/>
                <a:gd name="T5" fmla="*/ 2147483647 h 29"/>
                <a:gd name="T6" fmla="*/ 2147483647 w 17"/>
                <a:gd name="T7" fmla="*/ 2147483647 h 29"/>
                <a:gd name="T8" fmla="*/ 2147483647 w 17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9"/>
                <a:gd name="T17" fmla="*/ 17 w 17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9">
                  <a:moveTo>
                    <a:pt x="17" y="0"/>
                  </a:moveTo>
                  <a:cubicBezTo>
                    <a:pt x="15" y="3"/>
                    <a:pt x="12" y="5"/>
                    <a:pt x="10" y="7"/>
                  </a:cubicBezTo>
                  <a:cubicBezTo>
                    <a:pt x="3" y="13"/>
                    <a:pt x="1" y="15"/>
                    <a:pt x="1" y="15"/>
                  </a:cubicBezTo>
                  <a:cubicBezTo>
                    <a:pt x="0" y="15"/>
                    <a:pt x="4" y="21"/>
                    <a:pt x="2" y="29"/>
                  </a:cubicBezTo>
                  <a:cubicBezTo>
                    <a:pt x="10" y="21"/>
                    <a:pt x="15" y="11"/>
                    <a:pt x="17" y="0"/>
                  </a:cubicBezTo>
                </a:path>
              </a:pathLst>
            </a:custGeom>
            <a:solidFill>
              <a:srgbClr val="CCA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1" name="Freeform 439">
              <a:extLst>
                <a:ext uri="{FF2B5EF4-FFF2-40B4-BE49-F238E27FC236}">
                  <a16:creationId xmlns:a16="http://schemas.microsoft.com/office/drawing/2014/main" id="{E06195E9-F3E6-4030-B832-5F76AF38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2" y="3560762"/>
              <a:ext cx="123825" cy="157163"/>
            </a:xfrm>
            <a:custGeom>
              <a:avLst/>
              <a:gdLst>
                <a:gd name="T0" fmla="*/ 2147483647 w 33"/>
                <a:gd name="T1" fmla="*/ 2147483647 h 42"/>
                <a:gd name="T2" fmla="*/ 2147483647 w 33"/>
                <a:gd name="T3" fmla="*/ 2147483647 h 42"/>
                <a:gd name="T4" fmla="*/ 2147483647 w 33"/>
                <a:gd name="T5" fmla="*/ 2147483647 h 42"/>
                <a:gd name="T6" fmla="*/ 2147483647 w 33"/>
                <a:gd name="T7" fmla="*/ 0 h 42"/>
                <a:gd name="T8" fmla="*/ 2147483647 w 33"/>
                <a:gd name="T9" fmla="*/ 0 h 42"/>
                <a:gd name="T10" fmla="*/ 2147483647 w 33"/>
                <a:gd name="T11" fmla="*/ 2147483647 h 42"/>
                <a:gd name="T12" fmla="*/ 2147483647 w 33"/>
                <a:gd name="T13" fmla="*/ 2147483647 h 42"/>
                <a:gd name="T14" fmla="*/ 2147483647 w 33"/>
                <a:gd name="T15" fmla="*/ 2147483647 h 42"/>
                <a:gd name="T16" fmla="*/ 2147483647 w 33"/>
                <a:gd name="T17" fmla="*/ 2147483647 h 42"/>
                <a:gd name="T18" fmla="*/ 2147483647 w 33"/>
                <a:gd name="T19" fmla="*/ 2147483647 h 42"/>
                <a:gd name="T20" fmla="*/ 2147483647 w 33"/>
                <a:gd name="T21" fmla="*/ 2147483647 h 42"/>
                <a:gd name="T22" fmla="*/ 2147483647 w 33"/>
                <a:gd name="T23" fmla="*/ 2147483647 h 42"/>
                <a:gd name="T24" fmla="*/ 2147483647 w 33"/>
                <a:gd name="T25" fmla="*/ 2147483647 h 42"/>
                <a:gd name="T26" fmla="*/ 2147483647 w 33"/>
                <a:gd name="T27" fmla="*/ 2147483647 h 42"/>
                <a:gd name="T28" fmla="*/ 2147483647 w 33"/>
                <a:gd name="T29" fmla="*/ 2147483647 h 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"/>
                <a:gd name="T46" fmla="*/ 0 h 42"/>
                <a:gd name="T47" fmla="*/ 33 w 33"/>
                <a:gd name="T48" fmla="*/ 42 h 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" h="42">
                  <a:moveTo>
                    <a:pt x="30" y="26"/>
                  </a:moveTo>
                  <a:cubicBezTo>
                    <a:pt x="29" y="25"/>
                    <a:pt x="28" y="24"/>
                    <a:pt x="27" y="23"/>
                  </a:cubicBezTo>
                  <a:cubicBezTo>
                    <a:pt x="26" y="21"/>
                    <a:pt x="24" y="18"/>
                    <a:pt x="23" y="16"/>
                  </a:cubicBezTo>
                  <a:cubicBezTo>
                    <a:pt x="22" y="11"/>
                    <a:pt x="21" y="5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11"/>
                    <a:pt x="14" y="21"/>
                    <a:pt x="6" y="29"/>
                  </a:cubicBezTo>
                  <a:cubicBezTo>
                    <a:pt x="6" y="29"/>
                    <a:pt x="6" y="29"/>
                    <a:pt x="6" y="30"/>
                  </a:cubicBezTo>
                  <a:cubicBezTo>
                    <a:pt x="3" y="34"/>
                    <a:pt x="0" y="38"/>
                    <a:pt x="4" y="40"/>
                  </a:cubicBezTo>
                  <a:cubicBezTo>
                    <a:pt x="6" y="42"/>
                    <a:pt x="17" y="38"/>
                    <a:pt x="21" y="3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6"/>
                    <a:pt x="24" y="33"/>
                    <a:pt x="24" y="32"/>
                  </a:cubicBezTo>
                  <a:cubicBezTo>
                    <a:pt x="25" y="31"/>
                    <a:pt x="25" y="30"/>
                    <a:pt x="26" y="29"/>
                  </a:cubicBezTo>
                  <a:cubicBezTo>
                    <a:pt x="27" y="29"/>
                    <a:pt x="27" y="28"/>
                    <a:pt x="28" y="28"/>
                  </a:cubicBezTo>
                  <a:cubicBezTo>
                    <a:pt x="29" y="28"/>
                    <a:pt x="31" y="28"/>
                    <a:pt x="32" y="28"/>
                  </a:cubicBezTo>
                  <a:cubicBezTo>
                    <a:pt x="33" y="27"/>
                    <a:pt x="31" y="26"/>
                    <a:pt x="30" y="26"/>
                  </a:cubicBezTo>
                </a:path>
              </a:pathLst>
            </a:custGeom>
            <a:solidFill>
              <a:srgbClr val="D8A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2" name="Freeform 440">
              <a:extLst>
                <a:ext uri="{FF2B5EF4-FFF2-40B4-BE49-F238E27FC236}">
                  <a16:creationId xmlns:a16="http://schemas.microsoft.com/office/drawing/2014/main" id="{38D88F7D-29D9-4141-B2BB-60BB56215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762" y="3662362"/>
              <a:ext cx="219075" cy="217488"/>
            </a:xfrm>
            <a:custGeom>
              <a:avLst/>
              <a:gdLst>
                <a:gd name="T0" fmla="*/ 2147483647 w 58"/>
                <a:gd name="T1" fmla="*/ 0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0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0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"/>
                <a:gd name="T31" fmla="*/ 0 h 58"/>
                <a:gd name="T32" fmla="*/ 58 w 58"/>
                <a:gd name="T33" fmla="*/ 58 h 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" h="58">
                  <a:moveTo>
                    <a:pt x="58" y="0"/>
                  </a:moveTo>
                  <a:cubicBezTo>
                    <a:pt x="56" y="2"/>
                    <a:pt x="56" y="2"/>
                    <a:pt x="56" y="2"/>
                  </a:cubicBezTo>
                  <a:cubicBezTo>
                    <a:pt x="53" y="3"/>
                    <a:pt x="50" y="6"/>
                    <a:pt x="49" y="9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40" y="58"/>
                    <a:pt x="43" y="56"/>
                    <a:pt x="45" y="53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3" name="Freeform 441">
              <a:extLst>
                <a:ext uri="{FF2B5EF4-FFF2-40B4-BE49-F238E27FC236}">
                  <a16:creationId xmlns:a16="http://schemas.microsoft.com/office/drawing/2014/main" id="{6FFE5947-4E4F-49A8-BAF2-9D8DA7B19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337" y="3451225"/>
              <a:ext cx="134937" cy="180975"/>
            </a:xfrm>
            <a:custGeom>
              <a:avLst/>
              <a:gdLst>
                <a:gd name="T0" fmla="*/ 2147483647 w 36"/>
                <a:gd name="T1" fmla="*/ 2147483647 h 48"/>
                <a:gd name="T2" fmla="*/ 2147483647 w 36"/>
                <a:gd name="T3" fmla="*/ 2147483647 h 48"/>
                <a:gd name="T4" fmla="*/ 2147483647 w 36"/>
                <a:gd name="T5" fmla="*/ 2147483647 h 48"/>
                <a:gd name="T6" fmla="*/ 2147483647 w 36"/>
                <a:gd name="T7" fmla="*/ 2147483647 h 48"/>
                <a:gd name="T8" fmla="*/ 2147483647 w 36"/>
                <a:gd name="T9" fmla="*/ 2147483647 h 48"/>
                <a:gd name="T10" fmla="*/ 2147483647 w 36"/>
                <a:gd name="T11" fmla="*/ 2147483647 h 48"/>
                <a:gd name="T12" fmla="*/ 2147483647 w 36"/>
                <a:gd name="T13" fmla="*/ 2147483647 h 48"/>
                <a:gd name="T14" fmla="*/ 2147483647 w 36"/>
                <a:gd name="T15" fmla="*/ 2147483647 h 48"/>
                <a:gd name="T16" fmla="*/ 2147483647 w 36"/>
                <a:gd name="T17" fmla="*/ 2147483647 h 48"/>
                <a:gd name="T18" fmla="*/ 2147483647 w 36"/>
                <a:gd name="T19" fmla="*/ 2147483647 h 48"/>
                <a:gd name="T20" fmla="*/ 2147483647 w 36"/>
                <a:gd name="T21" fmla="*/ 2147483647 h 48"/>
                <a:gd name="T22" fmla="*/ 2147483647 w 36"/>
                <a:gd name="T23" fmla="*/ 2147483647 h 48"/>
                <a:gd name="T24" fmla="*/ 2147483647 w 36"/>
                <a:gd name="T25" fmla="*/ 2147483647 h 48"/>
                <a:gd name="T26" fmla="*/ 2147483647 w 36"/>
                <a:gd name="T27" fmla="*/ 2147483647 h 48"/>
                <a:gd name="T28" fmla="*/ 2147483647 w 36"/>
                <a:gd name="T29" fmla="*/ 2147483647 h 48"/>
                <a:gd name="T30" fmla="*/ 2147483647 w 36"/>
                <a:gd name="T31" fmla="*/ 2147483647 h 48"/>
                <a:gd name="T32" fmla="*/ 2147483647 w 36"/>
                <a:gd name="T33" fmla="*/ 2147483647 h 48"/>
                <a:gd name="T34" fmla="*/ 2147483647 w 36"/>
                <a:gd name="T35" fmla="*/ 2147483647 h 48"/>
                <a:gd name="T36" fmla="*/ 2147483647 w 36"/>
                <a:gd name="T37" fmla="*/ 2147483647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48"/>
                <a:gd name="T59" fmla="*/ 36 w 36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48">
                  <a:moveTo>
                    <a:pt x="8" y="39"/>
                  </a:moveTo>
                  <a:cubicBezTo>
                    <a:pt x="7" y="39"/>
                    <a:pt x="7" y="40"/>
                    <a:pt x="7" y="40"/>
                  </a:cubicBezTo>
                  <a:cubicBezTo>
                    <a:pt x="7" y="41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8" y="46"/>
                    <a:pt x="10" y="47"/>
                    <a:pt x="11" y="47"/>
                  </a:cubicBezTo>
                  <a:cubicBezTo>
                    <a:pt x="13" y="48"/>
                    <a:pt x="14" y="47"/>
                    <a:pt x="16" y="47"/>
                  </a:cubicBezTo>
                  <a:cubicBezTo>
                    <a:pt x="22" y="45"/>
                    <a:pt x="27" y="42"/>
                    <a:pt x="31" y="37"/>
                  </a:cubicBezTo>
                  <a:cubicBezTo>
                    <a:pt x="34" y="33"/>
                    <a:pt x="34" y="27"/>
                    <a:pt x="35" y="22"/>
                  </a:cubicBezTo>
                  <a:cubicBezTo>
                    <a:pt x="36" y="18"/>
                    <a:pt x="36" y="15"/>
                    <a:pt x="35" y="12"/>
                  </a:cubicBezTo>
                  <a:cubicBezTo>
                    <a:pt x="35" y="11"/>
                    <a:pt x="34" y="10"/>
                    <a:pt x="34" y="9"/>
                  </a:cubicBezTo>
                  <a:cubicBezTo>
                    <a:pt x="30" y="1"/>
                    <a:pt x="21" y="0"/>
                    <a:pt x="13" y="3"/>
                  </a:cubicBezTo>
                  <a:cubicBezTo>
                    <a:pt x="6" y="6"/>
                    <a:pt x="2" y="14"/>
                    <a:pt x="3" y="22"/>
                  </a:cubicBezTo>
                  <a:cubicBezTo>
                    <a:pt x="4" y="22"/>
                    <a:pt x="4" y="23"/>
                    <a:pt x="4" y="24"/>
                  </a:cubicBezTo>
                  <a:cubicBezTo>
                    <a:pt x="5" y="26"/>
                    <a:pt x="3" y="28"/>
                    <a:pt x="3" y="29"/>
                  </a:cubicBezTo>
                  <a:cubicBezTo>
                    <a:pt x="2" y="30"/>
                    <a:pt x="0" y="34"/>
                    <a:pt x="2" y="34"/>
                  </a:cubicBezTo>
                  <a:cubicBezTo>
                    <a:pt x="3" y="35"/>
                    <a:pt x="4" y="34"/>
                    <a:pt x="5" y="35"/>
                  </a:cubicBezTo>
                  <a:cubicBezTo>
                    <a:pt x="5" y="36"/>
                    <a:pt x="6" y="37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7" y="39"/>
                    <a:pt x="8" y="39"/>
                  </a:cubicBezTo>
                </a:path>
              </a:pathLst>
            </a:custGeom>
            <a:solidFill>
              <a:srgbClr val="E2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4" name="Freeform 442">
              <a:extLst>
                <a:ext uri="{FF2B5EF4-FFF2-40B4-BE49-F238E27FC236}">
                  <a16:creationId xmlns:a16="http://schemas.microsoft.com/office/drawing/2014/main" id="{8156BE25-3EC1-4A76-870F-93C1CF7C3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2" y="3690937"/>
              <a:ext cx="87312" cy="158750"/>
            </a:xfrm>
            <a:custGeom>
              <a:avLst/>
              <a:gdLst>
                <a:gd name="T0" fmla="*/ 2147483647 w 23"/>
                <a:gd name="T1" fmla="*/ 0 h 42"/>
                <a:gd name="T2" fmla="*/ 2147483647 w 23"/>
                <a:gd name="T3" fmla="*/ 0 h 42"/>
                <a:gd name="T4" fmla="*/ 2147483647 w 23"/>
                <a:gd name="T5" fmla="*/ 2147483647 h 42"/>
                <a:gd name="T6" fmla="*/ 2147483647 w 23"/>
                <a:gd name="T7" fmla="*/ 2147483647 h 42"/>
                <a:gd name="T8" fmla="*/ 0 w 23"/>
                <a:gd name="T9" fmla="*/ 2147483647 h 42"/>
                <a:gd name="T10" fmla="*/ 2147483647 w 23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42"/>
                <a:gd name="T20" fmla="*/ 23 w 23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42">
                  <a:moveTo>
                    <a:pt x="6" y="0"/>
                  </a:moveTo>
                  <a:cubicBezTo>
                    <a:pt x="6" y="0"/>
                    <a:pt x="10" y="5"/>
                    <a:pt x="23" y="0"/>
                  </a:cubicBezTo>
                  <a:cubicBezTo>
                    <a:pt x="22" y="26"/>
                    <a:pt x="20" y="37"/>
                    <a:pt x="20" y="37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5" name="Freeform 443">
              <a:extLst>
                <a:ext uri="{FF2B5EF4-FFF2-40B4-BE49-F238E27FC236}">
                  <a16:creationId xmlns:a16="http://schemas.microsoft.com/office/drawing/2014/main" id="{AB6E7D77-BA69-4629-9373-A4FDC9F0F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0" y="3673475"/>
              <a:ext cx="200025" cy="269875"/>
            </a:xfrm>
            <a:custGeom>
              <a:avLst/>
              <a:gdLst>
                <a:gd name="T0" fmla="*/ 2147483647 w 53"/>
                <a:gd name="T1" fmla="*/ 2147483647 h 72"/>
                <a:gd name="T2" fmla="*/ 2147483647 w 53"/>
                <a:gd name="T3" fmla="*/ 2147483647 h 72"/>
                <a:gd name="T4" fmla="*/ 2147483647 w 53"/>
                <a:gd name="T5" fmla="*/ 2147483647 h 72"/>
                <a:gd name="T6" fmla="*/ 2147483647 w 53"/>
                <a:gd name="T7" fmla="*/ 2147483647 h 72"/>
                <a:gd name="T8" fmla="*/ 2147483647 w 53"/>
                <a:gd name="T9" fmla="*/ 2147483647 h 72"/>
                <a:gd name="T10" fmla="*/ 2147483647 w 53"/>
                <a:gd name="T11" fmla="*/ 2147483647 h 72"/>
                <a:gd name="T12" fmla="*/ 2147483647 w 53"/>
                <a:gd name="T13" fmla="*/ 2147483647 h 72"/>
                <a:gd name="T14" fmla="*/ 2147483647 w 53"/>
                <a:gd name="T15" fmla="*/ 2147483647 h 72"/>
                <a:gd name="T16" fmla="*/ 2147483647 w 53"/>
                <a:gd name="T17" fmla="*/ 2147483647 h 72"/>
                <a:gd name="T18" fmla="*/ 2147483647 w 53"/>
                <a:gd name="T19" fmla="*/ 2147483647 h 72"/>
                <a:gd name="T20" fmla="*/ 2147483647 w 53"/>
                <a:gd name="T21" fmla="*/ 2147483647 h 72"/>
                <a:gd name="T22" fmla="*/ 2147483647 w 53"/>
                <a:gd name="T23" fmla="*/ 0 h 72"/>
                <a:gd name="T24" fmla="*/ 2147483647 w 53"/>
                <a:gd name="T25" fmla="*/ 0 h 72"/>
                <a:gd name="T26" fmla="*/ 2147483647 w 53"/>
                <a:gd name="T27" fmla="*/ 0 h 72"/>
                <a:gd name="T28" fmla="*/ 2147483647 w 53"/>
                <a:gd name="T29" fmla="*/ 2147483647 h 72"/>
                <a:gd name="T30" fmla="*/ 2147483647 w 53"/>
                <a:gd name="T31" fmla="*/ 2147483647 h 72"/>
                <a:gd name="T32" fmla="*/ 2147483647 w 53"/>
                <a:gd name="T33" fmla="*/ 2147483647 h 72"/>
                <a:gd name="T34" fmla="*/ 2147483647 w 53"/>
                <a:gd name="T35" fmla="*/ 2147483647 h 72"/>
                <a:gd name="T36" fmla="*/ 2147483647 w 53"/>
                <a:gd name="T37" fmla="*/ 2147483647 h 72"/>
                <a:gd name="T38" fmla="*/ 0 w 53"/>
                <a:gd name="T39" fmla="*/ 2147483647 h 72"/>
                <a:gd name="T40" fmla="*/ 2147483647 w 53"/>
                <a:gd name="T41" fmla="*/ 2147483647 h 72"/>
                <a:gd name="T42" fmla="*/ 2147483647 w 53"/>
                <a:gd name="T43" fmla="*/ 2147483647 h 72"/>
                <a:gd name="T44" fmla="*/ 2147483647 w 53"/>
                <a:gd name="T45" fmla="*/ 2147483647 h 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3"/>
                <a:gd name="T70" fmla="*/ 0 h 72"/>
                <a:gd name="T71" fmla="*/ 53 w 53"/>
                <a:gd name="T72" fmla="*/ 72 h 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3" h="72">
                  <a:moveTo>
                    <a:pt x="50" y="14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13" y="28"/>
                    <a:pt x="8" y="30"/>
                  </a:cubicBezTo>
                  <a:cubicBezTo>
                    <a:pt x="8" y="30"/>
                    <a:pt x="8" y="28"/>
                    <a:pt x="8" y="27"/>
                  </a:cubicBezTo>
                  <a:cubicBezTo>
                    <a:pt x="8" y="27"/>
                    <a:pt x="8" y="26"/>
                    <a:pt x="8" y="25"/>
                  </a:cubicBezTo>
                  <a:cubicBezTo>
                    <a:pt x="8" y="23"/>
                    <a:pt x="8" y="21"/>
                    <a:pt x="8" y="19"/>
                  </a:cubicBezTo>
                  <a:cubicBezTo>
                    <a:pt x="8" y="16"/>
                    <a:pt x="9" y="12"/>
                    <a:pt x="9" y="9"/>
                  </a:cubicBezTo>
                  <a:cubicBezTo>
                    <a:pt x="9" y="7"/>
                    <a:pt x="10" y="6"/>
                    <a:pt x="10" y="4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0" y="3"/>
                    <a:pt x="9" y="4"/>
                    <a:pt x="9" y="4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13"/>
                    <a:pt x="5" y="16"/>
                    <a:pt x="4" y="19"/>
                  </a:cubicBezTo>
                  <a:cubicBezTo>
                    <a:pt x="3" y="22"/>
                    <a:pt x="2" y="25"/>
                    <a:pt x="1" y="28"/>
                  </a:cubicBezTo>
                  <a:cubicBezTo>
                    <a:pt x="1" y="30"/>
                    <a:pt x="0" y="31"/>
                    <a:pt x="0" y="33"/>
                  </a:cubicBezTo>
                  <a:cubicBezTo>
                    <a:pt x="0" y="35"/>
                    <a:pt x="15" y="72"/>
                    <a:pt x="15" y="72"/>
                  </a:cubicBezTo>
                  <a:cubicBezTo>
                    <a:pt x="15" y="72"/>
                    <a:pt x="28" y="72"/>
                    <a:pt x="53" y="69"/>
                  </a:cubicBezTo>
                  <a:cubicBezTo>
                    <a:pt x="49" y="56"/>
                    <a:pt x="50" y="14"/>
                    <a:pt x="50" y="14"/>
                  </a:cubicBezTo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6" name="Freeform 444">
              <a:extLst>
                <a:ext uri="{FF2B5EF4-FFF2-40B4-BE49-F238E27FC236}">
                  <a16:creationId xmlns:a16="http://schemas.microsoft.com/office/drawing/2014/main" id="{C431D17E-E15F-4634-B729-4A74BB33F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7" y="3451225"/>
              <a:ext cx="165100" cy="195263"/>
            </a:xfrm>
            <a:custGeom>
              <a:avLst/>
              <a:gdLst>
                <a:gd name="T0" fmla="*/ 2147483647 w 44"/>
                <a:gd name="T1" fmla="*/ 2147483647 h 52"/>
                <a:gd name="T2" fmla="*/ 2147483647 w 44"/>
                <a:gd name="T3" fmla="*/ 2147483647 h 52"/>
                <a:gd name="T4" fmla="*/ 2147483647 w 44"/>
                <a:gd name="T5" fmla="*/ 2147483647 h 52"/>
                <a:gd name="T6" fmla="*/ 2147483647 w 44"/>
                <a:gd name="T7" fmla="*/ 0 h 52"/>
                <a:gd name="T8" fmla="*/ 2147483647 w 44"/>
                <a:gd name="T9" fmla="*/ 2147483647 h 52"/>
                <a:gd name="T10" fmla="*/ 0 w 44"/>
                <a:gd name="T11" fmla="*/ 2147483647 h 52"/>
                <a:gd name="T12" fmla="*/ 2147483647 w 44"/>
                <a:gd name="T13" fmla="*/ 2147483647 h 52"/>
                <a:gd name="T14" fmla="*/ 2147483647 w 44"/>
                <a:gd name="T15" fmla="*/ 2147483647 h 52"/>
                <a:gd name="T16" fmla="*/ 2147483647 w 44"/>
                <a:gd name="T17" fmla="*/ 2147483647 h 52"/>
                <a:gd name="T18" fmla="*/ 2147483647 w 44"/>
                <a:gd name="T19" fmla="*/ 2147483647 h 52"/>
                <a:gd name="T20" fmla="*/ 2147483647 w 44"/>
                <a:gd name="T21" fmla="*/ 2147483647 h 52"/>
                <a:gd name="T22" fmla="*/ 2147483647 w 44"/>
                <a:gd name="T23" fmla="*/ 2147483647 h 52"/>
                <a:gd name="T24" fmla="*/ 2147483647 w 44"/>
                <a:gd name="T25" fmla="*/ 2147483647 h 52"/>
                <a:gd name="T26" fmla="*/ 2147483647 w 44"/>
                <a:gd name="T27" fmla="*/ 2147483647 h 52"/>
                <a:gd name="T28" fmla="*/ 2147483647 w 44"/>
                <a:gd name="T29" fmla="*/ 2147483647 h 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4"/>
                <a:gd name="T46" fmla="*/ 0 h 52"/>
                <a:gd name="T47" fmla="*/ 44 w 44"/>
                <a:gd name="T48" fmla="*/ 52 h 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4" h="52">
                  <a:moveTo>
                    <a:pt x="44" y="30"/>
                  </a:moveTo>
                  <a:cubicBezTo>
                    <a:pt x="44" y="27"/>
                    <a:pt x="44" y="25"/>
                    <a:pt x="43" y="23"/>
                  </a:cubicBezTo>
                  <a:cubicBezTo>
                    <a:pt x="42" y="17"/>
                    <a:pt x="39" y="11"/>
                    <a:pt x="35" y="6"/>
                  </a:cubicBezTo>
                  <a:cubicBezTo>
                    <a:pt x="31" y="2"/>
                    <a:pt x="24" y="0"/>
                    <a:pt x="18" y="0"/>
                  </a:cubicBezTo>
                  <a:cubicBezTo>
                    <a:pt x="14" y="1"/>
                    <a:pt x="10" y="2"/>
                    <a:pt x="7" y="5"/>
                  </a:cubicBezTo>
                  <a:cubicBezTo>
                    <a:pt x="1" y="9"/>
                    <a:pt x="0" y="15"/>
                    <a:pt x="0" y="22"/>
                  </a:cubicBezTo>
                  <a:cubicBezTo>
                    <a:pt x="2" y="21"/>
                    <a:pt x="4" y="22"/>
                    <a:pt x="6" y="22"/>
                  </a:cubicBezTo>
                  <a:cubicBezTo>
                    <a:pt x="6" y="20"/>
                    <a:pt x="6" y="18"/>
                    <a:pt x="7" y="17"/>
                  </a:cubicBezTo>
                  <a:cubicBezTo>
                    <a:pt x="7" y="19"/>
                    <a:pt x="8" y="21"/>
                    <a:pt x="8" y="22"/>
                  </a:cubicBezTo>
                  <a:cubicBezTo>
                    <a:pt x="10" y="23"/>
                    <a:pt x="12" y="23"/>
                    <a:pt x="14" y="24"/>
                  </a:cubicBezTo>
                  <a:cubicBezTo>
                    <a:pt x="14" y="24"/>
                    <a:pt x="15" y="21"/>
                    <a:pt x="16" y="21"/>
                  </a:cubicBezTo>
                  <a:cubicBezTo>
                    <a:pt x="17" y="21"/>
                    <a:pt x="18" y="24"/>
                    <a:pt x="19" y="25"/>
                  </a:cubicBezTo>
                  <a:cubicBezTo>
                    <a:pt x="20" y="28"/>
                    <a:pt x="21" y="32"/>
                    <a:pt x="22" y="35"/>
                  </a:cubicBezTo>
                  <a:cubicBezTo>
                    <a:pt x="22" y="41"/>
                    <a:pt x="22" y="47"/>
                    <a:pt x="21" y="52"/>
                  </a:cubicBezTo>
                  <a:cubicBezTo>
                    <a:pt x="24" y="51"/>
                    <a:pt x="42" y="43"/>
                    <a:pt x="44" y="30"/>
                  </a:cubicBezTo>
                </a:path>
              </a:pathLst>
            </a:custGeom>
            <a:solidFill>
              <a:srgbClr val="2B0D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7" name="Freeform 445">
              <a:extLst>
                <a:ext uri="{FF2B5EF4-FFF2-40B4-BE49-F238E27FC236}">
                  <a16:creationId xmlns:a16="http://schemas.microsoft.com/office/drawing/2014/main" id="{55C59FC9-BF2B-4E98-9A4D-B540FA284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3875087"/>
              <a:ext cx="117475" cy="49213"/>
            </a:xfrm>
            <a:custGeom>
              <a:avLst/>
              <a:gdLst>
                <a:gd name="T0" fmla="*/ 2147483647 w 31"/>
                <a:gd name="T1" fmla="*/ 2147483647 h 13"/>
                <a:gd name="T2" fmla="*/ 2147483647 w 31"/>
                <a:gd name="T3" fmla="*/ 2147483647 h 13"/>
                <a:gd name="T4" fmla="*/ 2147483647 w 31"/>
                <a:gd name="T5" fmla="*/ 2147483647 h 13"/>
                <a:gd name="T6" fmla="*/ 2147483647 w 31"/>
                <a:gd name="T7" fmla="*/ 2147483647 h 13"/>
                <a:gd name="T8" fmla="*/ 2147483647 w 31"/>
                <a:gd name="T9" fmla="*/ 2147483647 h 13"/>
                <a:gd name="T10" fmla="*/ 2147483647 w 31"/>
                <a:gd name="T11" fmla="*/ 2147483647 h 13"/>
                <a:gd name="T12" fmla="*/ 2147483647 w 31"/>
                <a:gd name="T13" fmla="*/ 2147483647 h 13"/>
                <a:gd name="T14" fmla="*/ 2147483647 w 31"/>
                <a:gd name="T15" fmla="*/ 2147483647 h 13"/>
                <a:gd name="T16" fmla="*/ 2147483647 w 31"/>
                <a:gd name="T17" fmla="*/ 2147483647 h 13"/>
                <a:gd name="T18" fmla="*/ 2147483647 w 31"/>
                <a:gd name="T19" fmla="*/ 2147483647 h 13"/>
                <a:gd name="T20" fmla="*/ 2147483647 w 31"/>
                <a:gd name="T21" fmla="*/ 2147483647 h 13"/>
                <a:gd name="T22" fmla="*/ 2147483647 w 31"/>
                <a:gd name="T23" fmla="*/ 2147483647 h 13"/>
                <a:gd name="T24" fmla="*/ 2147483647 w 31"/>
                <a:gd name="T25" fmla="*/ 2147483647 h 13"/>
                <a:gd name="T26" fmla="*/ 2147483647 w 31"/>
                <a:gd name="T27" fmla="*/ 2147483647 h 13"/>
                <a:gd name="T28" fmla="*/ 2147483647 w 31"/>
                <a:gd name="T29" fmla="*/ 2147483647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"/>
                <a:gd name="T46" fmla="*/ 0 h 13"/>
                <a:gd name="T47" fmla="*/ 31 w 31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" h="13">
                  <a:moveTo>
                    <a:pt x="30" y="4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1" y="1"/>
                    <a:pt x="11" y="1"/>
                  </a:cubicBezTo>
                  <a:cubicBezTo>
                    <a:pt x="8" y="2"/>
                    <a:pt x="5" y="3"/>
                    <a:pt x="3" y="4"/>
                  </a:cubicBezTo>
                  <a:cubicBezTo>
                    <a:pt x="1" y="5"/>
                    <a:pt x="0" y="6"/>
                    <a:pt x="2" y="7"/>
                  </a:cubicBezTo>
                  <a:cubicBezTo>
                    <a:pt x="4" y="8"/>
                    <a:pt x="5" y="8"/>
                    <a:pt x="7" y="7"/>
                  </a:cubicBezTo>
                  <a:cubicBezTo>
                    <a:pt x="6" y="7"/>
                    <a:pt x="5" y="7"/>
                    <a:pt x="5" y="8"/>
                  </a:cubicBezTo>
                  <a:cubicBezTo>
                    <a:pt x="5" y="9"/>
                    <a:pt x="7" y="9"/>
                    <a:pt x="8" y="9"/>
                  </a:cubicBezTo>
                  <a:cubicBezTo>
                    <a:pt x="9" y="9"/>
                    <a:pt x="11" y="8"/>
                    <a:pt x="13" y="8"/>
                  </a:cubicBezTo>
                  <a:cubicBezTo>
                    <a:pt x="14" y="8"/>
                    <a:pt x="15" y="8"/>
                    <a:pt x="16" y="9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3" y="13"/>
                    <a:pt x="24" y="13"/>
                    <a:pt x="25" y="13"/>
                  </a:cubicBezTo>
                  <a:cubicBezTo>
                    <a:pt x="31" y="13"/>
                    <a:pt x="31" y="13"/>
                    <a:pt x="31" y="13"/>
                  </a:cubicBezTo>
                  <a:lnTo>
                    <a:pt x="30" y="4"/>
                  </a:lnTo>
                  <a:close/>
                </a:path>
              </a:pathLst>
            </a:custGeom>
            <a:solidFill>
              <a:srgbClr val="D8A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8" name="Freeform 446">
              <a:extLst>
                <a:ext uri="{FF2B5EF4-FFF2-40B4-BE49-F238E27FC236}">
                  <a16:creationId xmlns:a16="http://schemas.microsoft.com/office/drawing/2014/main" id="{676A7E22-8B79-46D5-A905-813F0AC14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087" y="3852862"/>
              <a:ext cx="63500" cy="33338"/>
            </a:xfrm>
            <a:custGeom>
              <a:avLst/>
              <a:gdLst>
                <a:gd name="T0" fmla="*/ 2147483647 w 17"/>
                <a:gd name="T1" fmla="*/ 2147483647 h 9"/>
                <a:gd name="T2" fmla="*/ 2147483647 w 17"/>
                <a:gd name="T3" fmla="*/ 2147483647 h 9"/>
                <a:gd name="T4" fmla="*/ 0 w 17"/>
                <a:gd name="T5" fmla="*/ 2147483647 h 9"/>
                <a:gd name="T6" fmla="*/ 2147483647 w 17"/>
                <a:gd name="T7" fmla="*/ 2147483647 h 9"/>
                <a:gd name="T8" fmla="*/ 2147483647 w 17"/>
                <a:gd name="T9" fmla="*/ 2147483647 h 9"/>
                <a:gd name="T10" fmla="*/ 2147483647 w 17"/>
                <a:gd name="T11" fmla="*/ 2147483647 h 9"/>
                <a:gd name="T12" fmla="*/ 2147483647 w 17"/>
                <a:gd name="T13" fmla="*/ 2147483647 h 9"/>
                <a:gd name="T14" fmla="*/ 2147483647 w 17"/>
                <a:gd name="T15" fmla="*/ 2147483647 h 9"/>
                <a:gd name="T16" fmla="*/ 2147483647 w 17"/>
                <a:gd name="T17" fmla="*/ 2147483647 h 9"/>
                <a:gd name="T18" fmla="*/ 2147483647 w 17"/>
                <a:gd name="T19" fmla="*/ 2147483647 h 9"/>
                <a:gd name="T20" fmla="*/ 2147483647 w 17"/>
                <a:gd name="T21" fmla="*/ 0 h 9"/>
                <a:gd name="T22" fmla="*/ 2147483647 w 17"/>
                <a:gd name="T23" fmla="*/ 0 h 9"/>
                <a:gd name="T24" fmla="*/ 2147483647 w 17"/>
                <a:gd name="T25" fmla="*/ 0 h 9"/>
                <a:gd name="T26" fmla="*/ 2147483647 w 17"/>
                <a:gd name="T27" fmla="*/ 2147483647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9"/>
                <a:gd name="T44" fmla="*/ 17 w 17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9">
                  <a:moveTo>
                    <a:pt x="3" y="2"/>
                  </a:moveTo>
                  <a:cubicBezTo>
                    <a:pt x="2" y="3"/>
                    <a:pt x="2" y="4"/>
                    <a:pt x="2" y="5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3" y="9"/>
                    <a:pt x="3" y="9"/>
                    <a:pt x="4" y="8"/>
                  </a:cubicBezTo>
                  <a:cubicBezTo>
                    <a:pt x="5" y="7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3" y="5"/>
                    <a:pt x="15" y="5"/>
                    <a:pt x="17" y="5"/>
                  </a:cubicBezTo>
                  <a:cubicBezTo>
                    <a:pt x="17" y="5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1"/>
                    <a:pt x="3" y="1"/>
                    <a:pt x="3" y="2"/>
                  </a:cubicBezTo>
                </a:path>
              </a:pathLst>
            </a:custGeom>
            <a:solidFill>
              <a:srgbClr val="D8A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9" name="Freeform 447">
              <a:extLst>
                <a:ext uri="{FF2B5EF4-FFF2-40B4-BE49-F238E27FC236}">
                  <a16:creationId xmlns:a16="http://schemas.microsoft.com/office/drawing/2014/main" id="{429F1714-FDE7-4A3E-B806-24D14FA8F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150" y="3838575"/>
              <a:ext cx="101600" cy="41275"/>
            </a:xfrm>
            <a:custGeom>
              <a:avLst/>
              <a:gdLst>
                <a:gd name="T0" fmla="*/ 2147483647 w 27"/>
                <a:gd name="T1" fmla="*/ 2147483647 h 11"/>
                <a:gd name="T2" fmla="*/ 2147483647 w 27"/>
                <a:gd name="T3" fmla="*/ 2147483647 h 11"/>
                <a:gd name="T4" fmla="*/ 2147483647 w 27"/>
                <a:gd name="T5" fmla="*/ 2147483647 h 11"/>
                <a:gd name="T6" fmla="*/ 2147483647 w 27"/>
                <a:gd name="T7" fmla="*/ 2147483647 h 11"/>
                <a:gd name="T8" fmla="*/ 2147483647 w 27"/>
                <a:gd name="T9" fmla="*/ 2147483647 h 11"/>
                <a:gd name="T10" fmla="*/ 2147483647 w 27"/>
                <a:gd name="T11" fmla="*/ 2147483647 h 11"/>
                <a:gd name="T12" fmla="*/ 2147483647 w 27"/>
                <a:gd name="T13" fmla="*/ 2147483647 h 11"/>
                <a:gd name="T14" fmla="*/ 2147483647 w 27"/>
                <a:gd name="T15" fmla="*/ 2147483647 h 11"/>
                <a:gd name="T16" fmla="*/ 2147483647 w 27"/>
                <a:gd name="T17" fmla="*/ 2147483647 h 11"/>
                <a:gd name="T18" fmla="*/ 2147483647 w 27"/>
                <a:gd name="T19" fmla="*/ 2147483647 h 11"/>
                <a:gd name="T20" fmla="*/ 2147483647 w 27"/>
                <a:gd name="T21" fmla="*/ 0 h 11"/>
                <a:gd name="T22" fmla="*/ 2147483647 w 27"/>
                <a:gd name="T23" fmla="*/ 2147483647 h 11"/>
                <a:gd name="T24" fmla="*/ 2147483647 w 27"/>
                <a:gd name="T25" fmla="*/ 2147483647 h 11"/>
                <a:gd name="T26" fmla="*/ 2147483647 w 27"/>
                <a:gd name="T27" fmla="*/ 2147483647 h 11"/>
                <a:gd name="T28" fmla="*/ 2147483647 w 27"/>
                <a:gd name="T29" fmla="*/ 2147483647 h 11"/>
                <a:gd name="T30" fmla="*/ 2147483647 w 27"/>
                <a:gd name="T31" fmla="*/ 2147483647 h 11"/>
                <a:gd name="T32" fmla="*/ 2147483647 w 27"/>
                <a:gd name="T33" fmla="*/ 2147483647 h 11"/>
                <a:gd name="T34" fmla="*/ 2147483647 w 27"/>
                <a:gd name="T35" fmla="*/ 2147483647 h 11"/>
                <a:gd name="T36" fmla="*/ 2147483647 w 27"/>
                <a:gd name="T37" fmla="*/ 2147483647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"/>
                <a:gd name="T58" fmla="*/ 0 h 11"/>
                <a:gd name="T59" fmla="*/ 27 w 27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" h="11">
                  <a:moveTo>
                    <a:pt x="12" y="5"/>
                  </a:moveTo>
                  <a:cubicBezTo>
                    <a:pt x="12" y="5"/>
                    <a:pt x="12" y="5"/>
                    <a:pt x="13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0" y="6"/>
                    <a:pt x="7" y="7"/>
                    <a:pt x="8" y="8"/>
                  </a:cubicBezTo>
                  <a:cubicBezTo>
                    <a:pt x="9" y="9"/>
                    <a:pt x="10" y="9"/>
                    <a:pt x="11" y="9"/>
                  </a:cubicBezTo>
                  <a:cubicBezTo>
                    <a:pt x="13" y="8"/>
                    <a:pt x="14" y="9"/>
                    <a:pt x="16" y="10"/>
                  </a:cubicBezTo>
                  <a:cubicBezTo>
                    <a:pt x="20" y="11"/>
                    <a:pt x="24" y="10"/>
                    <a:pt x="27" y="9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7" y="2"/>
                    <a:pt x="5" y="2"/>
                    <a:pt x="4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2" y="6"/>
                    <a:pt x="2" y="7"/>
                    <a:pt x="1" y="8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1" y="11"/>
                    <a:pt x="2" y="11"/>
                    <a:pt x="2" y="10"/>
                  </a:cubicBezTo>
                  <a:cubicBezTo>
                    <a:pt x="3" y="9"/>
                    <a:pt x="4" y="7"/>
                    <a:pt x="5" y="6"/>
                  </a:cubicBezTo>
                  <a:cubicBezTo>
                    <a:pt x="7" y="5"/>
                    <a:pt x="10" y="5"/>
                    <a:pt x="12" y="5"/>
                  </a:cubicBezTo>
                </a:path>
              </a:pathLst>
            </a:custGeom>
            <a:solidFill>
              <a:srgbClr val="E2BB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0" name="Freeform 448">
              <a:extLst>
                <a:ext uri="{FF2B5EF4-FFF2-40B4-BE49-F238E27FC236}">
                  <a16:creationId xmlns:a16="http://schemas.microsoft.com/office/drawing/2014/main" id="{66EE22B0-9B1C-4062-9308-445D3A285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3654425"/>
              <a:ext cx="285750" cy="292100"/>
            </a:xfrm>
            <a:custGeom>
              <a:avLst/>
              <a:gdLst>
                <a:gd name="T0" fmla="*/ 2147483647 w 76"/>
                <a:gd name="T1" fmla="*/ 2147483647 h 78"/>
                <a:gd name="T2" fmla="*/ 2147483647 w 76"/>
                <a:gd name="T3" fmla="*/ 2147483647 h 78"/>
                <a:gd name="T4" fmla="*/ 2147483647 w 76"/>
                <a:gd name="T5" fmla="*/ 2147483647 h 78"/>
                <a:gd name="T6" fmla="*/ 2147483647 w 76"/>
                <a:gd name="T7" fmla="*/ 2147483647 h 78"/>
                <a:gd name="T8" fmla="*/ 2147483647 w 76"/>
                <a:gd name="T9" fmla="*/ 2147483647 h 78"/>
                <a:gd name="T10" fmla="*/ 2147483647 w 76"/>
                <a:gd name="T11" fmla="*/ 2147483647 h 78"/>
                <a:gd name="T12" fmla="*/ 0 w 76"/>
                <a:gd name="T13" fmla="*/ 2147483647 h 78"/>
                <a:gd name="T14" fmla="*/ 2147483647 w 76"/>
                <a:gd name="T15" fmla="*/ 2147483647 h 78"/>
                <a:gd name="T16" fmla="*/ 2147483647 w 76"/>
                <a:gd name="T17" fmla="*/ 2147483647 h 78"/>
                <a:gd name="T18" fmla="*/ 2147483647 w 76"/>
                <a:gd name="T19" fmla="*/ 2147483647 h 78"/>
                <a:gd name="T20" fmla="*/ 2147483647 w 76"/>
                <a:gd name="T21" fmla="*/ 2147483647 h 78"/>
                <a:gd name="T22" fmla="*/ 2147483647 w 76"/>
                <a:gd name="T23" fmla="*/ 2147483647 h 78"/>
                <a:gd name="T24" fmla="*/ 2147483647 w 76"/>
                <a:gd name="T25" fmla="*/ 2147483647 h 78"/>
                <a:gd name="T26" fmla="*/ 2147483647 w 76"/>
                <a:gd name="T27" fmla="*/ 2147483647 h 78"/>
                <a:gd name="T28" fmla="*/ 2147483647 w 76"/>
                <a:gd name="T29" fmla="*/ 2147483647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6"/>
                <a:gd name="T46" fmla="*/ 0 h 78"/>
                <a:gd name="T47" fmla="*/ 76 w 76"/>
                <a:gd name="T48" fmla="*/ 78 h 7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6" h="78">
                  <a:moveTo>
                    <a:pt x="59" y="1"/>
                  </a:moveTo>
                  <a:cubicBezTo>
                    <a:pt x="54" y="0"/>
                    <a:pt x="49" y="7"/>
                    <a:pt x="48" y="10"/>
                  </a:cubicBezTo>
                  <a:cubicBezTo>
                    <a:pt x="46" y="15"/>
                    <a:pt x="46" y="21"/>
                    <a:pt x="45" y="26"/>
                  </a:cubicBezTo>
                  <a:cubicBezTo>
                    <a:pt x="43" y="32"/>
                    <a:pt x="41" y="38"/>
                    <a:pt x="40" y="44"/>
                  </a:cubicBezTo>
                  <a:cubicBezTo>
                    <a:pt x="40" y="46"/>
                    <a:pt x="40" y="48"/>
                    <a:pt x="40" y="51"/>
                  </a:cubicBezTo>
                  <a:cubicBezTo>
                    <a:pt x="38" y="54"/>
                    <a:pt x="36" y="55"/>
                    <a:pt x="33" y="56"/>
                  </a:cubicBezTo>
                  <a:cubicBezTo>
                    <a:pt x="24" y="60"/>
                    <a:pt x="0" y="62"/>
                    <a:pt x="0" y="62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3"/>
                    <a:pt x="47" y="78"/>
                    <a:pt x="54" y="67"/>
                  </a:cubicBezTo>
                  <a:cubicBezTo>
                    <a:pt x="55" y="65"/>
                    <a:pt x="56" y="62"/>
                    <a:pt x="58" y="59"/>
                  </a:cubicBezTo>
                  <a:cubicBezTo>
                    <a:pt x="60" y="54"/>
                    <a:pt x="62" y="50"/>
                    <a:pt x="64" y="45"/>
                  </a:cubicBezTo>
                  <a:cubicBezTo>
                    <a:pt x="65" y="43"/>
                    <a:pt x="66" y="41"/>
                    <a:pt x="68" y="38"/>
                  </a:cubicBezTo>
                  <a:cubicBezTo>
                    <a:pt x="68" y="37"/>
                    <a:pt x="69" y="32"/>
                    <a:pt x="71" y="32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6" y="17"/>
                    <a:pt x="67" y="2"/>
                    <a:pt x="59" y="1"/>
                  </a:cubicBezTo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1" name="Freeform 449">
              <a:extLst>
                <a:ext uri="{FF2B5EF4-FFF2-40B4-BE49-F238E27FC236}">
                  <a16:creationId xmlns:a16="http://schemas.microsoft.com/office/drawing/2014/main" id="{97C64CCB-B1E5-495B-A77B-EF059F597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2" y="3905250"/>
              <a:ext cx="7937" cy="4763"/>
            </a:xfrm>
            <a:custGeom>
              <a:avLst/>
              <a:gdLst>
                <a:gd name="T0" fmla="*/ 2147483647 w 2"/>
                <a:gd name="T1" fmla="*/ 0 h 1"/>
                <a:gd name="T2" fmla="*/ 2147483647 w 2"/>
                <a:gd name="T3" fmla="*/ 2147483647 h 1"/>
                <a:gd name="T4" fmla="*/ 2147483647 w 2"/>
                <a:gd name="T5" fmla="*/ 2147483647 h 1"/>
                <a:gd name="T6" fmla="*/ 2147483647 w 2"/>
                <a:gd name="T7" fmla="*/ 2147483647 h 1"/>
                <a:gd name="T8" fmla="*/ 2147483647 w 2"/>
                <a:gd name="T9" fmla="*/ 0 h 1"/>
                <a:gd name="T10" fmla="*/ 2147483647 w 2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"/>
                <a:gd name="T20" fmla="*/ 2 w 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BA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2" name="Freeform 450">
              <a:extLst>
                <a:ext uri="{FF2B5EF4-FFF2-40B4-BE49-F238E27FC236}">
                  <a16:creationId xmlns:a16="http://schemas.microsoft.com/office/drawing/2014/main" id="{5B872FE6-AF52-4E21-8D63-2FF2DB149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437" y="3898900"/>
              <a:ext cx="4762" cy="6350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147483647 h 2"/>
                <a:gd name="T4" fmla="*/ 0 w 1"/>
                <a:gd name="T5" fmla="*/ 2147483647 h 2"/>
                <a:gd name="T6" fmla="*/ 2147483647 w 1"/>
                <a:gd name="T7" fmla="*/ 2147483647 h 2"/>
                <a:gd name="T8" fmla="*/ 2147483647 w 1"/>
                <a:gd name="T9" fmla="*/ 0 h 2"/>
                <a:gd name="T10" fmla="*/ 0 w 1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3" name="Rectangle 451">
              <a:extLst>
                <a:ext uri="{FF2B5EF4-FFF2-40B4-BE49-F238E27FC236}">
                  <a16:creationId xmlns:a16="http://schemas.microsoft.com/office/drawing/2014/main" id="{9241F542-EA68-47DD-998B-A1E25D34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916362"/>
              <a:ext cx="1587" cy="1588"/>
            </a:xfrm>
            <a:prstGeom prst="rect">
              <a:avLst/>
            </a:prstGeom>
            <a:solidFill>
              <a:srgbClr val="EA5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54" name="Rectangle 452">
              <a:extLst>
                <a:ext uri="{FF2B5EF4-FFF2-40B4-BE49-F238E27FC236}">
                  <a16:creationId xmlns:a16="http://schemas.microsoft.com/office/drawing/2014/main" id="{C2245653-681C-4B0B-8C07-6397978F4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3905250"/>
              <a:ext cx="1587" cy="1588"/>
            </a:xfrm>
            <a:prstGeom prst="rect">
              <a:avLst/>
            </a:prstGeom>
            <a:solidFill>
              <a:srgbClr val="F97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855" name="Freeform 453">
              <a:extLst>
                <a:ext uri="{FF2B5EF4-FFF2-40B4-BE49-F238E27FC236}">
                  <a16:creationId xmlns:a16="http://schemas.microsoft.com/office/drawing/2014/main" id="{F037535C-C72D-4964-BA1B-E5832ED26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75" y="3905250"/>
              <a:ext cx="104775" cy="11113"/>
            </a:xfrm>
            <a:custGeom>
              <a:avLst/>
              <a:gdLst>
                <a:gd name="T0" fmla="*/ 2147483647 w 66"/>
                <a:gd name="T1" fmla="*/ 0 h 7"/>
                <a:gd name="T2" fmla="*/ 0 w 66"/>
                <a:gd name="T3" fmla="*/ 0 h 7"/>
                <a:gd name="T4" fmla="*/ 0 w 66"/>
                <a:gd name="T5" fmla="*/ 2147483647 h 7"/>
                <a:gd name="T6" fmla="*/ 2147483647 w 66"/>
                <a:gd name="T7" fmla="*/ 2147483647 h 7"/>
                <a:gd name="T8" fmla="*/ 2147483647 w 66"/>
                <a:gd name="T9" fmla="*/ 2147483647 h 7"/>
                <a:gd name="T10" fmla="*/ 2147483647 w 66"/>
                <a:gd name="T11" fmla="*/ 2147483647 h 7"/>
                <a:gd name="T12" fmla="*/ 2147483647 w 66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7"/>
                <a:gd name="T23" fmla="*/ 66 w 66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7">
                  <a:moveTo>
                    <a:pt x="7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5" y="3"/>
                  </a:lnTo>
                  <a:lnTo>
                    <a:pt x="66" y="7"/>
                  </a:lnTo>
                  <a:lnTo>
                    <a:pt x="66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A5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6" name="Freeform 454">
              <a:extLst>
                <a:ext uri="{FF2B5EF4-FFF2-40B4-BE49-F238E27FC236}">
                  <a16:creationId xmlns:a16="http://schemas.microsoft.com/office/drawing/2014/main" id="{0983C540-936B-4538-BE15-3F03CE597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75" y="3898900"/>
              <a:ext cx="104775" cy="11113"/>
            </a:xfrm>
            <a:custGeom>
              <a:avLst/>
              <a:gdLst>
                <a:gd name="T0" fmla="*/ 2147483647 w 66"/>
                <a:gd name="T1" fmla="*/ 2147483647 h 7"/>
                <a:gd name="T2" fmla="*/ 2147483647 w 66"/>
                <a:gd name="T3" fmla="*/ 0 h 7"/>
                <a:gd name="T4" fmla="*/ 0 w 66"/>
                <a:gd name="T5" fmla="*/ 2147483647 h 7"/>
                <a:gd name="T6" fmla="*/ 2147483647 w 66"/>
                <a:gd name="T7" fmla="*/ 2147483647 h 7"/>
                <a:gd name="T8" fmla="*/ 2147483647 w 66"/>
                <a:gd name="T9" fmla="*/ 2147483647 h 7"/>
                <a:gd name="T10" fmla="*/ 2147483647 w 66"/>
                <a:gd name="T11" fmla="*/ 2147483647 h 7"/>
                <a:gd name="T12" fmla="*/ 2147483647 w 66"/>
                <a:gd name="T13" fmla="*/ 214748364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7"/>
                <a:gd name="T23" fmla="*/ 66 w 66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7">
                  <a:moveTo>
                    <a:pt x="5" y="2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7" y="4"/>
                  </a:lnTo>
                  <a:lnTo>
                    <a:pt x="66" y="7"/>
                  </a:lnTo>
                  <a:lnTo>
                    <a:pt x="66" y="4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97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7" name="Freeform 455">
              <a:extLst>
                <a:ext uri="{FF2B5EF4-FFF2-40B4-BE49-F238E27FC236}">
                  <a16:creationId xmlns:a16="http://schemas.microsoft.com/office/drawing/2014/main" id="{E625D3F5-5E4B-4AEB-AAD2-793F84532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200" y="3898900"/>
              <a:ext cx="6350" cy="6350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w 4"/>
                <a:gd name="T5" fmla="*/ 2147483647 h 4"/>
                <a:gd name="T6" fmla="*/ 0 w 4"/>
                <a:gd name="T7" fmla="*/ 2147483647 h 4"/>
                <a:gd name="T8" fmla="*/ 2147483647 w 4"/>
                <a:gd name="T9" fmla="*/ 2147483647 h 4"/>
                <a:gd name="T10" fmla="*/ 2147483647 w 4"/>
                <a:gd name="T11" fmla="*/ 0 h 4"/>
                <a:gd name="T12" fmla="*/ 0 w 4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4"/>
                <a:gd name="T23" fmla="*/ 4 w 4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8" name="Freeform 456">
              <a:extLst>
                <a:ext uri="{FF2B5EF4-FFF2-40B4-BE49-F238E27FC236}">
                  <a16:creationId xmlns:a16="http://schemas.microsoft.com/office/drawing/2014/main" id="{9D4F9C9F-94F1-4E2E-A57C-726DE2831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200" y="3905250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2147483647 h 3"/>
                <a:gd name="T6" fmla="*/ 0 w 2"/>
                <a:gd name="T7" fmla="*/ 2147483647 h 3"/>
                <a:gd name="T8" fmla="*/ 2147483647 w 2"/>
                <a:gd name="T9" fmla="*/ 2147483647 h 3"/>
                <a:gd name="T10" fmla="*/ 2147483647 w 2"/>
                <a:gd name="T11" fmla="*/ 0 h 3"/>
                <a:gd name="T12" fmla="*/ 0 w 2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3"/>
                <a:gd name="T23" fmla="*/ 2 w 2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7A6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9" name="Freeform 457">
              <a:extLst>
                <a:ext uri="{FF2B5EF4-FFF2-40B4-BE49-F238E27FC236}">
                  <a16:creationId xmlns:a16="http://schemas.microsoft.com/office/drawing/2014/main" id="{9C8DFCF1-0F53-438D-B845-B7D9A72A5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2" y="3910012"/>
              <a:ext cx="11112" cy="3175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2147483647 h 2"/>
                <a:gd name="T4" fmla="*/ 2147483647 w 7"/>
                <a:gd name="T5" fmla="*/ 2147483647 h 2"/>
                <a:gd name="T6" fmla="*/ 2147483647 w 7"/>
                <a:gd name="T7" fmla="*/ 2147483647 h 2"/>
                <a:gd name="T8" fmla="*/ 0 w 7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2"/>
                <a:gd name="T17" fmla="*/ 7 w 7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2">
                  <a:moveTo>
                    <a:pt x="0" y="0"/>
                  </a:moveTo>
                  <a:lnTo>
                    <a:pt x="0" y="2"/>
                  </a:lnTo>
                  <a:lnTo>
                    <a:pt x="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0" name="Freeform 458">
              <a:extLst>
                <a:ext uri="{FF2B5EF4-FFF2-40B4-BE49-F238E27FC236}">
                  <a16:creationId xmlns:a16="http://schemas.microsoft.com/office/drawing/2014/main" id="{B729C1D8-4D89-4240-B7F2-9B1CCBBDE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2" y="3910012"/>
              <a:ext cx="11112" cy="3175"/>
            </a:xfrm>
            <a:custGeom>
              <a:avLst/>
              <a:gdLst>
                <a:gd name="T0" fmla="*/ 0 w 7"/>
                <a:gd name="T1" fmla="*/ 0 h 2"/>
                <a:gd name="T2" fmla="*/ 2147483647 w 7"/>
                <a:gd name="T3" fmla="*/ 2147483647 h 2"/>
                <a:gd name="T4" fmla="*/ 2147483647 w 7"/>
                <a:gd name="T5" fmla="*/ 0 h 2"/>
                <a:gd name="T6" fmla="*/ 0 w 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2"/>
                <a:gd name="T14" fmla="*/ 7 w 7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2">
                  <a:moveTo>
                    <a:pt x="0" y="0"/>
                  </a:moveTo>
                  <a:lnTo>
                    <a:pt x="7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1" name="Freeform 459">
              <a:extLst>
                <a:ext uri="{FF2B5EF4-FFF2-40B4-BE49-F238E27FC236}">
                  <a16:creationId xmlns:a16="http://schemas.microsoft.com/office/drawing/2014/main" id="{0EB572BC-EB9E-4387-8E75-AE9BE4329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150" y="3910012"/>
              <a:ext cx="4762" cy="6350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0 w 3"/>
                <a:gd name="T5" fmla="*/ 2147483647 h 4"/>
                <a:gd name="T6" fmla="*/ 0 w 3"/>
                <a:gd name="T7" fmla="*/ 2147483647 h 4"/>
                <a:gd name="T8" fmla="*/ 2147483647 w 3"/>
                <a:gd name="T9" fmla="*/ 2147483647 h 4"/>
                <a:gd name="T10" fmla="*/ 2147483647 w 3"/>
                <a:gd name="T11" fmla="*/ 0 h 4"/>
                <a:gd name="T12" fmla="*/ 0 w 3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4"/>
                <a:gd name="T23" fmla="*/ 3 w 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CB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2" name="Freeform 460">
              <a:extLst>
                <a:ext uri="{FF2B5EF4-FFF2-40B4-BE49-F238E27FC236}">
                  <a16:creationId xmlns:a16="http://schemas.microsoft.com/office/drawing/2014/main" id="{2E80A10F-8D5C-4329-A216-218E602C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150" y="3905250"/>
              <a:ext cx="7937" cy="4763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0 w 5"/>
                <a:gd name="T5" fmla="*/ 2147483647 h 3"/>
                <a:gd name="T6" fmla="*/ 0 w 5"/>
                <a:gd name="T7" fmla="*/ 2147483647 h 3"/>
                <a:gd name="T8" fmla="*/ 2147483647 w 5"/>
                <a:gd name="T9" fmla="*/ 2147483647 h 3"/>
                <a:gd name="T10" fmla="*/ 2147483647 w 5"/>
                <a:gd name="T11" fmla="*/ 2147483647 h 3"/>
                <a:gd name="T12" fmla="*/ 0 w 5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3"/>
                <a:gd name="T23" fmla="*/ 5 w 5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D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3" name="Freeform 461">
              <a:extLst>
                <a:ext uri="{FF2B5EF4-FFF2-40B4-BE49-F238E27FC236}">
                  <a16:creationId xmlns:a16="http://schemas.microsoft.com/office/drawing/2014/main" id="{1389D312-55DB-4575-B6DA-8E821C6BA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087" y="3871912"/>
              <a:ext cx="14287" cy="7938"/>
            </a:xfrm>
            <a:custGeom>
              <a:avLst/>
              <a:gdLst>
                <a:gd name="T0" fmla="*/ 2147483647 w 4"/>
                <a:gd name="T1" fmla="*/ 2147483647 h 2"/>
                <a:gd name="T2" fmla="*/ 0 w 4"/>
                <a:gd name="T3" fmla="*/ 2147483647 h 2"/>
                <a:gd name="T4" fmla="*/ 2147483647 w 4"/>
                <a:gd name="T5" fmla="*/ 0 h 2"/>
                <a:gd name="T6" fmla="*/ 2147483647 w 4"/>
                <a:gd name="T7" fmla="*/ 0 h 2"/>
                <a:gd name="T8" fmla="*/ 2147483647 w 4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3" y="2"/>
                    <a:pt x="2" y="2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20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4" name="Freeform 462">
              <a:extLst>
                <a:ext uri="{FF2B5EF4-FFF2-40B4-BE49-F238E27FC236}">
                  <a16:creationId xmlns:a16="http://schemas.microsoft.com/office/drawing/2014/main" id="{806A830D-EB24-44EB-AAD5-924D0AD78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75" y="3860800"/>
              <a:ext cx="11112" cy="14288"/>
            </a:xfrm>
            <a:custGeom>
              <a:avLst/>
              <a:gdLst>
                <a:gd name="T0" fmla="*/ 2147483647 w 7"/>
                <a:gd name="T1" fmla="*/ 0 h 9"/>
                <a:gd name="T2" fmla="*/ 0 w 7"/>
                <a:gd name="T3" fmla="*/ 0 h 9"/>
                <a:gd name="T4" fmla="*/ 2147483647 w 7"/>
                <a:gd name="T5" fmla="*/ 2147483647 h 9"/>
                <a:gd name="T6" fmla="*/ 2147483647 w 7"/>
                <a:gd name="T7" fmla="*/ 2147483647 h 9"/>
                <a:gd name="T8" fmla="*/ 2147483647 w 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0"/>
                  </a:moveTo>
                  <a:lnTo>
                    <a:pt x="0" y="0"/>
                  </a:lnTo>
                  <a:lnTo>
                    <a:pt x="2" y="9"/>
                  </a:lnTo>
                  <a:lnTo>
                    <a:pt x="7" y="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5" name="Freeform 463">
              <a:extLst>
                <a:ext uri="{FF2B5EF4-FFF2-40B4-BE49-F238E27FC236}">
                  <a16:creationId xmlns:a16="http://schemas.microsoft.com/office/drawing/2014/main" id="{65393244-6888-42E8-B038-C1D8C66A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7" y="3863975"/>
              <a:ext cx="6350" cy="15875"/>
            </a:xfrm>
            <a:custGeom>
              <a:avLst/>
              <a:gdLst>
                <a:gd name="T0" fmla="*/ 0 w 2"/>
                <a:gd name="T1" fmla="*/ 2147483647 h 4"/>
                <a:gd name="T2" fmla="*/ 0 w 2"/>
                <a:gd name="T3" fmla="*/ 0 h 4"/>
                <a:gd name="T4" fmla="*/ 2147483647 w 2"/>
                <a:gd name="T5" fmla="*/ 0 h 4"/>
                <a:gd name="T6" fmla="*/ 2147483647 w 2"/>
                <a:gd name="T7" fmla="*/ 2147483647 h 4"/>
                <a:gd name="T8" fmla="*/ 0 w 2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0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6" name="Freeform 464">
              <a:extLst>
                <a:ext uri="{FF2B5EF4-FFF2-40B4-BE49-F238E27FC236}">
                  <a16:creationId xmlns:a16="http://schemas.microsoft.com/office/drawing/2014/main" id="{A7D84B6C-80E5-44E6-956C-FA113A72F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3863975"/>
              <a:ext cx="55562" cy="15875"/>
            </a:xfrm>
            <a:custGeom>
              <a:avLst/>
              <a:gdLst>
                <a:gd name="T0" fmla="*/ 0 w 15"/>
                <a:gd name="T1" fmla="*/ 0 h 4"/>
                <a:gd name="T2" fmla="*/ 2147483647 w 15"/>
                <a:gd name="T3" fmla="*/ 2147483647 h 4"/>
                <a:gd name="T4" fmla="*/ 2147483647 w 15"/>
                <a:gd name="T5" fmla="*/ 2147483647 h 4"/>
                <a:gd name="T6" fmla="*/ 0 w 15"/>
                <a:gd name="T7" fmla="*/ 2147483647 h 4"/>
                <a:gd name="T8" fmla="*/ 0 w 1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"/>
                <a:gd name="T17" fmla="*/ 15 w 1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">
                  <a:moveTo>
                    <a:pt x="0" y="0"/>
                  </a:moveTo>
                  <a:cubicBezTo>
                    <a:pt x="4" y="0"/>
                    <a:pt x="9" y="1"/>
                    <a:pt x="15" y="2"/>
                  </a:cubicBezTo>
                  <a:cubicBezTo>
                    <a:pt x="15" y="2"/>
                    <a:pt x="15" y="3"/>
                    <a:pt x="15" y="4"/>
                  </a:cubicBezTo>
                  <a:cubicBezTo>
                    <a:pt x="8" y="4"/>
                    <a:pt x="4" y="4"/>
                    <a:pt x="0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7" name="Freeform 465">
              <a:extLst>
                <a:ext uri="{FF2B5EF4-FFF2-40B4-BE49-F238E27FC236}">
                  <a16:creationId xmlns:a16="http://schemas.microsoft.com/office/drawing/2014/main" id="{873FEA75-6A1C-42CD-BAC6-1C7268B02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487" y="3852862"/>
              <a:ext cx="60325" cy="15875"/>
            </a:xfrm>
            <a:custGeom>
              <a:avLst/>
              <a:gdLst>
                <a:gd name="T0" fmla="*/ 0 w 16"/>
                <a:gd name="T1" fmla="*/ 2147483647 h 4"/>
                <a:gd name="T2" fmla="*/ 2147483647 w 16"/>
                <a:gd name="T3" fmla="*/ 2147483647 h 4"/>
                <a:gd name="T4" fmla="*/ 2147483647 w 16"/>
                <a:gd name="T5" fmla="*/ 2147483647 h 4"/>
                <a:gd name="T6" fmla="*/ 2147483647 w 16"/>
                <a:gd name="T7" fmla="*/ 2147483647 h 4"/>
                <a:gd name="T8" fmla="*/ 2147483647 w 16"/>
                <a:gd name="T9" fmla="*/ 2147483647 h 4"/>
                <a:gd name="T10" fmla="*/ 2147483647 w 16"/>
                <a:gd name="T11" fmla="*/ 2147483647 h 4"/>
                <a:gd name="T12" fmla="*/ 2147483647 w 16"/>
                <a:gd name="T13" fmla="*/ 2147483647 h 4"/>
                <a:gd name="T14" fmla="*/ 2147483647 w 16"/>
                <a:gd name="T15" fmla="*/ 2147483647 h 4"/>
                <a:gd name="T16" fmla="*/ 2147483647 w 16"/>
                <a:gd name="T17" fmla="*/ 2147483647 h 4"/>
                <a:gd name="T18" fmla="*/ 2147483647 w 16"/>
                <a:gd name="T19" fmla="*/ 2147483647 h 4"/>
                <a:gd name="T20" fmla="*/ 0 w 16"/>
                <a:gd name="T21" fmla="*/ 2147483647 h 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4"/>
                <a:gd name="T35" fmla="*/ 16 w 16"/>
                <a:gd name="T36" fmla="*/ 4 h 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4">
                  <a:moveTo>
                    <a:pt x="0" y="2"/>
                  </a:moveTo>
                  <a:cubicBezTo>
                    <a:pt x="0" y="2"/>
                    <a:pt x="0" y="2"/>
                    <a:pt x="1" y="1"/>
                  </a:cubicBezTo>
                  <a:cubicBezTo>
                    <a:pt x="2" y="0"/>
                    <a:pt x="4" y="0"/>
                    <a:pt x="6" y="1"/>
                  </a:cubicBezTo>
                  <a:cubicBezTo>
                    <a:pt x="11" y="1"/>
                    <a:pt x="16" y="1"/>
                    <a:pt x="16" y="1"/>
                  </a:cubicBezTo>
                  <a:cubicBezTo>
                    <a:pt x="16" y="1"/>
                    <a:pt x="15" y="3"/>
                    <a:pt x="13" y="2"/>
                  </a:cubicBezTo>
                  <a:cubicBezTo>
                    <a:pt x="11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4"/>
                    <a:pt x="1" y="3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8" name="Freeform 466">
              <a:extLst>
                <a:ext uri="{FF2B5EF4-FFF2-40B4-BE49-F238E27FC236}">
                  <a16:creationId xmlns:a16="http://schemas.microsoft.com/office/drawing/2014/main" id="{FFB7B3CD-FD3F-42D5-ABD3-C458EA0A7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762" y="3863975"/>
              <a:ext cx="7937" cy="15875"/>
            </a:xfrm>
            <a:custGeom>
              <a:avLst/>
              <a:gdLst>
                <a:gd name="T0" fmla="*/ 0 w 2"/>
                <a:gd name="T1" fmla="*/ 2147483647 h 4"/>
                <a:gd name="T2" fmla="*/ 2147483647 w 2"/>
                <a:gd name="T3" fmla="*/ 0 h 4"/>
                <a:gd name="T4" fmla="*/ 2147483647 w 2"/>
                <a:gd name="T5" fmla="*/ 0 h 4"/>
                <a:gd name="T6" fmla="*/ 2147483647 w 2"/>
                <a:gd name="T7" fmla="*/ 2147483647 h 4"/>
                <a:gd name="T8" fmla="*/ 0 w 2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0" y="4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</a:path>
              </a:pathLst>
            </a:custGeom>
            <a:solidFill>
              <a:srgbClr val="20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9" name="Freeform 467">
              <a:extLst>
                <a:ext uri="{FF2B5EF4-FFF2-40B4-BE49-F238E27FC236}">
                  <a16:creationId xmlns:a16="http://schemas.microsoft.com/office/drawing/2014/main" id="{32C574D0-7A00-45CC-90BC-A387D15E1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12" y="3860800"/>
              <a:ext cx="41275" cy="19050"/>
            </a:xfrm>
            <a:custGeom>
              <a:avLst/>
              <a:gdLst>
                <a:gd name="T0" fmla="*/ 0 w 11"/>
                <a:gd name="T1" fmla="*/ 2147483647 h 5"/>
                <a:gd name="T2" fmla="*/ 2147483647 w 11"/>
                <a:gd name="T3" fmla="*/ 0 h 5"/>
                <a:gd name="T4" fmla="*/ 2147483647 w 11"/>
                <a:gd name="T5" fmla="*/ 2147483647 h 5"/>
                <a:gd name="T6" fmla="*/ 2147483647 w 11"/>
                <a:gd name="T7" fmla="*/ 2147483647 h 5"/>
                <a:gd name="T8" fmla="*/ 0 w 11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0" y="4"/>
                  </a:moveTo>
                  <a:cubicBezTo>
                    <a:pt x="0" y="3"/>
                    <a:pt x="1" y="1"/>
                    <a:pt x="1" y="0"/>
                  </a:cubicBezTo>
                  <a:cubicBezTo>
                    <a:pt x="5" y="0"/>
                    <a:pt x="8" y="0"/>
                    <a:pt x="11" y="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8" y="5"/>
                    <a:pt x="5" y="4"/>
                    <a:pt x="0" y="4"/>
                  </a:cubicBezTo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0" name="Freeform 468">
              <a:extLst>
                <a:ext uri="{FF2B5EF4-FFF2-40B4-BE49-F238E27FC236}">
                  <a16:creationId xmlns:a16="http://schemas.microsoft.com/office/drawing/2014/main" id="{13668B76-3928-4053-B5C7-2E13340AE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375" y="3871912"/>
              <a:ext cx="4762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147483647 h 2"/>
                <a:gd name="T4" fmla="*/ 2147483647 w 1"/>
                <a:gd name="T5" fmla="*/ 2147483647 h 2"/>
                <a:gd name="T6" fmla="*/ 0 w 1"/>
                <a:gd name="T7" fmla="*/ 2147483647 h 2"/>
                <a:gd name="T8" fmla="*/ 0 w 1"/>
                <a:gd name="T9" fmla="*/ 2147483647 h 2"/>
                <a:gd name="T10" fmla="*/ 0 w 1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1" name="Freeform 469">
              <a:extLst>
                <a:ext uri="{FF2B5EF4-FFF2-40B4-BE49-F238E27FC236}">
                  <a16:creationId xmlns:a16="http://schemas.microsoft.com/office/drawing/2014/main" id="{63BCB3A8-DFF0-445C-9CBB-81121268E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887" y="3932237"/>
              <a:ext cx="15875" cy="7938"/>
            </a:xfrm>
            <a:custGeom>
              <a:avLst/>
              <a:gdLst>
                <a:gd name="T0" fmla="*/ 0 w 4"/>
                <a:gd name="T1" fmla="*/ 2147483647 h 2"/>
                <a:gd name="T2" fmla="*/ 2147483647 w 4"/>
                <a:gd name="T3" fmla="*/ 0 h 2"/>
                <a:gd name="T4" fmla="*/ 2147483647 w 4"/>
                <a:gd name="T5" fmla="*/ 2147483647 h 2"/>
                <a:gd name="T6" fmla="*/ 0 w 4"/>
                <a:gd name="T7" fmla="*/ 2147483647 h 2"/>
                <a:gd name="T8" fmla="*/ 0 w 4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2" y="2"/>
                    <a:pt x="1" y="2"/>
                    <a:pt x="0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0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2" name="Freeform 470">
              <a:extLst>
                <a:ext uri="{FF2B5EF4-FFF2-40B4-BE49-F238E27FC236}">
                  <a16:creationId xmlns:a16="http://schemas.microsoft.com/office/drawing/2014/main" id="{78E11C1A-E1E7-41D2-86D3-784AFE000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00" y="3921125"/>
              <a:ext cx="19050" cy="19050"/>
            </a:xfrm>
            <a:custGeom>
              <a:avLst/>
              <a:gdLst>
                <a:gd name="T0" fmla="*/ 2147483647 w 12"/>
                <a:gd name="T1" fmla="*/ 2147483647 h 12"/>
                <a:gd name="T2" fmla="*/ 2147483647 w 12"/>
                <a:gd name="T3" fmla="*/ 2147483647 h 12"/>
                <a:gd name="T4" fmla="*/ 2147483647 w 12"/>
                <a:gd name="T5" fmla="*/ 0 h 12"/>
                <a:gd name="T6" fmla="*/ 0 w 12"/>
                <a:gd name="T7" fmla="*/ 2147483647 h 12"/>
                <a:gd name="T8" fmla="*/ 2147483647 w 12"/>
                <a:gd name="T9" fmla="*/ 21474836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2" y="12"/>
                  </a:moveTo>
                  <a:lnTo>
                    <a:pt x="12" y="9"/>
                  </a:lnTo>
                  <a:lnTo>
                    <a:pt x="7" y="0"/>
                  </a:lnTo>
                  <a:lnTo>
                    <a:pt x="0" y="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20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3" name="Freeform 471">
              <a:extLst>
                <a:ext uri="{FF2B5EF4-FFF2-40B4-BE49-F238E27FC236}">
                  <a16:creationId xmlns:a16="http://schemas.microsoft.com/office/drawing/2014/main" id="{5DE6A052-B894-4508-960B-10AA4109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1325" y="3924300"/>
              <a:ext cx="7937" cy="15875"/>
            </a:xfrm>
            <a:custGeom>
              <a:avLst/>
              <a:gdLst>
                <a:gd name="T0" fmla="*/ 2147483647 w 2"/>
                <a:gd name="T1" fmla="*/ 0 h 4"/>
                <a:gd name="T2" fmla="*/ 2147483647 w 2"/>
                <a:gd name="T3" fmla="*/ 2147483647 h 4"/>
                <a:gd name="T4" fmla="*/ 2147483647 w 2"/>
                <a:gd name="T5" fmla="*/ 2147483647 h 4"/>
                <a:gd name="T6" fmla="*/ 0 w 2"/>
                <a:gd name="T7" fmla="*/ 0 h 4"/>
                <a:gd name="T8" fmla="*/ 2147483647 w 2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4" name="Freeform 472">
              <a:extLst>
                <a:ext uri="{FF2B5EF4-FFF2-40B4-BE49-F238E27FC236}">
                  <a16:creationId xmlns:a16="http://schemas.microsoft.com/office/drawing/2014/main" id="{DCE68810-307E-42F9-AB34-583086C5D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000" y="3924300"/>
              <a:ext cx="57150" cy="15875"/>
            </a:xfrm>
            <a:custGeom>
              <a:avLst/>
              <a:gdLst>
                <a:gd name="T0" fmla="*/ 2147483647 w 15"/>
                <a:gd name="T1" fmla="*/ 2147483647 h 4"/>
                <a:gd name="T2" fmla="*/ 0 w 15"/>
                <a:gd name="T3" fmla="*/ 2147483647 h 4"/>
                <a:gd name="T4" fmla="*/ 0 w 15"/>
                <a:gd name="T5" fmla="*/ 2147483647 h 4"/>
                <a:gd name="T6" fmla="*/ 2147483647 w 15"/>
                <a:gd name="T7" fmla="*/ 0 h 4"/>
                <a:gd name="T8" fmla="*/ 2147483647 w 15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4"/>
                <a:gd name="T17" fmla="*/ 15 w 1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4">
                  <a:moveTo>
                    <a:pt x="15" y="4"/>
                  </a:moveTo>
                  <a:cubicBezTo>
                    <a:pt x="11" y="4"/>
                    <a:pt x="7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6" y="1"/>
                    <a:pt x="11" y="1"/>
                    <a:pt x="15" y="0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5" name="Freeform 473">
              <a:extLst>
                <a:ext uri="{FF2B5EF4-FFF2-40B4-BE49-F238E27FC236}">
                  <a16:creationId xmlns:a16="http://schemas.microsoft.com/office/drawing/2014/main" id="{D11EC98B-4474-44A8-872E-EBDC77543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37" y="3932237"/>
              <a:ext cx="58737" cy="14288"/>
            </a:xfrm>
            <a:custGeom>
              <a:avLst/>
              <a:gdLst>
                <a:gd name="T0" fmla="*/ 2147483647 w 16"/>
                <a:gd name="T1" fmla="*/ 2147483647 h 4"/>
                <a:gd name="T2" fmla="*/ 2147483647 w 16"/>
                <a:gd name="T3" fmla="*/ 2147483647 h 4"/>
                <a:gd name="T4" fmla="*/ 2147483647 w 16"/>
                <a:gd name="T5" fmla="*/ 2147483647 h 4"/>
                <a:gd name="T6" fmla="*/ 0 w 16"/>
                <a:gd name="T7" fmla="*/ 2147483647 h 4"/>
                <a:gd name="T8" fmla="*/ 2147483647 w 16"/>
                <a:gd name="T9" fmla="*/ 2147483647 h 4"/>
                <a:gd name="T10" fmla="*/ 2147483647 w 16"/>
                <a:gd name="T11" fmla="*/ 2147483647 h 4"/>
                <a:gd name="T12" fmla="*/ 2147483647 w 16"/>
                <a:gd name="T13" fmla="*/ 2147483647 h 4"/>
                <a:gd name="T14" fmla="*/ 2147483647 w 16"/>
                <a:gd name="T15" fmla="*/ 2147483647 h 4"/>
                <a:gd name="T16" fmla="*/ 2147483647 w 16"/>
                <a:gd name="T17" fmla="*/ 0 h 4"/>
                <a:gd name="T18" fmla="*/ 2147483647 w 16"/>
                <a:gd name="T19" fmla="*/ 2147483647 h 4"/>
                <a:gd name="T20" fmla="*/ 2147483647 w 16"/>
                <a:gd name="T21" fmla="*/ 2147483647 h 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4"/>
                <a:gd name="T35" fmla="*/ 16 w 16"/>
                <a:gd name="T36" fmla="*/ 4 h 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4">
                  <a:moveTo>
                    <a:pt x="16" y="1"/>
                  </a:moveTo>
                  <a:cubicBezTo>
                    <a:pt x="16" y="1"/>
                    <a:pt x="16" y="2"/>
                    <a:pt x="15" y="3"/>
                  </a:cubicBezTo>
                  <a:cubicBezTo>
                    <a:pt x="14" y="3"/>
                    <a:pt x="13" y="4"/>
                    <a:pt x="10" y="4"/>
                  </a:cubicBezTo>
                  <a:cubicBezTo>
                    <a:pt x="6" y="4"/>
                    <a:pt x="0" y="4"/>
                    <a:pt x="0" y="4"/>
                  </a:cubicBezTo>
                  <a:cubicBezTo>
                    <a:pt x="0" y="4"/>
                    <a:pt x="1" y="2"/>
                    <a:pt x="3" y="3"/>
                  </a:cubicBezTo>
                  <a:cubicBezTo>
                    <a:pt x="5" y="3"/>
                    <a:pt x="12" y="2"/>
                    <a:pt x="12" y="2"/>
                  </a:cubicBezTo>
                  <a:cubicBezTo>
                    <a:pt x="12" y="2"/>
                    <a:pt x="12" y="2"/>
                    <a:pt x="13" y="2"/>
                  </a:cubicBezTo>
                  <a:cubicBezTo>
                    <a:pt x="13" y="2"/>
                    <a:pt x="13" y="2"/>
                    <a:pt x="13" y="1"/>
                  </a:cubicBezTo>
                  <a:cubicBezTo>
                    <a:pt x="12" y="1"/>
                    <a:pt x="13" y="1"/>
                    <a:pt x="13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6" name="Freeform 474">
              <a:extLst>
                <a:ext uri="{FF2B5EF4-FFF2-40B4-BE49-F238E27FC236}">
                  <a16:creationId xmlns:a16="http://schemas.microsoft.com/office/drawing/2014/main" id="{85F62FB1-685D-4146-8567-69BA7096F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150" y="3924300"/>
              <a:ext cx="6350" cy="15875"/>
            </a:xfrm>
            <a:custGeom>
              <a:avLst/>
              <a:gdLst>
                <a:gd name="T0" fmla="*/ 2147483647 w 2"/>
                <a:gd name="T1" fmla="*/ 0 h 4"/>
                <a:gd name="T2" fmla="*/ 2147483647 w 2"/>
                <a:gd name="T3" fmla="*/ 2147483647 h 4"/>
                <a:gd name="T4" fmla="*/ 0 w 2"/>
                <a:gd name="T5" fmla="*/ 2147483647 h 4"/>
                <a:gd name="T6" fmla="*/ 0 w 2"/>
                <a:gd name="T7" fmla="*/ 0 h 4"/>
                <a:gd name="T8" fmla="*/ 2147483647 w 2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1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</a:path>
              </a:pathLst>
            </a:custGeom>
            <a:solidFill>
              <a:srgbClr val="20B7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7" name="Freeform 475">
              <a:extLst>
                <a:ext uri="{FF2B5EF4-FFF2-40B4-BE49-F238E27FC236}">
                  <a16:creationId xmlns:a16="http://schemas.microsoft.com/office/drawing/2014/main" id="{42FBB229-46DC-4E82-8965-47C664780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2" y="3921125"/>
              <a:ext cx="36512" cy="19050"/>
            </a:xfrm>
            <a:custGeom>
              <a:avLst/>
              <a:gdLst>
                <a:gd name="T0" fmla="*/ 2147483647 w 10"/>
                <a:gd name="T1" fmla="*/ 0 h 5"/>
                <a:gd name="T2" fmla="*/ 2147483647 w 10"/>
                <a:gd name="T3" fmla="*/ 2147483647 h 5"/>
                <a:gd name="T4" fmla="*/ 0 w 10"/>
                <a:gd name="T5" fmla="*/ 2147483647 h 5"/>
                <a:gd name="T6" fmla="*/ 0 w 10"/>
                <a:gd name="T7" fmla="*/ 2147483647 h 5"/>
                <a:gd name="T8" fmla="*/ 2147483647 w 10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5"/>
                <a:gd name="T17" fmla="*/ 10 w 1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5">
                  <a:moveTo>
                    <a:pt x="10" y="0"/>
                  </a:moveTo>
                  <a:cubicBezTo>
                    <a:pt x="10" y="2"/>
                    <a:pt x="10" y="3"/>
                    <a:pt x="10" y="5"/>
                  </a:cubicBezTo>
                  <a:cubicBezTo>
                    <a:pt x="6" y="5"/>
                    <a:pt x="3" y="5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6" y="1"/>
                    <a:pt x="10" y="0"/>
                  </a:cubicBezTo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8" name="Freeform 476">
              <a:extLst>
                <a:ext uri="{FF2B5EF4-FFF2-40B4-BE49-F238E27FC236}">
                  <a16:creationId xmlns:a16="http://schemas.microsoft.com/office/drawing/2014/main" id="{5B506D70-7832-4A8D-AF0A-61852C95B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2" y="3935412"/>
              <a:ext cx="3175" cy="4763"/>
            </a:xfrm>
            <a:custGeom>
              <a:avLst/>
              <a:gdLst>
                <a:gd name="T0" fmla="*/ 2147483647 w 1"/>
                <a:gd name="T1" fmla="*/ 2147483647 h 1"/>
                <a:gd name="T2" fmla="*/ 2147483647 w 1"/>
                <a:gd name="T3" fmla="*/ 2147483647 h 1"/>
                <a:gd name="T4" fmla="*/ 0 w 1"/>
                <a:gd name="T5" fmla="*/ 0 h 1"/>
                <a:gd name="T6" fmla="*/ 0 w 1"/>
                <a:gd name="T7" fmla="*/ 0 h 1"/>
                <a:gd name="T8" fmla="*/ 2147483647 w 1"/>
                <a:gd name="T9" fmla="*/ 0 h 1"/>
                <a:gd name="T10" fmla="*/ 2147483647 w 1"/>
                <a:gd name="T11" fmla="*/ 2147483647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9" name="Freeform 478">
              <a:extLst>
                <a:ext uri="{FF2B5EF4-FFF2-40B4-BE49-F238E27FC236}">
                  <a16:creationId xmlns:a16="http://schemas.microsoft.com/office/drawing/2014/main" id="{7C40E10A-047C-489C-8C00-706561BD3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375" y="3311525"/>
              <a:ext cx="274637" cy="260350"/>
            </a:xfrm>
            <a:custGeom>
              <a:avLst/>
              <a:gdLst>
                <a:gd name="T0" fmla="*/ 2147483647 w 73"/>
                <a:gd name="T1" fmla="*/ 0 h 69"/>
                <a:gd name="T2" fmla="*/ 2147483647 w 73"/>
                <a:gd name="T3" fmla="*/ 0 h 69"/>
                <a:gd name="T4" fmla="*/ 2147483647 w 73"/>
                <a:gd name="T5" fmla="*/ 2147483647 h 69"/>
                <a:gd name="T6" fmla="*/ 2147483647 w 73"/>
                <a:gd name="T7" fmla="*/ 2147483647 h 69"/>
                <a:gd name="T8" fmla="*/ 2147483647 w 73"/>
                <a:gd name="T9" fmla="*/ 2147483647 h 69"/>
                <a:gd name="T10" fmla="*/ 2147483647 w 73"/>
                <a:gd name="T11" fmla="*/ 2147483647 h 69"/>
                <a:gd name="T12" fmla="*/ 2147483647 w 73"/>
                <a:gd name="T13" fmla="*/ 2147483647 h 69"/>
                <a:gd name="T14" fmla="*/ 2147483647 w 73"/>
                <a:gd name="T15" fmla="*/ 2147483647 h 69"/>
                <a:gd name="T16" fmla="*/ 2147483647 w 73"/>
                <a:gd name="T17" fmla="*/ 2147483647 h 69"/>
                <a:gd name="T18" fmla="*/ 0 w 73"/>
                <a:gd name="T19" fmla="*/ 2147483647 h 69"/>
                <a:gd name="T20" fmla="*/ 0 w 73"/>
                <a:gd name="T21" fmla="*/ 2147483647 h 69"/>
                <a:gd name="T22" fmla="*/ 2147483647 w 73"/>
                <a:gd name="T23" fmla="*/ 0 h 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69"/>
                <a:gd name="T38" fmla="*/ 73 w 73"/>
                <a:gd name="T39" fmla="*/ 69 h 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69">
                  <a:moveTo>
                    <a:pt x="17" y="0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66" y="0"/>
                    <a:pt x="73" y="6"/>
                    <a:pt x="73" y="15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3" y="34"/>
                    <a:pt x="71" y="38"/>
                    <a:pt x="68" y="41"/>
                  </a:cubicBezTo>
                  <a:cubicBezTo>
                    <a:pt x="66" y="42"/>
                    <a:pt x="66" y="44"/>
                    <a:pt x="67" y="45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49" y="46"/>
                    <a:pt x="4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8" y="46"/>
                    <a:pt x="0" y="38"/>
                    <a:pt x="0" y="2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6"/>
                    <a:pt x="8" y="0"/>
                    <a:pt x="17" y="0"/>
                  </a:cubicBezTo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0" name="Freeform 479">
              <a:extLst>
                <a:ext uri="{FF2B5EF4-FFF2-40B4-BE49-F238E27FC236}">
                  <a16:creationId xmlns:a16="http://schemas.microsoft.com/office/drawing/2014/main" id="{0E853AFD-BB5A-47C6-80B9-59DE3D31B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7" y="3398837"/>
              <a:ext cx="293687" cy="274638"/>
            </a:xfrm>
            <a:custGeom>
              <a:avLst/>
              <a:gdLst>
                <a:gd name="T0" fmla="*/ 2147483647 w 78"/>
                <a:gd name="T1" fmla="*/ 0 h 73"/>
                <a:gd name="T2" fmla="*/ 2147483647 w 78"/>
                <a:gd name="T3" fmla="*/ 0 h 73"/>
                <a:gd name="T4" fmla="*/ 2147483647 w 78"/>
                <a:gd name="T5" fmla="*/ 2147483647 h 73"/>
                <a:gd name="T6" fmla="*/ 2147483647 w 78"/>
                <a:gd name="T7" fmla="*/ 2147483647 h 73"/>
                <a:gd name="T8" fmla="*/ 2147483647 w 78"/>
                <a:gd name="T9" fmla="*/ 2147483647 h 73"/>
                <a:gd name="T10" fmla="*/ 2147483647 w 78"/>
                <a:gd name="T11" fmla="*/ 2147483647 h 73"/>
                <a:gd name="T12" fmla="*/ 0 w 78"/>
                <a:gd name="T13" fmla="*/ 2147483647 h 73"/>
                <a:gd name="T14" fmla="*/ 2147483647 w 78"/>
                <a:gd name="T15" fmla="*/ 2147483647 h 73"/>
                <a:gd name="T16" fmla="*/ 2147483647 w 78"/>
                <a:gd name="T17" fmla="*/ 2147483647 h 73"/>
                <a:gd name="T18" fmla="*/ 2147483647 w 78"/>
                <a:gd name="T19" fmla="*/ 2147483647 h 73"/>
                <a:gd name="T20" fmla="*/ 2147483647 w 78"/>
                <a:gd name="T21" fmla="*/ 2147483647 h 73"/>
                <a:gd name="T22" fmla="*/ 2147483647 w 78"/>
                <a:gd name="T23" fmla="*/ 0 h 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"/>
                <a:gd name="T37" fmla="*/ 0 h 73"/>
                <a:gd name="T38" fmla="*/ 78 w 78"/>
                <a:gd name="T39" fmla="*/ 73 h 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" h="73">
                  <a:moveTo>
                    <a:pt x="6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2" y="0"/>
                    <a:pt x="5" y="7"/>
                    <a:pt x="5" y="16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4"/>
                    <a:pt x="7" y="39"/>
                    <a:pt x="10" y="42"/>
                  </a:cubicBezTo>
                  <a:cubicBezTo>
                    <a:pt x="12" y="43"/>
                    <a:pt x="12" y="45"/>
                    <a:pt x="11" y="46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29" y="46"/>
                    <a:pt x="30" y="4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70" y="46"/>
                    <a:pt x="78" y="39"/>
                    <a:pt x="78" y="29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7"/>
                    <a:pt x="70" y="0"/>
                    <a:pt x="61" y="0"/>
                  </a:cubicBezTo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1" name="Freeform 480">
              <a:extLst>
                <a:ext uri="{FF2B5EF4-FFF2-40B4-BE49-F238E27FC236}">
                  <a16:creationId xmlns:a16="http://schemas.microsoft.com/office/drawing/2014/main" id="{8BE13A55-4E8C-4176-8B2C-2BD4C75C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725" y="3440112"/>
              <a:ext cx="203200" cy="14288"/>
            </a:xfrm>
            <a:custGeom>
              <a:avLst/>
              <a:gdLst>
                <a:gd name="T0" fmla="*/ 2147483647 w 54"/>
                <a:gd name="T1" fmla="*/ 2147483647 h 4"/>
                <a:gd name="T2" fmla="*/ 2147483647 w 54"/>
                <a:gd name="T3" fmla="*/ 2147483647 h 4"/>
                <a:gd name="T4" fmla="*/ 2147483647 w 54"/>
                <a:gd name="T5" fmla="*/ 2147483647 h 4"/>
                <a:gd name="T6" fmla="*/ 2147483647 w 54"/>
                <a:gd name="T7" fmla="*/ 0 h 4"/>
                <a:gd name="T8" fmla="*/ 2147483647 w 54"/>
                <a:gd name="T9" fmla="*/ 0 h 4"/>
                <a:gd name="T10" fmla="*/ 0 w 54"/>
                <a:gd name="T11" fmla="*/ 2147483647 h 4"/>
                <a:gd name="T12" fmla="*/ 2147483647 w 54"/>
                <a:gd name="T13" fmla="*/ 2147483647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"/>
                <a:gd name="T23" fmla="*/ 54 w 54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">
                  <a:moveTo>
                    <a:pt x="2" y="4"/>
                  </a:moveTo>
                  <a:cubicBezTo>
                    <a:pt x="52" y="4"/>
                    <a:pt x="52" y="4"/>
                    <a:pt x="52" y="4"/>
                  </a:cubicBezTo>
                  <a:cubicBezTo>
                    <a:pt x="54" y="4"/>
                    <a:pt x="54" y="3"/>
                    <a:pt x="54" y="2"/>
                  </a:cubicBezTo>
                  <a:cubicBezTo>
                    <a:pt x="54" y="1"/>
                    <a:pt x="54" y="0"/>
                    <a:pt x="5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164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2" name="Freeform 481">
              <a:extLst>
                <a:ext uri="{FF2B5EF4-FFF2-40B4-BE49-F238E27FC236}">
                  <a16:creationId xmlns:a16="http://schemas.microsoft.com/office/drawing/2014/main" id="{CDBCD57D-8BE1-4E5B-AE3A-C25E39A24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725" y="3478212"/>
              <a:ext cx="203200" cy="14288"/>
            </a:xfrm>
            <a:custGeom>
              <a:avLst/>
              <a:gdLst>
                <a:gd name="T0" fmla="*/ 2147483647 w 54"/>
                <a:gd name="T1" fmla="*/ 0 h 4"/>
                <a:gd name="T2" fmla="*/ 2147483647 w 54"/>
                <a:gd name="T3" fmla="*/ 0 h 4"/>
                <a:gd name="T4" fmla="*/ 0 w 54"/>
                <a:gd name="T5" fmla="*/ 2147483647 h 4"/>
                <a:gd name="T6" fmla="*/ 2147483647 w 54"/>
                <a:gd name="T7" fmla="*/ 2147483647 h 4"/>
                <a:gd name="T8" fmla="*/ 2147483647 w 54"/>
                <a:gd name="T9" fmla="*/ 2147483647 h 4"/>
                <a:gd name="T10" fmla="*/ 2147483647 w 54"/>
                <a:gd name="T11" fmla="*/ 2147483647 h 4"/>
                <a:gd name="T12" fmla="*/ 2147483647 w 54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"/>
                <a:gd name="T23" fmla="*/ 54 w 54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">
                  <a:moveTo>
                    <a:pt x="5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4" y="4"/>
                    <a:pt x="54" y="3"/>
                    <a:pt x="54" y="2"/>
                  </a:cubicBezTo>
                  <a:cubicBezTo>
                    <a:pt x="54" y="1"/>
                    <a:pt x="54" y="0"/>
                    <a:pt x="52" y="0"/>
                  </a:cubicBezTo>
                </a:path>
              </a:pathLst>
            </a:custGeom>
            <a:solidFill>
              <a:srgbClr val="164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3" name="Freeform 482">
              <a:extLst>
                <a:ext uri="{FF2B5EF4-FFF2-40B4-BE49-F238E27FC236}">
                  <a16:creationId xmlns:a16="http://schemas.microsoft.com/office/drawing/2014/main" id="{79ECF66B-07D7-42F6-8607-CC2699BE1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725" y="3514725"/>
              <a:ext cx="203200" cy="15875"/>
            </a:xfrm>
            <a:custGeom>
              <a:avLst/>
              <a:gdLst>
                <a:gd name="T0" fmla="*/ 2147483647 w 54"/>
                <a:gd name="T1" fmla="*/ 0 h 4"/>
                <a:gd name="T2" fmla="*/ 2147483647 w 54"/>
                <a:gd name="T3" fmla="*/ 0 h 4"/>
                <a:gd name="T4" fmla="*/ 0 w 54"/>
                <a:gd name="T5" fmla="*/ 2147483647 h 4"/>
                <a:gd name="T6" fmla="*/ 2147483647 w 54"/>
                <a:gd name="T7" fmla="*/ 2147483647 h 4"/>
                <a:gd name="T8" fmla="*/ 2147483647 w 54"/>
                <a:gd name="T9" fmla="*/ 2147483647 h 4"/>
                <a:gd name="T10" fmla="*/ 2147483647 w 54"/>
                <a:gd name="T11" fmla="*/ 2147483647 h 4"/>
                <a:gd name="T12" fmla="*/ 2147483647 w 54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4"/>
                <a:gd name="T23" fmla="*/ 54 w 54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4">
                  <a:moveTo>
                    <a:pt x="5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4" y="4"/>
                    <a:pt x="54" y="3"/>
                    <a:pt x="54" y="2"/>
                  </a:cubicBezTo>
                  <a:cubicBezTo>
                    <a:pt x="54" y="1"/>
                    <a:pt x="54" y="0"/>
                    <a:pt x="52" y="0"/>
                  </a:cubicBezTo>
                </a:path>
              </a:pathLst>
            </a:custGeom>
            <a:solidFill>
              <a:srgbClr val="164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759" name="Group 156">
            <a:extLst>
              <a:ext uri="{FF2B5EF4-FFF2-40B4-BE49-F238E27FC236}">
                <a16:creationId xmlns:a16="http://schemas.microsoft.com/office/drawing/2014/main" id="{660BD13A-8BC3-4AB9-AD9A-78277284DEE5}"/>
              </a:ext>
            </a:extLst>
          </p:cNvPr>
          <p:cNvGrpSpPr>
            <a:grpSpLocks/>
          </p:cNvGrpSpPr>
          <p:nvPr/>
        </p:nvGrpSpPr>
        <p:grpSpPr bwMode="auto">
          <a:xfrm rot="-1337492">
            <a:off x="8669338" y="4743450"/>
            <a:ext cx="2901950" cy="1568450"/>
            <a:chOff x="9719469" y="4613818"/>
            <a:chExt cx="1700292" cy="919307"/>
          </a:xfrm>
        </p:grpSpPr>
        <p:sp>
          <p:nvSpPr>
            <p:cNvPr id="74760" name="Freeform 1203">
              <a:extLst>
                <a:ext uri="{FF2B5EF4-FFF2-40B4-BE49-F238E27FC236}">
                  <a16:creationId xmlns:a16="http://schemas.microsoft.com/office/drawing/2014/main" id="{2850AA65-3F7A-435A-BE09-A137283B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5005" y="4788316"/>
              <a:ext cx="851210" cy="617127"/>
            </a:xfrm>
            <a:custGeom>
              <a:avLst/>
              <a:gdLst>
                <a:gd name="T0" fmla="*/ 2147483647 w 400"/>
                <a:gd name="T1" fmla="*/ 2147483647 h 290"/>
                <a:gd name="T2" fmla="*/ 2147483647 w 400"/>
                <a:gd name="T3" fmla="*/ 2147483647 h 290"/>
                <a:gd name="T4" fmla="*/ 0 w 400"/>
                <a:gd name="T5" fmla="*/ 2147483647 h 290"/>
                <a:gd name="T6" fmla="*/ 2147483647 w 400"/>
                <a:gd name="T7" fmla="*/ 0 h 290"/>
                <a:gd name="T8" fmla="*/ 2147483647 w 400"/>
                <a:gd name="T9" fmla="*/ 214748364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0"/>
                <a:gd name="T16" fmla="*/ 0 h 290"/>
                <a:gd name="T17" fmla="*/ 400 w 400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0" h="290">
                  <a:moveTo>
                    <a:pt x="400" y="238"/>
                  </a:moveTo>
                  <a:lnTo>
                    <a:pt x="34" y="290"/>
                  </a:lnTo>
                  <a:lnTo>
                    <a:pt x="0" y="54"/>
                  </a:lnTo>
                  <a:lnTo>
                    <a:pt x="366" y="0"/>
                  </a:lnTo>
                  <a:lnTo>
                    <a:pt x="400" y="238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1" name="Freeform 1204">
              <a:extLst>
                <a:ext uri="{FF2B5EF4-FFF2-40B4-BE49-F238E27FC236}">
                  <a16:creationId xmlns:a16="http://schemas.microsoft.com/office/drawing/2014/main" id="{34731A0C-0F38-4430-BE12-4EAD849BB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469" y="4958558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2" name="Freeform 1205">
              <a:extLst>
                <a:ext uri="{FF2B5EF4-FFF2-40B4-BE49-F238E27FC236}">
                  <a16:creationId xmlns:a16="http://schemas.microsoft.com/office/drawing/2014/main" id="{CF28D2E6-41D6-446B-A7BD-6B0B1EB45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981" y="502665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9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3" name="Freeform 1206">
              <a:extLst>
                <a:ext uri="{FF2B5EF4-FFF2-40B4-BE49-F238E27FC236}">
                  <a16:creationId xmlns:a16="http://schemas.microsoft.com/office/drawing/2014/main" id="{9F338FB7-8ACA-4127-B551-7A9DFBCFB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0749" y="5099008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4" name="Freeform 1207">
              <a:extLst>
                <a:ext uri="{FF2B5EF4-FFF2-40B4-BE49-F238E27FC236}">
                  <a16:creationId xmlns:a16="http://schemas.microsoft.com/office/drawing/2014/main" id="{8EAC09BE-400C-4795-9D56-5A996D90E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261" y="516710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5" name="Freeform 1208">
              <a:extLst>
                <a:ext uri="{FF2B5EF4-FFF2-40B4-BE49-F238E27FC236}">
                  <a16:creationId xmlns:a16="http://schemas.microsoft.com/office/drawing/2014/main" id="{EB3F1D8A-0EDD-4BB1-A44F-9C1D9C29F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2030" y="5239457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6" name="Freeform 1209">
              <a:extLst>
                <a:ext uri="{FF2B5EF4-FFF2-40B4-BE49-F238E27FC236}">
                  <a16:creationId xmlns:a16="http://schemas.microsoft.com/office/drawing/2014/main" id="{14DF5E2B-6FBF-443A-BC22-A8D0D5CBD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0542" y="5307554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7" name="Freeform 1211">
              <a:extLst>
                <a:ext uri="{FF2B5EF4-FFF2-40B4-BE49-F238E27FC236}">
                  <a16:creationId xmlns:a16="http://schemas.microsoft.com/office/drawing/2014/main" id="{3CEAC72D-E975-45C5-8905-FCF0D069A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0991" y="4894717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8" name="Freeform 1212">
              <a:extLst>
                <a:ext uri="{FF2B5EF4-FFF2-40B4-BE49-F238E27FC236}">
                  <a16:creationId xmlns:a16="http://schemas.microsoft.com/office/drawing/2014/main" id="{C8949A73-1810-4537-8FDA-80D5F23EF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9503" y="495430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69" name="Freeform 1213">
              <a:extLst>
                <a:ext uri="{FF2B5EF4-FFF2-40B4-BE49-F238E27FC236}">
                  <a16:creationId xmlns:a16="http://schemas.microsoft.com/office/drawing/2014/main" id="{D8BEE68B-C12D-49E3-8711-2C9C5ADBD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8016" y="501814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0" name="Freeform 1214">
              <a:extLst>
                <a:ext uri="{FF2B5EF4-FFF2-40B4-BE49-F238E27FC236}">
                  <a16:creationId xmlns:a16="http://schemas.microsoft.com/office/drawing/2014/main" id="{B168F7EA-7370-4FB2-B569-5F3E30CC8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6528" y="5077728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1" name="Freeform 1215">
              <a:extLst>
                <a:ext uri="{FF2B5EF4-FFF2-40B4-BE49-F238E27FC236}">
                  <a16:creationId xmlns:a16="http://schemas.microsoft.com/office/drawing/2014/main" id="{7C9A8B2F-C51F-45FC-93E0-495FA6CCA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040" y="513731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10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10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2" name="Freeform 1216">
              <a:extLst>
                <a:ext uri="{FF2B5EF4-FFF2-40B4-BE49-F238E27FC236}">
                  <a16:creationId xmlns:a16="http://schemas.microsoft.com/office/drawing/2014/main" id="{534D8620-118C-4F89-82BA-C3487E91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552" y="520115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3" name="Freeform 1217">
              <a:extLst>
                <a:ext uri="{FF2B5EF4-FFF2-40B4-BE49-F238E27FC236}">
                  <a16:creationId xmlns:a16="http://schemas.microsoft.com/office/drawing/2014/main" id="{F613EC0D-BDAB-4D83-BEC0-CB601561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1510" y="4613818"/>
              <a:ext cx="538391" cy="655432"/>
            </a:xfrm>
            <a:custGeom>
              <a:avLst/>
              <a:gdLst>
                <a:gd name="T0" fmla="*/ 2147483647 w 126"/>
                <a:gd name="T1" fmla="*/ 2147483647 h 154"/>
                <a:gd name="T2" fmla="*/ 2147483647 w 126"/>
                <a:gd name="T3" fmla="*/ 2147483647 h 154"/>
                <a:gd name="T4" fmla="*/ 2147483647 w 126"/>
                <a:gd name="T5" fmla="*/ 2147483647 h 154"/>
                <a:gd name="T6" fmla="*/ 2147483647 w 126"/>
                <a:gd name="T7" fmla="*/ 2147483647 h 154"/>
                <a:gd name="T8" fmla="*/ 2147483647 w 126"/>
                <a:gd name="T9" fmla="*/ 2147483647 h 154"/>
                <a:gd name="T10" fmla="*/ 2147483647 w 126"/>
                <a:gd name="T11" fmla="*/ 2147483647 h 154"/>
                <a:gd name="T12" fmla="*/ 2147483647 w 126"/>
                <a:gd name="T13" fmla="*/ 2147483647 h 154"/>
                <a:gd name="T14" fmla="*/ 2147483647 w 126"/>
                <a:gd name="T15" fmla="*/ 2147483647 h 154"/>
                <a:gd name="T16" fmla="*/ 2147483647 w 126"/>
                <a:gd name="T17" fmla="*/ 2147483647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54"/>
                <a:gd name="T29" fmla="*/ 126 w 126"/>
                <a:gd name="T30" fmla="*/ 154 h 1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54">
                  <a:moveTo>
                    <a:pt x="117" y="24"/>
                  </a:moveTo>
                  <a:cubicBezTo>
                    <a:pt x="56" y="2"/>
                    <a:pt x="56" y="2"/>
                    <a:pt x="56" y="2"/>
                  </a:cubicBezTo>
                  <a:cubicBezTo>
                    <a:pt x="50" y="0"/>
                    <a:pt x="43" y="3"/>
                    <a:pt x="41" y="9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0" y="121"/>
                    <a:pt x="4" y="127"/>
                    <a:pt x="10" y="129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7" y="154"/>
                    <a:pt x="84" y="151"/>
                    <a:pt x="86" y="145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26" y="33"/>
                    <a:pt x="123" y="27"/>
                    <a:pt x="117" y="24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4" name="Freeform 1218">
              <a:extLst>
                <a:ext uri="{FF2B5EF4-FFF2-40B4-BE49-F238E27FC236}">
                  <a16:creationId xmlns:a16="http://schemas.microsoft.com/office/drawing/2014/main" id="{10962DB0-A82B-4BE3-95C5-85DE6F394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1302" y="4639354"/>
              <a:ext cx="483063" cy="604359"/>
            </a:xfrm>
            <a:custGeom>
              <a:avLst/>
              <a:gdLst>
                <a:gd name="T0" fmla="*/ 2147483647 w 113"/>
                <a:gd name="T1" fmla="*/ 2147483647 h 142"/>
                <a:gd name="T2" fmla="*/ 2147483647 w 113"/>
                <a:gd name="T3" fmla="*/ 2147483647 h 142"/>
                <a:gd name="T4" fmla="*/ 2147483647 w 113"/>
                <a:gd name="T5" fmla="*/ 2147483647 h 142"/>
                <a:gd name="T6" fmla="*/ 2147483647 w 113"/>
                <a:gd name="T7" fmla="*/ 2147483647 h 142"/>
                <a:gd name="T8" fmla="*/ 2147483647 w 113"/>
                <a:gd name="T9" fmla="*/ 2147483647 h 142"/>
                <a:gd name="T10" fmla="*/ 2147483647 w 113"/>
                <a:gd name="T11" fmla="*/ 2147483647 h 142"/>
                <a:gd name="T12" fmla="*/ 2147483647 w 113"/>
                <a:gd name="T13" fmla="*/ 2147483647 h 142"/>
                <a:gd name="T14" fmla="*/ 2147483647 w 113"/>
                <a:gd name="T15" fmla="*/ 2147483647 h 142"/>
                <a:gd name="T16" fmla="*/ 2147483647 w 113"/>
                <a:gd name="T17" fmla="*/ 2147483647 h 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142"/>
                <a:gd name="T29" fmla="*/ 113 w 113"/>
                <a:gd name="T30" fmla="*/ 142 h 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142">
                  <a:moveTo>
                    <a:pt x="107" y="23"/>
                  </a:moveTo>
                  <a:cubicBezTo>
                    <a:pt x="48" y="2"/>
                    <a:pt x="48" y="2"/>
                    <a:pt x="48" y="2"/>
                  </a:cubicBezTo>
                  <a:cubicBezTo>
                    <a:pt x="44" y="0"/>
                    <a:pt x="40" y="2"/>
                    <a:pt x="39" y="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4"/>
                    <a:pt x="2" y="118"/>
                    <a:pt x="6" y="119"/>
                  </a:cubicBezTo>
                  <a:cubicBezTo>
                    <a:pt x="64" y="140"/>
                    <a:pt x="64" y="140"/>
                    <a:pt x="64" y="140"/>
                  </a:cubicBezTo>
                  <a:cubicBezTo>
                    <a:pt x="68" y="142"/>
                    <a:pt x="72" y="140"/>
                    <a:pt x="74" y="1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3" y="28"/>
                    <a:pt x="111" y="24"/>
                    <a:pt x="107" y="23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5" name="Freeform 1219">
              <a:extLst>
                <a:ext uri="{FF2B5EF4-FFF2-40B4-BE49-F238E27FC236}">
                  <a16:creationId xmlns:a16="http://schemas.microsoft.com/office/drawing/2014/main" id="{E7E779F7-EFC5-45C2-B67B-640BC55CD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569" y="4707451"/>
              <a:ext cx="197907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5" y="21"/>
                  </a:cubicBezTo>
                  <a:cubicBezTo>
                    <a:pt x="43" y="26"/>
                    <a:pt x="39" y="28"/>
                    <a:pt x="35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6" name="Freeform 1220">
              <a:extLst>
                <a:ext uri="{FF2B5EF4-FFF2-40B4-BE49-F238E27FC236}">
                  <a16:creationId xmlns:a16="http://schemas.microsoft.com/office/drawing/2014/main" id="{36E07F91-5348-42A6-BBC5-8AB1F0D4A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6216" y="4877693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4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4" y="21"/>
                  </a:cubicBezTo>
                  <a:cubicBezTo>
                    <a:pt x="43" y="25"/>
                    <a:pt x="39" y="28"/>
                    <a:pt x="34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7" name="Freeform 1221">
              <a:extLst>
                <a:ext uri="{FF2B5EF4-FFF2-40B4-BE49-F238E27FC236}">
                  <a16:creationId xmlns:a16="http://schemas.microsoft.com/office/drawing/2014/main" id="{93007FAE-CF82-48B3-9B1A-B9D770B0E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23" y="4954302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7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3"/>
                    <a:pt x="46" y="18"/>
                    <a:pt x="45" y="22"/>
                  </a:cubicBezTo>
                  <a:cubicBezTo>
                    <a:pt x="43" y="26"/>
                    <a:pt x="39" y="28"/>
                    <a:pt x="35" y="27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8" name="Freeform 1222">
              <a:extLst>
                <a:ext uri="{FF2B5EF4-FFF2-40B4-BE49-F238E27FC236}">
                  <a16:creationId xmlns:a16="http://schemas.microsoft.com/office/drawing/2014/main" id="{B7EC4BC2-8BD9-4F7B-93BE-5C5E95A5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9641" y="4822364"/>
              <a:ext cx="159603" cy="106401"/>
            </a:xfrm>
            <a:custGeom>
              <a:avLst/>
              <a:gdLst>
                <a:gd name="T0" fmla="*/ 2147483647 w 37"/>
                <a:gd name="T1" fmla="*/ 2147483647 h 25"/>
                <a:gd name="T2" fmla="*/ 2147483647 w 37"/>
                <a:gd name="T3" fmla="*/ 2147483647 h 25"/>
                <a:gd name="T4" fmla="*/ 2147483647 w 37"/>
                <a:gd name="T5" fmla="*/ 2147483647 h 25"/>
                <a:gd name="T6" fmla="*/ 2147483647 w 37"/>
                <a:gd name="T7" fmla="*/ 2147483647 h 25"/>
                <a:gd name="T8" fmla="*/ 2147483647 w 37"/>
                <a:gd name="T9" fmla="*/ 2147483647 h 25"/>
                <a:gd name="T10" fmla="*/ 2147483647 w 37"/>
                <a:gd name="T11" fmla="*/ 2147483647 h 25"/>
                <a:gd name="T12" fmla="*/ 2147483647 w 37"/>
                <a:gd name="T13" fmla="*/ 2147483647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5"/>
                <a:gd name="T23" fmla="*/ 37 w 3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5">
                  <a:moveTo>
                    <a:pt x="25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5" y="10"/>
                    <a:pt x="37" y="14"/>
                    <a:pt x="35" y="19"/>
                  </a:cubicBezTo>
                  <a:cubicBezTo>
                    <a:pt x="34" y="23"/>
                    <a:pt x="29" y="25"/>
                    <a:pt x="25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9" name="Freeform 1223">
              <a:extLst>
                <a:ext uri="{FF2B5EF4-FFF2-40B4-BE49-F238E27FC236}">
                  <a16:creationId xmlns:a16="http://schemas.microsoft.com/office/drawing/2014/main" id="{C2822C83-CE70-4AAD-8CCC-811D2926F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6008" y="5077728"/>
              <a:ext cx="157474" cy="102145"/>
            </a:xfrm>
            <a:custGeom>
              <a:avLst/>
              <a:gdLst>
                <a:gd name="T0" fmla="*/ 2147483647 w 37"/>
                <a:gd name="T1" fmla="*/ 2147483647 h 24"/>
                <a:gd name="T2" fmla="*/ 2147483647 w 37"/>
                <a:gd name="T3" fmla="*/ 2147483647 h 24"/>
                <a:gd name="T4" fmla="*/ 2147483647 w 37"/>
                <a:gd name="T5" fmla="*/ 2147483647 h 24"/>
                <a:gd name="T6" fmla="*/ 2147483647 w 37"/>
                <a:gd name="T7" fmla="*/ 2147483647 h 24"/>
                <a:gd name="T8" fmla="*/ 2147483647 w 37"/>
                <a:gd name="T9" fmla="*/ 2147483647 h 24"/>
                <a:gd name="T10" fmla="*/ 2147483647 w 37"/>
                <a:gd name="T11" fmla="*/ 2147483647 h 24"/>
                <a:gd name="T12" fmla="*/ 2147483647 w 37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4"/>
                <a:gd name="T23" fmla="*/ 37 w 37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4">
                  <a:moveTo>
                    <a:pt x="26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5" y="10"/>
                    <a:pt x="37" y="14"/>
                    <a:pt x="36" y="18"/>
                  </a:cubicBezTo>
                  <a:cubicBezTo>
                    <a:pt x="34" y="22"/>
                    <a:pt x="30" y="24"/>
                    <a:pt x="26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0" name="Freeform 1224">
              <a:extLst>
                <a:ext uri="{FF2B5EF4-FFF2-40B4-BE49-F238E27FC236}">
                  <a16:creationId xmlns:a16="http://schemas.microsoft.com/office/drawing/2014/main" id="{6755ABA2-AFBB-4600-8AB6-979AC77D9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8153" y="5145824"/>
              <a:ext cx="440502" cy="293668"/>
            </a:xfrm>
            <a:custGeom>
              <a:avLst/>
              <a:gdLst>
                <a:gd name="T0" fmla="*/ 2147483647 w 207"/>
                <a:gd name="T1" fmla="*/ 2147483647 h 138"/>
                <a:gd name="T2" fmla="*/ 0 w 207"/>
                <a:gd name="T3" fmla="*/ 2147483647 h 138"/>
                <a:gd name="T4" fmla="*/ 2147483647 w 207"/>
                <a:gd name="T5" fmla="*/ 0 h 138"/>
                <a:gd name="T6" fmla="*/ 2147483647 w 207"/>
                <a:gd name="T7" fmla="*/ 2147483647 h 138"/>
                <a:gd name="T8" fmla="*/ 2147483647 w 207"/>
                <a:gd name="T9" fmla="*/ 2147483647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8"/>
                <a:gd name="T17" fmla="*/ 207 w 207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8">
                  <a:moveTo>
                    <a:pt x="20" y="138"/>
                  </a:moveTo>
                  <a:lnTo>
                    <a:pt x="0" y="100"/>
                  </a:lnTo>
                  <a:lnTo>
                    <a:pt x="187" y="0"/>
                  </a:lnTo>
                  <a:lnTo>
                    <a:pt x="207" y="38"/>
                  </a:lnTo>
                  <a:lnTo>
                    <a:pt x="20" y="138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1" name="Freeform 1225">
              <a:extLst>
                <a:ext uri="{FF2B5EF4-FFF2-40B4-BE49-F238E27FC236}">
                  <a16:creationId xmlns:a16="http://schemas.microsoft.com/office/drawing/2014/main" id="{B6D295FF-DB09-4D44-84CD-AD9405728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358627"/>
              <a:ext cx="106401" cy="85121"/>
            </a:xfrm>
            <a:custGeom>
              <a:avLst/>
              <a:gdLst>
                <a:gd name="T0" fmla="*/ 2147483647 w 50"/>
                <a:gd name="T1" fmla="*/ 2147483647 h 40"/>
                <a:gd name="T2" fmla="*/ 2147483647 w 50"/>
                <a:gd name="T3" fmla="*/ 2147483647 h 40"/>
                <a:gd name="T4" fmla="*/ 0 w 50"/>
                <a:gd name="T5" fmla="*/ 2147483647 h 40"/>
                <a:gd name="T6" fmla="*/ 2147483647 w 50"/>
                <a:gd name="T7" fmla="*/ 2147483647 h 40"/>
                <a:gd name="T8" fmla="*/ 2147483647 w 50"/>
                <a:gd name="T9" fmla="*/ 0 h 40"/>
                <a:gd name="T10" fmla="*/ 2147483647 w 50"/>
                <a:gd name="T11" fmla="*/ 2147483647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40"/>
                <a:gd name="T20" fmla="*/ 50 w 50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40">
                  <a:moveTo>
                    <a:pt x="50" y="38"/>
                  </a:moveTo>
                  <a:lnTo>
                    <a:pt x="24" y="38"/>
                  </a:lnTo>
                  <a:lnTo>
                    <a:pt x="0" y="40"/>
                  </a:lnTo>
                  <a:lnTo>
                    <a:pt x="14" y="20"/>
                  </a:lnTo>
                  <a:lnTo>
                    <a:pt x="30" y="0"/>
                  </a:lnTo>
                  <a:lnTo>
                    <a:pt x="50" y="38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2" name="Freeform 1226">
              <a:extLst>
                <a:ext uri="{FF2B5EF4-FFF2-40B4-BE49-F238E27FC236}">
                  <a16:creationId xmlns:a16="http://schemas.microsoft.com/office/drawing/2014/main" id="{1FF2CCF3-C757-49EE-B078-7EEF1329C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401187"/>
              <a:ext cx="51073" cy="42561"/>
            </a:xfrm>
            <a:custGeom>
              <a:avLst/>
              <a:gdLst>
                <a:gd name="T0" fmla="*/ 2147483647 w 24"/>
                <a:gd name="T1" fmla="*/ 2147483647 h 20"/>
                <a:gd name="T2" fmla="*/ 0 w 24"/>
                <a:gd name="T3" fmla="*/ 2147483647 h 20"/>
                <a:gd name="T4" fmla="*/ 2147483647 w 24"/>
                <a:gd name="T5" fmla="*/ 0 h 20"/>
                <a:gd name="T6" fmla="*/ 2147483647 w 24"/>
                <a:gd name="T7" fmla="*/ 2147483647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0"/>
                <a:gd name="T14" fmla="*/ 24 w 24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0">
                  <a:moveTo>
                    <a:pt x="24" y="18"/>
                  </a:moveTo>
                  <a:lnTo>
                    <a:pt x="0" y="20"/>
                  </a:lnTo>
                  <a:lnTo>
                    <a:pt x="14" y="0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3" name="Freeform 1227">
              <a:extLst>
                <a:ext uri="{FF2B5EF4-FFF2-40B4-BE49-F238E27FC236}">
                  <a16:creationId xmlns:a16="http://schemas.microsoft.com/office/drawing/2014/main" id="{DB8CFC8A-94D8-4E9D-820F-FFA91FD49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093" y="5116032"/>
              <a:ext cx="110657" cy="110657"/>
            </a:xfrm>
            <a:custGeom>
              <a:avLst/>
              <a:gdLst>
                <a:gd name="T0" fmla="*/ 2147483647 w 26"/>
                <a:gd name="T1" fmla="*/ 2147483647 h 26"/>
                <a:gd name="T2" fmla="*/ 2147483647 w 26"/>
                <a:gd name="T3" fmla="*/ 2147483647 h 26"/>
                <a:gd name="T4" fmla="*/ 2147483647 w 26"/>
                <a:gd name="T5" fmla="*/ 2147483647 h 26"/>
                <a:gd name="T6" fmla="*/ 0 w 26"/>
                <a:gd name="T7" fmla="*/ 2147483647 h 26"/>
                <a:gd name="T8" fmla="*/ 2147483647 w 26"/>
                <a:gd name="T9" fmla="*/ 2147483647 h 26"/>
                <a:gd name="T10" fmla="*/ 2147483647 w 26"/>
                <a:gd name="T11" fmla="*/ 2147483647 h 26"/>
                <a:gd name="T12" fmla="*/ 2147483647 w 26"/>
                <a:gd name="T13" fmla="*/ 2147483647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6"/>
                <a:gd name="T23" fmla="*/ 26 w 26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6"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0" y="2"/>
                    <a:pt x="14" y="0"/>
                    <a:pt x="9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4" y="19"/>
                    <a:pt x="26" y="13"/>
                    <a:pt x="23" y="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4" name="Freeform 1228">
              <a:extLst>
                <a:ext uri="{FF2B5EF4-FFF2-40B4-BE49-F238E27FC236}">
                  <a16:creationId xmlns:a16="http://schemas.microsoft.com/office/drawing/2014/main" id="{2A7D3BF7-C2EC-4CF9-BD99-574DC7FC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498" y="5413956"/>
              <a:ext cx="451141" cy="119169"/>
            </a:xfrm>
            <a:custGeom>
              <a:avLst/>
              <a:gdLst>
                <a:gd name="T0" fmla="*/ 2147483647 w 212"/>
                <a:gd name="T1" fmla="*/ 2147483647 h 56"/>
                <a:gd name="T2" fmla="*/ 0 w 212"/>
                <a:gd name="T3" fmla="*/ 2147483647 h 56"/>
                <a:gd name="T4" fmla="*/ 2147483647 w 212"/>
                <a:gd name="T5" fmla="*/ 0 h 56"/>
                <a:gd name="T6" fmla="*/ 2147483647 w 212"/>
                <a:gd name="T7" fmla="*/ 2147483647 h 56"/>
                <a:gd name="T8" fmla="*/ 2147483647 w 212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56"/>
                <a:gd name="T17" fmla="*/ 212 w 21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56">
                  <a:moveTo>
                    <a:pt x="2" y="56"/>
                  </a:moveTo>
                  <a:lnTo>
                    <a:pt x="0" y="14"/>
                  </a:lnTo>
                  <a:lnTo>
                    <a:pt x="210" y="0"/>
                  </a:lnTo>
                  <a:lnTo>
                    <a:pt x="212" y="44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5" name="Freeform 1229">
              <a:extLst>
                <a:ext uri="{FF2B5EF4-FFF2-40B4-BE49-F238E27FC236}">
                  <a16:creationId xmlns:a16="http://schemas.microsoft.com/office/drawing/2014/main" id="{A2FF770E-25E3-445D-B24C-5C23C2A15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43748"/>
              <a:ext cx="100018" cy="89377"/>
            </a:xfrm>
            <a:custGeom>
              <a:avLst/>
              <a:gdLst>
                <a:gd name="T0" fmla="*/ 2147483647 w 47"/>
                <a:gd name="T1" fmla="*/ 2147483647 h 42"/>
                <a:gd name="T2" fmla="*/ 2147483647 w 47"/>
                <a:gd name="T3" fmla="*/ 2147483647 h 42"/>
                <a:gd name="T4" fmla="*/ 0 w 47"/>
                <a:gd name="T5" fmla="*/ 2147483647 h 42"/>
                <a:gd name="T6" fmla="*/ 2147483647 w 47"/>
                <a:gd name="T7" fmla="*/ 2147483647 h 42"/>
                <a:gd name="T8" fmla="*/ 2147483647 w 47"/>
                <a:gd name="T9" fmla="*/ 0 h 42"/>
                <a:gd name="T10" fmla="*/ 2147483647 w 47"/>
                <a:gd name="T11" fmla="*/ 2147483647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42"/>
                <a:gd name="T20" fmla="*/ 47 w 47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42">
                  <a:moveTo>
                    <a:pt x="47" y="42"/>
                  </a:moveTo>
                  <a:lnTo>
                    <a:pt x="23" y="34"/>
                  </a:lnTo>
                  <a:lnTo>
                    <a:pt x="0" y="24"/>
                  </a:lnTo>
                  <a:lnTo>
                    <a:pt x="21" y="12"/>
                  </a:lnTo>
                  <a:lnTo>
                    <a:pt x="45" y="0"/>
                  </a:lnTo>
                  <a:lnTo>
                    <a:pt x="47" y="42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6" name="Freeform 1230">
              <a:extLst>
                <a:ext uri="{FF2B5EF4-FFF2-40B4-BE49-F238E27FC236}">
                  <a16:creationId xmlns:a16="http://schemas.microsoft.com/office/drawing/2014/main" id="{6455D921-0381-405C-9B71-BDA40C476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69284"/>
              <a:ext cx="48945" cy="46817"/>
            </a:xfrm>
            <a:custGeom>
              <a:avLst/>
              <a:gdLst>
                <a:gd name="T0" fmla="*/ 2147483647 w 23"/>
                <a:gd name="T1" fmla="*/ 2147483647 h 22"/>
                <a:gd name="T2" fmla="*/ 0 w 23"/>
                <a:gd name="T3" fmla="*/ 2147483647 h 22"/>
                <a:gd name="T4" fmla="*/ 2147483647 w 23"/>
                <a:gd name="T5" fmla="*/ 0 h 22"/>
                <a:gd name="T6" fmla="*/ 2147483647 w 23"/>
                <a:gd name="T7" fmla="*/ 2147483647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2"/>
                <a:gd name="T14" fmla="*/ 23 w 23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2">
                  <a:moveTo>
                    <a:pt x="23" y="22"/>
                  </a:moveTo>
                  <a:lnTo>
                    <a:pt x="0" y="12"/>
                  </a:lnTo>
                  <a:lnTo>
                    <a:pt x="2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7" name="Freeform 1231">
              <a:extLst>
                <a:ext uri="{FF2B5EF4-FFF2-40B4-BE49-F238E27FC236}">
                  <a16:creationId xmlns:a16="http://schemas.microsoft.com/office/drawing/2014/main" id="{8E239C22-7517-4295-8A7E-679084C3F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0384" y="5409700"/>
              <a:ext cx="89377" cy="97889"/>
            </a:xfrm>
            <a:custGeom>
              <a:avLst/>
              <a:gdLst>
                <a:gd name="T0" fmla="*/ 2147483647 w 21"/>
                <a:gd name="T1" fmla="*/ 2147483647 h 23"/>
                <a:gd name="T2" fmla="*/ 2147483647 w 21"/>
                <a:gd name="T3" fmla="*/ 2147483647 h 23"/>
                <a:gd name="T4" fmla="*/ 2147483647 w 21"/>
                <a:gd name="T5" fmla="*/ 2147483647 h 23"/>
                <a:gd name="T6" fmla="*/ 0 w 21"/>
                <a:gd name="T7" fmla="*/ 2147483647 h 23"/>
                <a:gd name="T8" fmla="*/ 2147483647 w 21"/>
                <a:gd name="T9" fmla="*/ 2147483647 h 23"/>
                <a:gd name="T10" fmla="*/ 2147483647 w 21"/>
                <a:gd name="T11" fmla="*/ 2147483647 h 23"/>
                <a:gd name="T12" fmla="*/ 2147483647 w 21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3"/>
                <a:gd name="T23" fmla="*/ 21 w 21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3">
                  <a:moveTo>
                    <a:pt x="20" y="11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5"/>
                    <a:pt x="15" y="0"/>
                    <a:pt x="9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6" y="22"/>
                    <a:pt x="21" y="17"/>
                    <a:pt x="20" y="11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reeform 414">
            <a:extLst>
              <a:ext uri="{FF2B5EF4-FFF2-40B4-BE49-F238E27FC236}">
                <a16:creationId xmlns:a16="http://schemas.microsoft.com/office/drawing/2014/main" id="{DA616654-3231-4F84-9074-97451DE695F6}"/>
              </a:ext>
            </a:extLst>
          </p:cNvPr>
          <p:cNvSpPr>
            <a:spLocks/>
          </p:cNvSpPr>
          <p:nvPr/>
        </p:nvSpPr>
        <p:spPr bwMode="auto">
          <a:xfrm rot="10800000">
            <a:off x="0" y="5283200"/>
            <a:ext cx="5783263" cy="1584325"/>
          </a:xfrm>
          <a:custGeom>
            <a:avLst/>
            <a:gdLst>
              <a:gd name="T0" fmla="*/ 2147483647 w 4310"/>
              <a:gd name="T1" fmla="*/ 2147483647 h 1722"/>
              <a:gd name="T2" fmla="*/ 2147483647 w 4310"/>
              <a:gd name="T3" fmla="*/ 0 h 1722"/>
              <a:gd name="T4" fmla="*/ 2147483647 w 4310"/>
              <a:gd name="T5" fmla="*/ 0 h 1722"/>
              <a:gd name="T6" fmla="*/ 2147483647 w 4310"/>
              <a:gd name="T7" fmla="*/ 2147483647 h 1722"/>
              <a:gd name="T8" fmla="*/ 2147483647 w 4310"/>
              <a:gd name="T9" fmla="*/ 2147483647 h 1722"/>
              <a:gd name="T10" fmla="*/ 2147483647 w 4310"/>
              <a:gd name="T11" fmla="*/ 2147483647 h 1722"/>
              <a:gd name="T12" fmla="*/ 2147483647 w 4310"/>
              <a:gd name="T13" fmla="*/ 2147483647 h 1722"/>
              <a:gd name="T14" fmla="*/ 2147483647 w 4310"/>
              <a:gd name="T15" fmla="*/ 2147483647 h 1722"/>
              <a:gd name="T16" fmla="*/ 2147483647 w 4310"/>
              <a:gd name="T17" fmla="*/ 2147483647 h 1722"/>
              <a:gd name="T18" fmla="*/ 2147483647 w 4310"/>
              <a:gd name="T19" fmla="*/ 2147483647 h 1722"/>
              <a:gd name="T20" fmla="*/ 2147483647 w 4310"/>
              <a:gd name="T21" fmla="*/ 2147483647 h 17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310"/>
              <a:gd name="T34" fmla="*/ 0 h 1722"/>
              <a:gd name="T35" fmla="*/ 4310 w 4310"/>
              <a:gd name="T36" fmla="*/ 1722 h 17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9" name="Title 4">
            <a:extLst>
              <a:ext uri="{FF2B5EF4-FFF2-40B4-BE49-F238E27FC236}">
                <a16:creationId xmlns:a16="http://schemas.microsoft.com/office/drawing/2014/main" id="{18A7A19C-7CE3-427B-97B4-F5B29441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en-US"/>
              <a:t>O</a:t>
            </a:r>
            <a:r>
              <a:rPr lang="ru-RU" altLang="en-US"/>
              <a:t>дамларнинг</a:t>
            </a:r>
            <a:r>
              <a:rPr lang="tr-TR" altLang="en-US"/>
              <a:t> </a:t>
            </a:r>
            <a:r>
              <a:rPr lang="ru-RU" altLang="en-US"/>
              <a:t>ижтим</a:t>
            </a:r>
            <a:r>
              <a:rPr lang="tr-TR" altLang="en-US"/>
              <a:t>o</a:t>
            </a:r>
            <a:r>
              <a:rPr lang="ru-RU" altLang="en-US"/>
              <a:t>ий</a:t>
            </a:r>
            <a:r>
              <a:rPr lang="tr-TR" altLang="en-US"/>
              <a:t> </a:t>
            </a:r>
            <a:r>
              <a:rPr lang="ru-RU" altLang="en-US"/>
              <a:t>р</a:t>
            </a:r>
            <a:r>
              <a:rPr lang="tr-TR" altLang="en-US"/>
              <a:t>o</a:t>
            </a:r>
            <a:r>
              <a:rPr lang="ru-RU" altLang="en-US"/>
              <a:t>ллари</a:t>
            </a:r>
            <a:r>
              <a:rPr lang="tr-TR" altLang="en-US"/>
              <a:t> </a:t>
            </a:r>
            <a:r>
              <a:rPr lang="ru-RU" altLang="en-US"/>
              <a:t>ўртасидаги</a:t>
            </a:r>
            <a:r>
              <a:rPr lang="tr-TR" altLang="en-US"/>
              <a:t> </a:t>
            </a:r>
            <a:r>
              <a:rPr lang="ru-RU" altLang="en-US"/>
              <a:t>зиддиятларга</a:t>
            </a:r>
            <a:r>
              <a:rPr lang="tr-TR" altLang="en-US"/>
              <a:t> </a:t>
            </a:r>
            <a:r>
              <a:rPr lang="ru-RU" altLang="en-US"/>
              <a:t>мис</a:t>
            </a:r>
            <a:r>
              <a:rPr lang="tr-TR" altLang="en-US"/>
              <a:t>o</a:t>
            </a:r>
            <a:r>
              <a:rPr lang="ru-RU" altLang="en-US"/>
              <a:t>ллар</a:t>
            </a:r>
            <a:r>
              <a:rPr lang="tr-TR" altLang="en-US"/>
              <a:t>, </a:t>
            </a:r>
            <a:r>
              <a:rPr lang="ru-RU" altLang="en-US"/>
              <a:t>уларнинг</a:t>
            </a:r>
            <a:r>
              <a:rPr lang="tr-TR" altLang="en-US"/>
              <a:t> o</a:t>
            </a:r>
            <a:r>
              <a:rPr lang="ru-RU" altLang="en-US"/>
              <a:t>қибатлари</a:t>
            </a:r>
            <a:r>
              <a:rPr lang="tr-TR" altLang="en-US"/>
              <a:t> </a:t>
            </a:r>
            <a:r>
              <a:rPr lang="ru-RU" altLang="en-US"/>
              <a:t>ва</a:t>
            </a:r>
            <a:r>
              <a:rPr lang="tr-TR" altLang="en-US"/>
              <a:t> </a:t>
            </a:r>
            <a:r>
              <a:rPr lang="ru-RU" altLang="en-US"/>
              <a:t>уларни</a:t>
            </a:r>
            <a:r>
              <a:rPr lang="tr-TR" altLang="en-US"/>
              <a:t> </a:t>
            </a:r>
            <a:r>
              <a:rPr lang="ru-RU" altLang="en-US"/>
              <a:t>бартараф</a:t>
            </a:r>
            <a:r>
              <a:rPr lang="tr-TR" altLang="en-US"/>
              <a:t> </a:t>
            </a:r>
            <a:r>
              <a:rPr lang="uz-Cyrl-UZ" altLang="en-US"/>
              <a:t>э</a:t>
            </a:r>
            <a:r>
              <a:rPr lang="ru-RU" altLang="en-US"/>
              <a:t>тиш</a:t>
            </a:r>
            <a:r>
              <a:rPr lang="tr-TR" altLang="en-US"/>
              <a:t> </a:t>
            </a:r>
            <a:r>
              <a:rPr lang="ru-RU" altLang="en-US"/>
              <a:t>йўллари</a:t>
            </a:r>
            <a:r>
              <a:rPr lang="tr-TR" altLang="en-US"/>
              <a:t>.</a:t>
            </a:r>
            <a:endParaRPr lang="en-US" altLang="en-US"/>
          </a:p>
        </p:txBody>
      </p:sp>
      <p:grpSp>
        <p:nvGrpSpPr>
          <p:cNvPr id="75780" name="Group 9">
            <a:extLst>
              <a:ext uri="{FF2B5EF4-FFF2-40B4-BE49-F238E27FC236}">
                <a16:creationId xmlns:a16="http://schemas.microsoft.com/office/drawing/2014/main" id="{C6D1F198-CC6F-4469-8BDD-36335F701341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95400"/>
            <a:ext cx="7231063" cy="531813"/>
            <a:chOff x="443080" y="2679689"/>
            <a:chExt cx="11306008" cy="4603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98866B0-41E3-41D4-A118-7AFEFAF8248C}"/>
                </a:ext>
              </a:extLst>
            </p:cNvPr>
            <p:cNvSpPr/>
            <p:nvPr/>
          </p:nvSpPr>
          <p:spPr>
            <a:xfrm>
              <a:off x="636685" y="2759396"/>
              <a:ext cx="11112403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1676D82-A760-4BB2-89BA-9A16E3E0E4C3}"/>
                </a:ext>
              </a:extLst>
            </p:cNvPr>
            <p:cNvSpPr/>
            <p:nvPr/>
          </p:nvSpPr>
          <p:spPr>
            <a:xfrm>
              <a:off x="443080" y="2679689"/>
              <a:ext cx="11209205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2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F91E18-AEE6-4219-AC06-FDBDCFEDCE84}"/>
              </a:ext>
            </a:extLst>
          </p:cNvPr>
          <p:cNvSpPr/>
          <p:nvPr/>
        </p:nvSpPr>
        <p:spPr>
          <a:xfrm>
            <a:off x="431800" y="1889125"/>
            <a:ext cx="7231063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Фарруҳ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длардан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ҳнат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лиятини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муҳандисликдан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шлаган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лияти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мида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мута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ассис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сифатида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кўрсатган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фавқул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чимлар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таклиф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қилган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ҳнатларининг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натижасида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зимига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кўтарилган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ўғли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яқинда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машинас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злик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институтини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млади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касбий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ҳнат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сул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ласи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тиши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муҳандис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ишлашни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таклиф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Ушбу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зав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дда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муҳандис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77834E-5B50-01F1-CBD5-ABAC1EDE37D0}"/>
              </a:ext>
            </a:extLst>
          </p:cNvPr>
          <p:cNvGrpSpPr/>
          <p:nvPr/>
        </p:nvGrpSpPr>
        <p:grpSpPr>
          <a:xfrm>
            <a:off x="7535068" y="1220788"/>
            <a:ext cx="4427537" cy="5251450"/>
            <a:chOff x="7662863" y="574675"/>
            <a:chExt cx="4427537" cy="5251450"/>
          </a:xfrm>
        </p:grpSpPr>
        <p:sp>
          <p:nvSpPr>
            <p:cNvPr id="75782" name="Freeform 188">
              <a:extLst>
                <a:ext uri="{FF2B5EF4-FFF2-40B4-BE49-F238E27FC236}">
                  <a16:creationId xmlns:a16="http://schemas.microsoft.com/office/drawing/2014/main" id="{EFE1EFC1-ECDB-4214-895F-6AFCB13C9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F8577C1C-A570-45E5-AFCF-BA711A5CC427}"/>
                </a:ext>
              </a:extLst>
            </p:cNvPr>
            <p:cNvSpPr txBox="1">
              <a:spLocks/>
            </p:cNvSpPr>
            <p:nvPr/>
          </p:nvSpPr>
          <p:spPr>
            <a:xfrm>
              <a:off x="8466138" y="1450975"/>
              <a:ext cx="3024187" cy="792163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lnSpc>
                  <a:spcPct val="100000"/>
                </a:lnSpc>
                <a:spcAft>
                  <a:spcPts val="600"/>
                </a:spcAft>
                <a:defRPr/>
              </a:pPr>
              <a:r>
                <a:rPr lang="ru-RU" sz="2000" b="1" dirty="0" err="1">
                  <a:latin typeface="+mn-lt"/>
                </a:rPr>
                <a:t>Сизнингча</a:t>
              </a:r>
              <a:r>
                <a:rPr lang="tr-TR" sz="2000" b="1" dirty="0">
                  <a:latin typeface="+mn-lt"/>
                </a:rPr>
                <a:t>, </a:t>
              </a:r>
              <a:r>
                <a:rPr lang="ru-RU" sz="2000" b="1" dirty="0" err="1">
                  <a:latin typeface="+mn-lt"/>
                </a:rPr>
                <a:t>Фарру</a:t>
              </a:r>
              <a:r>
                <a:rPr lang="tr-TR" sz="2000" b="1" dirty="0">
                  <a:latin typeface="+mn-lt"/>
                </a:rPr>
                <a:t>x</a:t>
              </a:r>
              <a:r>
                <a:rPr lang="ru-RU" sz="2000" b="1" dirty="0" err="1">
                  <a:latin typeface="+mn-lt"/>
                </a:rPr>
                <a:t>нинг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ўғли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ўз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таси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б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шлиқ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бўлган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зав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дга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ишга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ж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йлаша</a:t>
              </a:r>
              <a:r>
                <a:rPr lang="tr-TR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ладими</a:t>
              </a:r>
              <a:r>
                <a:rPr lang="tr-TR" sz="2000" b="1" dirty="0">
                  <a:latin typeface="+mn-lt"/>
                </a:rPr>
                <a:t>?</a:t>
              </a:r>
              <a:endParaRPr lang="en-US" sz="2000" b="1" dirty="0">
                <a:latin typeface="+mn-lt"/>
              </a:endParaRPr>
            </a:p>
            <a:p>
              <a:pPr algn="ctr" fontAlgn="auto">
                <a:lnSpc>
                  <a:spcPct val="100000"/>
                </a:lnSpc>
                <a:spcAft>
                  <a:spcPts val="600"/>
                </a:spcAft>
                <a:defRPr/>
              </a:pPr>
              <a:r>
                <a:rPr lang="ru-RU" sz="2000" b="1" dirty="0">
                  <a:latin typeface="+mn-lt"/>
                </a:rPr>
                <a:t>Н</a:t>
              </a:r>
              <a:r>
                <a:rPr lang="tr-TR" sz="2000" b="1" dirty="0">
                  <a:latin typeface="+mn-lt"/>
                </a:rPr>
                <a:t>e</a:t>
              </a:r>
              <a:r>
                <a:rPr lang="ru-RU" sz="2000" b="1" dirty="0">
                  <a:latin typeface="+mn-lt"/>
                </a:rPr>
                <a:t>га</a:t>
              </a:r>
              <a:r>
                <a:rPr lang="tr-TR" sz="2000" b="1" dirty="0">
                  <a:latin typeface="+mn-lt"/>
                </a:rPr>
                <a:t>?</a:t>
              </a:r>
              <a:endParaRPr lang="en-US" sz="2000" b="1" dirty="0">
                <a:latin typeface="+mn-lt"/>
              </a:endParaRPr>
            </a:p>
            <a:p>
              <a:pPr algn="ctr" fontAlgn="auto">
                <a:lnSpc>
                  <a:spcPct val="100000"/>
                </a:lnSpc>
                <a:spcAft>
                  <a:spcPts val="600"/>
                </a:spcAft>
                <a:defRPr/>
              </a:pPr>
              <a:r>
                <a:rPr lang="ru-RU" sz="2000" b="1" dirty="0">
                  <a:latin typeface="+mn-lt"/>
                </a:rPr>
                <a:t>У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зав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дда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ишлай</a:t>
              </a:r>
              <a:r>
                <a:rPr lang="tr-TR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ладиган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ишлай</a:t>
              </a:r>
              <a:r>
                <a:rPr lang="tr-TR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лмайдиган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ҳ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латлар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б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рми</a:t>
              </a:r>
              <a:r>
                <a:rPr lang="tr-TR" sz="2000" b="1" dirty="0">
                  <a:latin typeface="+mn-lt"/>
                </a:rPr>
                <a:t>?</a:t>
              </a:r>
              <a:endParaRPr lang="ru-RU" sz="2000" b="1" dirty="0">
                <a:latin typeface="+mn-lt"/>
              </a:endParaRPr>
            </a:p>
          </p:txBody>
        </p:sp>
        <p:sp>
          <p:nvSpPr>
            <p:cNvPr id="75784" name="Freeform 304">
              <a:extLst>
                <a:ext uri="{FF2B5EF4-FFF2-40B4-BE49-F238E27FC236}">
                  <a16:creationId xmlns:a16="http://schemas.microsoft.com/office/drawing/2014/main" id="{4090E021-F185-4826-B511-D8D8AEF32544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5" name="Freeform 414">
            <a:extLst>
              <a:ext uri="{FF2B5EF4-FFF2-40B4-BE49-F238E27FC236}">
                <a16:creationId xmlns:a16="http://schemas.microsoft.com/office/drawing/2014/main" id="{E092E3EC-33BD-41DD-A105-5ADB4D0D54F5}"/>
              </a:ext>
            </a:extLst>
          </p:cNvPr>
          <p:cNvSpPr>
            <a:spLocks/>
          </p:cNvSpPr>
          <p:nvPr/>
        </p:nvSpPr>
        <p:spPr bwMode="auto">
          <a:xfrm rot="10800000">
            <a:off x="0" y="5421313"/>
            <a:ext cx="5397500" cy="1446212"/>
          </a:xfrm>
          <a:custGeom>
            <a:avLst/>
            <a:gdLst>
              <a:gd name="T0" fmla="*/ 2147483647 w 4310"/>
              <a:gd name="T1" fmla="*/ 2147483647 h 1722"/>
              <a:gd name="T2" fmla="*/ 2147483647 w 4310"/>
              <a:gd name="T3" fmla="*/ 0 h 1722"/>
              <a:gd name="T4" fmla="*/ 2147483647 w 4310"/>
              <a:gd name="T5" fmla="*/ 0 h 1722"/>
              <a:gd name="T6" fmla="*/ 2147483647 w 4310"/>
              <a:gd name="T7" fmla="*/ 2147483647 h 1722"/>
              <a:gd name="T8" fmla="*/ 2147483647 w 4310"/>
              <a:gd name="T9" fmla="*/ 2147483647 h 1722"/>
              <a:gd name="T10" fmla="*/ 2147483647 w 4310"/>
              <a:gd name="T11" fmla="*/ 2147483647 h 1722"/>
              <a:gd name="T12" fmla="*/ 2147483647 w 4310"/>
              <a:gd name="T13" fmla="*/ 2147483647 h 1722"/>
              <a:gd name="T14" fmla="*/ 2147483647 w 4310"/>
              <a:gd name="T15" fmla="*/ 2147483647 h 1722"/>
              <a:gd name="T16" fmla="*/ 2147483647 w 4310"/>
              <a:gd name="T17" fmla="*/ 2147483647 h 1722"/>
              <a:gd name="T18" fmla="*/ 2147483647 w 4310"/>
              <a:gd name="T19" fmla="*/ 2147483647 h 1722"/>
              <a:gd name="T20" fmla="*/ 2147483647 w 4310"/>
              <a:gd name="T21" fmla="*/ 2147483647 h 17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310"/>
              <a:gd name="T34" fmla="*/ 0 h 1722"/>
              <a:gd name="T35" fmla="*/ 4310 w 4310"/>
              <a:gd name="T36" fmla="*/ 1722 h 17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310" h="1722">
                <a:moveTo>
                  <a:pt x="197" y="84"/>
                </a:moveTo>
                <a:cubicBezTo>
                  <a:pt x="213" y="54"/>
                  <a:pt x="231" y="26"/>
                  <a:pt x="251" y="0"/>
                </a:cubicBezTo>
                <a:cubicBezTo>
                  <a:pt x="4310" y="0"/>
                  <a:pt x="4310" y="0"/>
                  <a:pt x="4310" y="0"/>
                </a:cubicBezTo>
                <a:cubicBezTo>
                  <a:pt x="4310" y="515"/>
                  <a:pt x="4310" y="1031"/>
                  <a:pt x="4310" y="1546"/>
                </a:cubicBezTo>
                <a:cubicBezTo>
                  <a:pt x="4279" y="1584"/>
                  <a:pt x="4209" y="1660"/>
                  <a:pt x="4094" y="1692"/>
                </a:cubicBezTo>
                <a:cubicBezTo>
                  <a:pt x="4071" y="1699"/>
                  <a:pt x="3980" y="1722"/>
                  <a:pt x="3821" y="1678"/>
                </a:cubicBezTo>
                <a:cubicBezTo>
                  <a:pt x="3612" y="1620"/>
                  <a:pt x="3552" y="1520"/>
                  <a:pt x="3241" y="1336"/>
                </a:cubicBezTo>
                <a:cubicBezTo>
                  <a:pt x="3166" y="1292"/>
                  <a:pt x="3094" y="1250"/>
                  <a:pt x="3056" y="1235"/>
                </a:cubicBezTo>
                <a:cubicBezTo>
                  <a:pt x="2882" y="1168"/>
                  <a:pt x="2616" y="1152"/>
                  <a:pt x="1936" y="1240"/>
                </a:cubicBezTo>
                <a:cubicBezTo>
                  <a:pt x="1499" y="1297"/>
                  <a:pt x="1030" y="1311"/>
                  <a:pt x="643" y="1115"/>
                </a:cubicBezTo>
                <a:cubicBezTo>
                  <a:pt x="256" y="919"/>
                  <a:pt x="0" y="451"/>
                  <a:pt x="197" y="84"/>
                </a:cubicBezTo>
                <a:close/>
              </a:path>
            </a:pathLst>
          </a:custGeom>
          <a:solidFill>
            <a:srgbClr val="FFB6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786" name="Group 4">
            <a:extLst>
              <a:ext uri="{FF2B5EF4-FFF2-40B4-BE49-F238E27FC236}">
                <a16:creationId xmlns:a16="http://schemas.microsoft.com/office/drawing/2014/main" id="{C928ACC2-9F31-432D-93F2-6EE8D1FF4A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17625" y="3836988"/>
            <a:ext cx="2546350" cy="3030537"/>
            <a:chOff x="830" y="2417"/>
            <a:chExt cx="1604" cy="1909"/>
          </a:xfrm>
        </p:grpSpPr>
        <p:sp>
          <p:nvSpPr>
            <p:cNvPr id="75787" name="AutoShape 3">
              <a:extLst>
                <a:ext uri="{FF2B5EF4-FFF2-40B4-BE49-F238E27FC236}">
                  <a16:creationId xmlns:a16="http://schemas.microsoft.com/office/drawing/2014/main" id="{9B587140-97E3-4DA2-A044-B908E74E17A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30" y="2417"/>
              <a:ext cx="1604" cy="1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88" name="Freeform 5">
              <a:extLst>
                <a:ext uri="{FF2B5EF4-FFF2-40B4-BE49-F238E27FC236}">
                  <a16:creationId xmlns:a16="http://schemas.microsoft.com/office/drawing/2014/main" id="{849D354A-D7B6-454D-8CE0-B199797D2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" y="2423"/>
              <a:ext cx="239" cy="245"/>
            </a:xfrm>
            <a:custGeom>
              <a:avLst/>
              <a:gdLst>
                <a:gd name="T0" fmla="*/ 0 w 239"/>
                <a:gd name="T1" fmla="*/ 245 h 245"/>
                <a:gd name="T2" fmla="*/ 20 w 239"/>
                <a:gd name="T3" fmla="*/ 77 h 245"/>
                <a:gd name="T4" fmla="*/ 110 w 239"/>
                <a:gd name="T5" fmla="*/ 39 h 245"/>
                <a:gd name="T6" fmla="*/ 155 w 239"/>
                <a:gd name="T7" fmla="*/ 0 h 245"/>
                <a:gd name="T8" fmla="*/ 219 w 239"/>
                <a:gd name="T9" fmla="*/ 84 h 245"/>
                <a:gd name="T10" fmla="*/ 239 w 239"/>
                <a:gd name="T11" fmla="*/ 142 h 245"/>
                <a:gd name="T12" fmla="*/ 0 w 239"/>
                <a:gd name="T13" fmla="*/ 245 h 2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9"/>
                <a:gd name="T22" fmla="*/ 0 h 245"/>
                <a:gd name="T23" fmla="*/ 239 w 239"/>
                <a:gd name="T24" fmla="*/ 245 h 2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9" h="245">
                  <a:moveTo>
                    <a:pt x="0" y="245"/>
                  </a:moveTo>
                  <a:lnTo>
                    <a:pt x="20" y="77"/>
                  </a:lnTo>
                  <a:lnTo>
                    <a:pt x="110" y="39"/>
                  </a:lnTo>
                  <a:lnTo>
                    <a:pt x="155" y="0"/>
                  </a:lnTo>
                  <a:lnTo>
                    <a:pt x="219" y="84"/>
                  </a:lnTo>
                  <a:lnTo>
                    <a:pt x="239" y="142"/>
                  </a:lnTo>
                  <a:lnTo>
                    <a:pt x="0" y="245"/>
                  </a:lnTo>
                  <a:close/>
                </a:path>
              </a:pathLst>
            </a:custGeom>
            <a:solidFill>
              <a:srgbClr val="EDF8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89" name="Freeform 6">
              <a:extLst>
                <a:ext uri="{FF2B5EF4-FFF2-40B4-BE49-F238E27FC236}">
                  <a16:creationId xmlns:a16="http://schemas.microsoft.com/office/drawing/2014/main" id="{E946DDBD-3C61-47F1-88E0-729451EE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" y="2828"/>
              <a:ext cx="258" cy="180"/>
            </a:xfrm>
            <a:custGeom>
              <a:avLst/>
              <a:gdLst>
                <a:gd name="T0" fmla="*/ 0 w 258"/>
                <a:gd name="T1" fmla="*/ 7 h 180"/>
                <a:gd name="T2" fmla="*/ 136 w 258"/>
                <a:gd name="T3" fmla="*/ 0 h 180"/>
                <a:gd name="T4" fmla="*/ 219 w 258"/>
                <a:gd name="T5" fmla="*/ 103 h 180"/>
                <a:gd name="T6" fmla="*/ 258 w 258"/>
                <a:gd name="T7" fmla="*/ 129 h 180"/>
                <a:gd name="T8" fmla="*/ 200 w 258"/>
                <a:gd name="T9" fmla="*/ 167 h 180"/>
                <a:gd name="T10" fmla="*/ 110 w 258"/>
                <a:gd name="T11" fmla="*/ 180 h 180"/>
                <a:gd name="T12" fmla="*/ 0 w 258"/>
                <a:gd name="T13" fmla="*/ 7 h 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180"/>
                <a:gd name="T23" fmla="*/ 258 w 258"/>
                <a:gd name="T24" fmla="*/ 180 h 1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180">
                  <a:moveTo>
                    <a:pt x="0" y="7"/>
                  </a:moveTo>
                  <a:lnTo>
                    <a:pt x="136" y="0"/>
                  </a:lnTo>
                  <a:lnTo>
                    <a:pt x="219" y="103"/>
                  </a:lnTo>
                  <a:lnTo>
                    <a:pt x="258" y="129"/>
                  </a:lnTo>
                  <a:lnTo>
                    <a:pt x="200" y="167"/>
                  </a:lnTo>
                  <a:lnTo>
                    <a:pt x="110" y="18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DF8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0" name="Freeform 7">
              <a:extLst>
                <a:ext uri="{FF2B5EF4-FFF2-40B4-BE49-F238E27FC236}">
                  <a16:creationId xmlns:a16="http://schemas.microsoft.com/office/drawing/2014/main" id="{3CA2DA51-E67D-483C-8F2D-D68E9CF86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2423"/>
              <a:ext cx="109" cy="84"/>
            </a:xfrm>
            <a:custGeom>
              <a:avLst/>
              <a:gdLst>
                <a:gd name="T0" fmla="*/ 45 w 109"/>
                <a:gd name="T1" fmla="*/ 0 h 84"/>
                <a:gd name="T2" fmla="*/ 109 w 109"/>
                <a:gd name="T3" fmla="*/ 84 h 84"/>
                <a:gd name="T4" fmla="*/ 0 w 109"/>
                <a:gd name="T5" fmla="*/ 39 h 84"/>
                <a:gd name="T6" fmla="*/ 45 w 109"/>
                <a:gd name="T7" fmla="*/ 0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9"/>
                <a:gd name="T13" fmla="*/ 0 h 84"/>
                <a:gd name="T14" fmla="*/ 109 w 109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9" h="84">
                  <a:moveTo>
                    <a:pt x="45" y="0"/>
                  </a:moveTo>
                  <a:lnTo>
                    <a:pt x="109" y="84"/>
                  </a:lnTo>
                  <a:lnTo>
                    <a:pt x="0" y="3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A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1" name="Freeform 8">
              <a:extLst>
                <a:ext uri="{FF2B5EF4-FFF2-40B4-BE49-F238E27FC236}">
                  <a16:creationId xmlns:a16="http://schemas.microsoft.com/office/drawing/2014/main" id="{F0E598C9-2AE0-4F52-992B-F10D2D493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" y="2931"/>
              <a:ext cx="58" cy="64"/>
            </a:xfrm>
            <a:custGeom>
              <a:avLst/>
              <a:gdLst>
                <a:gd name="T0" fmla="*/ 19 w 58"/>
                <a:gd name="T1" fmla="*/ 0 h 64"/>
                <a:gd name="T2" fmla="*/ 0 w 58"/>
                <a:gd name="T3" fmla="*/ 64 h 64"/>
                <a:gd name="T4" fmla="*/ 58 w 58"/>
                <a:gd name="T5" fmla="*/ 26 h 64"/>
                <a:gd name="T6" fmla="*/ 19 w 58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64"/>
                <a:gd name="T14" fmla="*/ 58 w 58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64">
                  <a:moveTo>
                    <a:pt x="19" y="0"/>
                  </a:moveTo>
                  <a:lnTo>
                    <a:pt x="0" y="64"/>
                  </a:lnTo>
                  <a:lnTo>
                    <a:pt x="58" y="2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0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2" name="Freeform 9">
              <a:extLst>
                <a:ext uri="{FF2B5EF4-FFF2-40B4-BE49-F238E27FC236}">
                  <a16:creationId xmlns:a16="http://schemas.microsoft.com/office/drawing/2014/main" id="{DA8A958C-DCF8-47B2-B6D8-E2F9814FA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2597"/>
              <a:ext cx="174" cy="250"/>
            </a:xfrm>
            <a:custGeom>
              <a:avLst/>
              <a:gdLst>
                <a:gd name="T0" fmla="*/ 90 w 174"/>
                <a:gd name="T1" fmla="*/ 0 h 250"/>
                <a:gd name="T2" fmla="*/ 0 w 174"/>
                <a:gd name="T3" fmla="*/ 90 h 250"/>
                <a:gd name="T4" fmla="*/ 38 w 174"/>
                <a:gd name="T5" fmla="*/ 180 h 250"/>
                <a:gd name="T6" fmla="*/ 38 w 174"/>
                <a:gd name="T7" fmla="*/ 250 h 250"/>
                <a:gd name="T8" fmla="*/ 122 w 174"/>
                <a:gd name="T9" fmla="*/ 225 h 250"/>
                <a:gd name="T10" fmla="*/ 174 w 174"/>
                <a:gd name="T11" fmla="*/ 161 h 250"/>
                <a:gd name="T12" fmla="*/ 90 w 174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4"/>
                <a:gd name="T22" fmla="*/ 0 h 250"/>
                <a:gd name="T23" fmla="*/ 174 w 174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4" h="250">
                  <a:moveTo>
                    <a:pt x="90" y="0"/>
                  </a:moveTo>
                  <a:lnTo>
                    <a:pt x="0" y="90"/>
                  </a:lnTo>
                  <a:lnTo>
                    <a:pt x="38" y="180"/>
                  </a:lnTo>
                  <a:lnTo>
                    <a:pt x="38" y="250"/>
                  </a:lnTo>
                  <a:lnTo>
                    <a:pt x="122" y="225"/>
                  </a:lnTo>
                  <a:lnTo>
                    <a:pt x="174" y="16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F8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3" name="Freeform 10">
              <a:extLst>
                <a:ext uri="{FF2B5EF4-FFF2-40B4-BE49-F238E27FC236}">
                  <a16:creationId xmlns:a16="http://schemas.microsoft.com/office/drawing/2014/main" id="{B4A55AB7-669A-4B8D-8018-F87BB3349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" y="2777"/>
              <a:ext cx="84" cy="70"/>
            </a:xfrm>
            <a:custGeom>
              <a:avLst/>
              <a:gdLst>
                <a:gd name="T0" fmla="*/ 0 w 84"/>
                <a:gd name="T1" fmla="*/ 0 h 70"/>
                <a:gd name="T2" fmla="*/ 84 w 84"/>
                <a:gd name="T3" fmla="*/ 45 h 70"/>
                <a:gd name="T4" fmla="*/ 0 w 84"/>
                <a:gd name="T5" fmla="*/ 70 h 70"/>
                <a:gd name="T6" fmla="*/ 0 w 84"/>
                <a:gd name="T7" fmla="*/ 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70"/>
                <a:gd name="T14" fmla="*/ 84 w 84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70">
                  <a:moveTo>
                    <a:pt x="0" y="0"/>
                  </a:moveTo>
                  <a:lnTo>
                    <a:pt x="84" y="45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4" name="Freeform 11">
              <a:extLst>
                <a:ext uri="{FF2B5EF4-FFF2-40B4-BE49-F238E27FC236}">
                  <a16:creationId xmlns:a16="http://schemas.microsoft.com/office/drawing/2014/main" id="{3AF8FDBF-360D-452F-AE4D-3B4284406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" y="3773"/>
              <a:ext cx="39" cy="508"/>
            </a:xfrm>
            <a:custGeom>
              <a:avLst/>
              <a:gdLst>
                <a:gd name="T0" fmla="*/ 232037 w 6"/>
                <a:gd name="T1" fmla="*/ 0 h 79"/>
                <a:gd name="T2" fmla="*/ 0 w 6"/>
                <a:gd name="T3" fmla="*/ 208737 h 79"/>
                <a:gd name="T4" fmla="*/ 0 w 6"/>
                <a:gd name="T5" fmla="*/ 5375598 h 79"/>
                <a:gd name="T6" fmla="*/ 232037 w 6"/>
                <a:gd name="T7" fmla="*/ 5585903 h 79"/>
                <a:gd name="T8" fmla="*/ 453388 w 6"/>
                <a:gd name="T9" fmla="*/ 5375598 h 79"/>
                <a:gd name="T10" fmla="*/ 453388 w 6"/>
                <a:gd name="T11" fmla="*/ 208737 h 79"/>
                <a:gd name="T12" fmla="*/ 232037 w 6"/>
                <a:gd name="T13" fmla="*/ 0 h 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79"/>
                <a:gd name="T23" fmla="*/ 6 w 6"/>
                <a:gd name="T24" fmla="*/ 79 h 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79">
                  <a:moveTo>
                    <a:pt x="3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79"/>
                    <a:pt x="3" y="79"/>
                  </a:cubicBezTo>
                  <a:cubicBezTo>
                    <a:pt x="5" y="79"/>
                    <a:pt x="6" y="78"/>
                    <a:pt x="6" y="7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5" name="Rectangle 12">
              <a:extLst>
                <a:ext uri="{FF2B5EF4-FFF2-40B4-BE49-F238E27FC236}">
                  <a16:creationId xmlns:a16="http://schemas.microsoft.com/office/drawing/2014/main" id="{F62A8CA7-D0EC-4CE7-B966-A5BC1FE28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" y="3792"/>
              <a:ext cx="39" cy="122"/>
            </a:xfrm>
            <a:prstGeom prst="rect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796" name="Freeform 13">
              <a:extLst>
                <a:ext uri="{FF2B5EF4-FFF2-40B4-BE49-F238E27FC236}">
                  <a16:creationId xmlns:a16="http://schemas.microsoft.com/office/drawing/2014/main" id="{B60C50D5-779F-4CF9-A5E0-9ED8B4E5D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1" y="4255"/>
              <a:ext cx="380" cy="19"/>
            </a:xfrm>
            <a:custGeom>
              <a:avLst/>
              <a:gdLst>
                <a:gd name="T0" fmla="*/ 4068010 w 59"/>
                <a:gd name="T1" fmla="*/ 0 h 3"/>
                <a:gd name="T2" fmla="*/ 67080 w 59"/>
                <a:gd name="T3" fmla="*/ 0 h 3"/>
                <a:gd name="T4" fmla="*/ 0 w 59"/>
                <a:gd name="T5" fmla="*/ 61212 h 3"/>
                <a:gd name="T6" fmla="*/ 67080 w 59"/>
                <a:gd name="T7" fmla="*/ 193053 h 3"/>
                <a:gd name="T8" fmla="*/ 4068010 w 59"/>
                <a:gd name="T9" fmla="*/ 193053 h 3"/>
                <a:gd name="T10" fmla="*/ 4210665 w 59"/>
                <a:gd name="T11" fmla="*/ 61212 h 3"/>
                <a:gd name="T12" fmla="*/ 4068010 w 59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3"/>
                <a:gd name="T23" fmla="*/ 59 w 59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3">
                  <a:moveTo>
                    <a:pt x="5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8" y="3"/>
                    <a:pt x="59" y="2"/>
                    <a:pt x="59" y="1"/>
                  </a:cubicBezTo>
                  <a:cubicBezTo>
                    <a:pt x="59" y="1"/>
                    <a:pt x="58" y="0"/>
                    <a:pt x="57" y="0"/>
                  </a:cubicBezTo>
                  <a:close/>
                </a:path>
              </a:pathLst>
            </a:cu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7" name="Rectangle 14">
              <a:extLst>
                <a:ext uri="{FF2B5EF4-FFF2-40B4-BE49-F238E27FC236}">
                  <a16:creationId xmlns:a16="http://schemas.microsoft.com/office/drawing/2014/main" id="{CDBFEC33-AF3A-4071-A534-1B0419BC5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" y="4249"/>
              <a:ext cx="58" cy="77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798" name="Oval 15">
              <a:extLst>
                <a:ext uri="{FF2B5EF4-FFF2-40B4-BE49-F238E27FC236}">
                  <a16:creationId xmlns:a16="http://schemas.microsoft.com/office/drawing/2014/main" id="{2A0D1402-1773-4DFE-8FFD-8C948B5C1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3" y="4249"/>
              <a:ext cx="78" cy="77"/>
            </a:xfrm>
            <a:prstGeom prst="ellipse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799" name="Oval 16">
              <a:extLst>
                <a:ext uri="{FF2B5EF4-FFF2-40B4-BE49-F238E27FC236}">
                  <a16:creationId xmlns:a16="http://schemas.microsoft.com/office/drawing/2014/main" id="{D9946A73-CFEA-41DB-8573-EF6C46254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" y="4249"/>
              <a:ext cx="78" cy="77"/>
            </a:xfrm>
            <a:prstGeom prst="ellipse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0" name="Oval 17">
              <a:extLst>
                <a:ext uri="{FF2B5EF4-FFF2-40B4-BE49-F238E27FC236}">
                  <a16:creationId xmlns:a16="http://schemas.microsoft.com/office/drawing/2014/main" id="{966230DA-D4B6-4E5E-A034-3B0D72737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4261"/>
              <a:ext cx="52" cy="52"/>
            </a:xfrm>
            <a:prstGeom prst="ellipse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1" name="Rectangle 18">
              <a:extLst>
                <a:ext uri="{FF2B5EF4-FFF2-40B4-BE49-F238E27FC236}">
                  <a16:creationId xmlns:a16="http://schemas.microsoft.com/office/drawing/2014/main" id="{185F0588-F5F1-4BF4-95D0-32C1073A3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" y="4249"/>
              <a:ext cx="52" cy="77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2" name="Oval 19">
              <a:extLst>
                <a:ext uri="{FF2B5EF4-FFF2-40B4-BE49-F238E27FC236}">
                  <a16:creationId xmlns:a16="http://schemas.microsoft.com/office/drawing/2014/main" id="{C288DB60-9353-45E1-A8FA-69F995634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4249"/>
              <a:ext cx="78" cy="77"/>
            </a:xfrm>
            <a:prstGeom prst="ellipse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3" name="Oval 20">
              <a:extLst>
                <a:ext uri="{FF2B5EF4-FFF2-40B4-BE49-F238E27FC236}">
                  <a16:creationId xmlns:a16="http://schemas.microsoft.com/office/drawing/2014/main" id="{BD510531-7E14-4213-B9B3-B7E14A683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" y="4249"/>
              <a:ext cx="84" cy="77"/>
            </a:xfrm>
            <a:prstGeom prst="ellipse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4" name="Oval 21">
              <a:extLst>
                <a:ext uri="{FF2B5EF4-FFF2-40B4-BE49-F238E27FC236}">
                  <a16:creationId xmlns:a16="http://schemas.microsoft.com/office/drawing/2014/main" id="{75CD5DBD-F48C-4EB0-A75E-465EFB075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4261"/>
              <a:ext cx="58" cy="52"/>
            </a:xfrm>
            <a:prstGeom prst="ellipse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5" name="Rectangle 22">
              <a:extLst>
                <a:ext uri="{FF2B5EF4-FFF2-40B4-BE49-F238E27FC236}">
                  <a16:creationId xmlns:a16="http://schemas.microsoft.com/office/drawing/2014/main" id="{F970E049-8192-4AD5-8682-434B0625F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" y="4249"/>
              <a:ext cx="52" cy="77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6" name="Oval 23">
              <a:extLst>
                <a:ext uri="{FF2B5EF4-FFF2-40B4-BE49-F238E27FC236}">
                  <a16:creationId xmlns:a16="http://schemas.microsoft.com/office/drawing/2014/main" id="{081B7085-E279-4F99-B368-B82A1B400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4249"/>
              <a:ext cx="77" cy="77"/>
            </a:xfrm>
            <a:prstGeom prst="ellipse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7" name="Oval 24">
              <a:extLst>
                <a:ext uri="{FF2B5EF4-FFF2-40B4-BE49-F238E27FC236}">
                  <a16:creationId xmlns:a16="http://schemas.microsoft.com/office/drawing/2014/main" id="{B95899FB-71B8-44D3-96CF-A810F5AE4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" y="4249"/>
              <a:ext cx="84" cy="77"/>
            </a:xfrm>
            <a:prstGeom prst="ellipse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8" name="Oval 25">
              <a:extLst>
                <a:ext uri="{FF2B5EF4-FFF2-40B4-BE49-F238E27FC236}">
                  <a16:creationId xmlns:a16="http://schemas.microsoft.com/office/drawing/2014/main" id="{D418D9A8-C595-40C7-8E73-42F29859C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" y="4261"/>
              <a:ext cx="52" cy="52"/>
            </a:xfrm>
            <a:prstGeom prst="ellipse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09" name="Freeform 26">
              <a:extLst>
                <a:ext uri="{FF2B5EF4-FFF2-40B4-BE49-F238E27FC236}">
                  <a16:creationId xmlns:a16="http://schemas.microsoft.com/office/drawing/2014/main" id="{A302D29F-5E73-4D83-B8C0-E545DF0DF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3342"/>
              <a:ext cx="167" cy="437"/>
            </a:xfrm>
            <a:custGeom>
              <a:avLst/>
              <a:gdLst>
                <a:gd name="T0" fmla="*/ 0 w 167"/>
                <a:gd name="T1" fmla="*/ 431 h 437"/>
                <a:gd name="T2" fmla="*/ 38 w 167"/>
                <a:gd name="T3" fmla="*/ 437 h 437"/>
                <a:gd name="T4" fmla="*/ 167 w 167"/>
                <a:gd name="T5" fmla="*/ 13 h 437"/>
                <a:gd name="T6" fmla="*/ 135 w 167"/>
                <a:gd name="T7" fmla="*/ 0 h 437"/>
                <a:gd name="T8" fmla="*/ 0 w 167"/>
                <a:gd name="T9" fmla="*/ 431 h 4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"/>
                <a:gd name="T16" fmla="*/ 0 h 437"/>
                <a:gd name="T17" fmla="*/ 167 w 167"/>
                <a:gd name="T18" fmla="*/ 437 h 4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" h="437">
                  <a:moveTo>
                    <a:pt x="0" y="431"/>
                  </a:moveTo>
                  <a:lnTo>
                    <a:pt x="38" y="437"/>
                  </a:lnTo>
                  <a:lnTo>
                    <a:pt x="167" y="13"/>
                  </a:lnTo>
                  <a:lnTo>
                    <a:pt x="135" y="0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0" name="Rectangle 27">
              <a:extLst>
                <a:ext uri="{FF2B5EF4-FFF2-40B4-BE49-F238E27FC236}">
                  <a16:creationId xmlns:a16="http://schemas.microsoft.com/office/drawing/2014/main" id="{D1A8B70B-BEB5-4C46-A246-D7EA61EFE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3201"/>
              <a:ext cx="405" cy="206"/>
            </a:xfrm>
            <a:prstGeom prst="rect">
              <a:avLst/>
            </a:prstGeom>
            <a:solidFill>
              <a:srgbClr val="353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11" name="Rectangle 28">
              <a:extLst>
                <a:ext uri="{FF2B5EF4-FFF2-40B4-BE49-F238E27FC236}">
                  <a16:creationId xmlns:a16="http://schemas.microsoft.com/office/drawing/2014/main" id="{597B804E-0A81-4F07-96A6-FD583F18E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" y="3773"/>
              <a:ext cx="728" cy="32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12" name="Rectangle 29">
              <a:extLst>
                <a:ext uri="{FF2B5EF4-FFF2-40B4-BE49-F238E27FC236}">
                  <a16:creationId xmlns:a16="http://schemas.microsoft.com/office/drawing/2014/main" id="{7769EE7D-3E90-4CDB-AD40-0E9786B72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" y="3760"/>
              <a:ext cx="728" cy="26"/>
            </a:xfrm>
            <a:prstGeom prst="rect">
              <a:avLst/>
            </a:prstGeom>
            <a:solidFill>
              <a:srgbClr val="3A4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13" name="Rectangle 30">
              <a:extLst>
                <a:ext uri="{FF2B5EF4-FFF2-40B4-BE49-F238E27FC236}">
                  <a16:creationId xmlns:a16="http://schemas.microsoft.com/office/drawing/2014/main" id="{577712D7-1310-45B2-946B-124EA0A26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3773"/>
              <a:ext cx="315" cy="32"/>
            </a:xfrm>
            <a:prstGeom prst="rect">
              <a:avLst/>
            </a:prstGeom>
            <a:solidFill>
              <a:srgbClr val="869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14" name="Rectangle 31">
              <a:extLst>
                <a:ext uri="{FF2B5EF4-FFF2-40B4-BE49-F238E27FC236}">
                  <a16:creationId xmlns:a16="http://schemas.microsoft.com/office/drawing/2014/main" id="{6DFFD9F1-8BFC-4999-AD45-90E87EEA7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3760"/>
              <a:ext cx="315" cy="26"/>
            </a:xfrm>
            <a:prstGeom prst="rect">
              <a:avLst/>
            </a:prstGeom>
            <a:solidFill>
              <a:srgbClr val="3A4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15" name="Freeform 32">
              <a:extLst>
                <a:ext uri="{FF2B5EF4-FFF2-40B4-BE49-F238E27FC236}">
                  <a16:creationId xmlns:a16="http://schemas.microsoft.com/office/drawing/2014/main" id="{8963F063-48CD-44B0-83A5-8C55F4B9D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" y="4236"/>
              <a:ext cx="110" cy="90"/>
            </a:xfrm>
            <a:custGeom>
              <a:avLst/>
              <a:gdLst>
                <a:gd name="T0" fmla="*/ 71 w 110"/>
                <a:gd name="T1" fmla="*/ 6 h 90"/>
                <a:gd name="T2" fmla="*/ 13 w 110"/>
                <a:gd name="T3" fmla="*/ 0 h 90"/>
                <a:gd name="T4" fmla="*/ 0 w 110"/>
                <a:gd name="T5" fmla="*/ 51 h 90"/>
                <a:gd name="T6" fmla="*/ 0 w 110"/>
                <a:gd name="T7" fmla="*/ 90 h 90"/>
                <a:gd name="T8" fmla="*/ 110 w 110"/>
                <a:gd name="T9" fmla="*/ 90 h 90"/>
                <a:gd name="T10" fmla="*/ 110 w 110"/>
                <a:gd name="T11" fmla="*/ 58 h 90"/>
                <a:gd name="T12" fmla="*/ 91 w 110"/>
                <a:gd name="T13" fmla="*/ 45 h 90"/>
                <a:gd name="T14" fmla="*/ 71 w 110"/>
                <a:gd name="T15" fmla="*/ 6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0"/>
                <a:gd name="T25" fmla="*/ 0 h 90"/>
                <a:gd name="T26" fmla="*/ 110 w 110"/>
                <a:gd name="T27" fmla="*/ 90 h 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0" h="90">
                  <a:moveTo>
                    <a:pt x="71" y="6"/>
                  </a:moveTo>
                  <a:lnTo>
                    <a:pt x="13" y="0"/>
                  </a:lnTo>
                  <a:lnTo>
                    <a:pt x="0" y="51"/>
                  </a:lnTo>
                  <a:lnTo>
                    <a:pt x="0" y="90"/>
                  </a:lnTo>
                  <a:lnTo>
                    <a:pt x="110" y="90"/>
                  </a:lnTo>
                  <a:lnTo>
                    <a:pt x="110" y="58"/>
                  </a:lnTo>
                  <a:lnTo>
                    <a:pt x="91" y="45"/>
                  </a:lnTo>
                  <a:lnTo>
                    <a:pt x="71" y="6"/>
                  </a:lnTo>
                  <a:close/>
                </a:path>
              </a:pathLst>
            </a:custGeom>
            <a:solidFill>
              <a:srgbClr val="4E2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6" name="Freeform 33">
              <a:extLst>
                <a:ext uri="{FF2B5EF4-FFF2-40B4-BE49-F238E27FC236}">
                  <a16:creationId xmlns:a16="http://schemas.microsoft.com/office/drawing/2014/main" id="{29FE188D-DEAD-4023-A6F7-2EDBD2C27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" y="4242"/>
              <a:ext cx="212" cy="84"/>
            </a:xfrm>
            <a:custGeom>
              <a:avLst/>
              <a:gdLst>
                <a:gd name="T0" fmla="*/ 174 w 212"/>
                <a:gd name="T1" fmla="*/ 0 h 84"/>
                <a:gd name="T2" fmla="*/ 141 w 212"/>
                <a:gd name="T3" fmla="*/ 0 h 84"/>
                <a:gd name="T4" fmla="*/ 0 w 212"/>
                <a:gd name="T5" fmla="*/ 64 h 84"/>
                <a:gd name="T6" fmla="*/ 12 w 212"/>
                <a:gd name="T7" fmla="*/ 84 h 84"/>
                <a:gd name="T8" fmla="*/ 212 w 212"/>
                <a:gd name="T9" fmla="*/ 84 h 84"/>
                <a:gd name="T10" fmla="*/ 212 w 212"/>
                <a:gd name="T11" fmla="*/ 45 h 84"/>
                <a:gd name="T12" fmla="*/ 174 w 212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2"/>
                <a:gd name="T22" fmla="*/ 0 h 84"/>
                <a:gd name="T23" fmla="*/ 212 w 212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2" h="84">
                  <a:moveTo>
                    <a:pt x="174" y="0"/>
                  </a:moveTo>
                  <a:lnTo>
                    <a:pt x="141" y="0"/>
                  </a:lnTo>
                  <a:lnTo>
                    <a:pt x="0" y="64"/>
                  </a:lnTo>
                  <a:lnTo>
                    <a:pt x="12" y="84"/>
                  </a:lnTo>
                  <a:lnTo>
                    <a:pt x="212" y="84"/>
                  </a:lnTo>
                  <a:lnTo>
                    <a:pt x="212" y="45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4E2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7" name="Freeform 34">
              <a:extLst>
                <a:ext uri="{FF2B5EF4-FFF2-40B4-BE49-F238E27FC236}">
                  <a16:creationId xmlns:a16="http://schemas.microsoft.com/office/drawing/2014/main" id="{8134A8C9-4E3D-4F33-A9B6-540583F26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1" y="3227"/>
              <a:ext cx="309" cy="250"/>
            </a:xfrm>
            <a:custGeom>
              <a:avLst/>
              <a:gdLst>
                <a:gd name="T0" fmla="*/ 1714055 w 48"/>
                <a:gd name="T1" fmla="*/ 346115 h 39"/>
                <a:gd name="T2" fmla="*/ 0 w 48"/>
                <a:gd name="T3" fmla="*/ 2706769 h 39"/>
                <a:gd name="T4" fmla="*/ 1569720 w 48"/>
                <a:gd name="T5" fmla="*/ 2706769 h 39"/>
                <a:gd name="T6" fmla="*/ 3415847 w 48"/>
                <a:gd name="T7" fmla="*/ 628205 h 39"/>
                <a:gd name="T8" fmla="*/ 3273372 w 48"/>
                <a:gd name="T9" fmla="*/ 0 h 39"/>
                <a:gd name="T10" fmla="*/ 1714055 w 48"/>
                <a:gd name="T11" fmla="*/ 346115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9"/>
                <a:gd name="T20" fmla="*/ 48 w 48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9">
                  <a:moveTo>
                    <a:pt x="24" y="5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4" y="25"/>
                    <a:pt x="47" y="9"/>
                    <a:pt x="48" y="9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24" y="5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8" name="Freeform 35">
              <a:extLst>
                <a:ext uri="{FF2B5EF4-FFF2-40B4-BE49-F238E27FC236}">
                  <a16:creationId xmlns:a16="http://schemas.microsoft.com/office/drawing/2014/main" id="{6F4ED2D4-24EA-42EE-B3A7-DFB3FBC6B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" y="2918"/>
              <a:ext cx="186" cy="399"/>
            </a:xfrm>
            <a:custGeom>
              <a:avLst/>
              <a:gdLst>
                <a:gd name="T0" fmla="*/ 900234 w 29"/>
                <a:gd name="T1" fmla="*/ 0 h 62"/>
                <a:gd name="T2" fmla="*/ 0 w 29"/>
                <a:gd name="T3" fmla="*/ 4404658 h 62"/>
                <a:gd name="T4" fmla="*/ 1248746 w 29"/>
                <a:gd name="T5" fmla="*/ 4116529 h 62"/>
                <a:gd name="T6" fmla="*/ 1812320 w 29"/>
                <a:gd name="T7" fmla="*/ 2705008 h 62"/>
                <a:gd name="T8" fmla="*/ 2018908 w 29"/>
                <a:gd name="T9" fmla="*/ 1490419 h 62"/>
                <a:gd name="T10" fmla="*/ 900234 w 29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62"/>
                <a:gd name="T20" fmla="*/ 29 w 29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62">
                  <a:moveTo>
                    <a:pt x="13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3" y="54"/>
                    <a:pt x="24" y="43"/>
                    <a:pt x="26" y="38"/>
                  </a:cubicBezTo>
                  <a:cubicBezTo>
                    <a:pt x="27" y="33"/>
                    <a:pt x="29" y="24"/>
                    <a:pt x="29" y="21"/>
                  </a:cubicBezTo>
                  <a:cubicBezTo>
                    <a:pt x="29" y="15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9" name="Freeform 36">
              <a:extLst>
                <a:ext uri="{FF2B5EF4-FFF2-40B4-BE49-F238E27FC236}">
                  <a16:creationId xmlns:a16="http://schemas.microsoft.com/office/drawing/2014/main" id="{899958A9-C58D-4A71-AFDC-396289DD3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3458"/>
              <a:ext cx="341" cy="238"/>
            </a:xfrm>
            <a:custGeom>
              <a:avLst/>
              <a:gdLst>
                <a:gd name="T0" fmla="*/ 6 w 341"/>
                <a:gd name="T1" fmla="*/ 174 h 238"/>
                <a:gd name="T2" fmla="*/ 264 w 341"/>
                <a:gd name="T3" fmla="*/ 238 h 238"/>
                <a:gd name="T4" fmla="*/ 341 w 341"/>
                <a:gd name="T5" fmla="*/ 180 h 238"/>
                <a:gd name="T6" fmla="*/ 341 w 341"/>
                <a:gd name="T7" fmla="*/ 26 h 238"/>
                <a:gd name="T8" fmla="*/ 0 w 341"/>
                <a:gd name="T9" fmla="*/ 0 h 238"/>
                <a:gd name="T10" fmla="*/ 6 w 341"/>
                <a:gd name="T11" fmla="*/ 174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1"/>
                <a:gd name="T19" fmla="*/ 0 h 238"/>
                <a:gd name="T20" fmla="*/ 341 w 341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1" h="238">
                  <a:moveTo>
                    <a:pt x="6" y="174"/>
                  </a:moveTo>
                  <a:lnTo>
                    <a:pt x="264" y="238"/>
                  </a:lnTo>
                  <a:lnTo>
                    <a:pt x="341" y="180"/>
                  </a:lnTo>
                  <a:lnTo>
                    <a:pt x="341" y="26"/>
                  </a:lnTo>
                  <a:lnTo>
                    <a:pt x="0" y="0"/>
                  </a:lnTo>
                  <a:lnTo>
                    <a:pt x="6" y="174"/>
                  </a:lnTo>
                  <a:close/>
                </a:path>
              </a:pathLst>
            </a:custGeom>
            <a:solidFill>
              <a:srgbClr val="1D1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0" name="Freeform 37">
              <a:extLst>
                <a:ext uri="{FF2B5EF4-FFF2-40B4-BE49-F238E27FC236}">
                  <a16:creationId xmlns:a16="http://schemas.microsoft.com/office/drawing/2014/main" id="{354BC769-D207-4FA0-9443-DCD64C2DF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" y="3509"/>
              <a:ext cx="599" cy="277"/>
            </a:xfrm>
            <a:custGeom>
              <a:avLst/>
              <a:gdLst>
                <a:gd name="T0" fmla="*/ 0 w 599"/>
                <a:gd name="T1" fmla="*/ 187 h 277"/>
                <a:gd name="T2" fmla="*/ 58 w 599"/>
                <a:gd name="T3" fmla="*/ 277 h 277"/>
                <a:gd name="T4" fmla="*/ 515 w 599"/>
                <a:gd name="T5" fmla="*/ 251 h 277"/>
                <a:gd name="T6" fmla="*/ 599 w 599"/>
                <a:gd name="T7" fmla="*/ 0 h 277"/>
                <a:gd name="T8" fmla="*/ 12 w 599"/>
                <a:gd name="T9" fmla="*/ 142 h 277"/>
                <a:gd name="T10" fmla="*/ 0 w 599"/>
                <a:gd name="T11" fmla="*/ 187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9"/>
                <a:gd name="T19" fmla="*/ 0 h 277"/>
                <a:gd name="T20" fmla="*/ 599 w 599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9" h="277">
                  <a:moveTo>
                    <a:pt x="0" y="187"/>
                  </a:moveTo>
                  <a:lnTo>
                    <a:pt x="58" y="277"/>
                  </a:lnTo>
                  <a:lnTo>
                    <a:pt x="515" y="251"/>
                  </a:lnTo>
                  <a:lnTo>
                    <a:pt x="599" y="0"/>
                  </a:lnTo>
                  <a:lnTo>
                    <a:pt x="12" y="142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1" name="Freeform 38">
              <a:extLst>
                <a:ext uri="{FF2B5EF4-FFF2-40B4-BE49-F238E27FC236}">
                  <a16:creationId xmlns:a16="http://schemas.microsoft.com/office/drawing/2014/main" id="{B9000FAB-FD3A-4D5F-947C-674B76193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" y="3529"/>
              <a:ext cx="431" cy="270"/>
            </a:xfrm>
            <a:custGeom>
              <a:avLst/>
              <a:gdLst>
                <a:gd name="T0" fmla="*/ 0 w 431"/>
                <a:gd name="T1" fmla="*/ 270 h 270"/>
                <a:gd name="T2" fmla="*/ 386 w 431"/>
                <a:gd name="T3" fmla="*/ 238 h 270"/>
                <a:gd name="T4" fmla="*/ 419 w 431"/>
                <a:gd name="T5" fmla="*/ 173 h 270"/>
                <a:gd name="T6" fmla="*/ 431 w 431"/>
                <a:gd name="T7" fmla="*/ 0 h 270"/>
                <a:gd name="T8" fmla="*/ 13 w 431"/>
                <a:gd name="T9" fmla="*/ 90 h 270"/>
                <a:gd name="T10" fmla="*/ 0 w 431"/>
                <a:gd name="T11" fmla="*/ 270 h 2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1"/>
                <a:gd name="T19" fmla="*/ 0 h 270"/>
                <a:gd name="T20" fmla="*/ 431 w 431"/>
                <a:gd name="T21" fmla="*/ 270 h 2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1" h="270">
                  <a:moveTo>
                    <a:pt x="0" y="270"/>
                  </a:moveTo>
                  <a:lnTo>
                    <a:pt x="386" y="238"/>
                  </a:lnTo>
                  <a:lnTo>
                    <a:pt x="419" y="173"/>
                  </a:lnTo>
                  <a:lnTo>
                    <a:pt x="431" y="0"/>
                  </a:lnTo>
                  <a:lnTo>
                    <a:pt x="13" y="9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2" name="Freeform 39">
              <a:extLst>
                <a:ext uri="{FF2B5EF4-FFF2-40B4-BE49-F238E27FC236}">
                  <a16:creationId xmlns:a16="http://schemas.microsoft.com/office/drawing/2014/main" id="{8C4BA366-CA92-4AE0-8504-BBFC6F100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" y="3657"/>
              <a:ext cx="206" cy="611"/>
            </a:xfrm>
            <a:custGeom>
              <a:avLst/>
              <a:gdLst>
                <a:gd name="T0" fmla="*/ 25 w 206"/>
                <a:gd name="T1" fmla="*/ 0 h 611"/>
                <a:gd name="T2" fmla="*/ 0 w 206"/>
                <a:gd name="T3" fmla="*/ 58 h 611"/>
                <a:gd name="T4" fmla="*/ 141 w 206"/>
                <a:gd name="T5" fmla="*/ 611 h 611"/>
                <a:gd name="T6" fmla="*/ 206 w 206"/>
                <a:gd name="T7" fmla="*/ 598 h 611"/>
                <a:gd name="T8" fmla="*/ 167 w 206"/>
                <a:gd name="T9" fmla="*/ 0 h 611"/>
                <a:gd name="T10" fmla="*/ 25 w 206"/>
                <a:gd name="T11" fmla="*/ 0 h 6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"/>
                <a:gd name="T19" fmla="*/ 0 h 611"/>
                <a:gd name="T20" fmla="*/ 206 w 206"/>
                <a:gd name="T21" fmla="*/ 611 h 6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" h="611">
                  <a:moveTo>
                    <a:pt x="25" y="0"/>
                  </a:moveTo>
                  <a:lnTo>
                    <a:pt x="0" y="58"/>
                  </a:lnTo>
                  <a:lnTo>
                    <a:pt x="141" y="611"/>
                  </a:lnTo>
                  <a:lnTo>
                    <a:pt x="206" y="598"/>
                  </a:lnTo>
                  <a:lnTo>
                    <a:pt x="16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3" name="Freeform 40">
              <a:extLst>
                <a:ext uri="{FF2B5EF4-FFF2-40B4-BE49-F238E27FC236}">
                  <a16:creationId xmlns:a16="http://schemas.microsoft.com/office/drawing/2014/main" id="{758F24A8-8B06-4AB7-A4C8-E9322FB67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3619"/>
              <a:ext cx="232" cy="630"/>
            </a:xfrm>
            <a:custGeom>
              <a:avLst/>
              <a:gdLst>
                <a:gd name="T0" fmla="*/ 0 w 232"/>
                <a:gd name="T1" fmla="*/ 630 h 630"/>
                <a:gd name="T2" fmla="*/ 78 w 232"/>
                <a:gd name="T3" fmla="*/ 630 h 630"/>
                <a:gd name="T4" fmla="*/ 232 w 232"/>
                <a:gd name="T5" fmla="*/ 64 h 630"/>
                <a:gd name="T6" fmla="*/ 65 w 232"/>
                <a:gd name="T7" fmla="*/ 0 h 630"/>
                <a:gd name="T8" fmla="*/ 0 w 232"/>
                <a:gd name="T9" fmla="*/ 630 h 6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2"/>
                <a:gd name="T16" fmla="*/ 0 h 630"/>
                <a:gd name="T17" fmla="*/ 232 w 232"/>
                <a:gd name="T18" fmla="*/ 630 h 6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2" h="630">
                  <a:moveTo>
                    <a:pt x="0" y="630"/>
                  </a:moveTo>
                  <a:lnTo>
                    <a:pt x="78" y="630"/>
                  </a:lnTo>
                  <a:lnTo>
                    <a:pt x="232" y="64"/>
                  </a:lnTo>
                  <a:lnTo>
                    <a:pt x="65" y="0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4" name="Freeform 41">
              <a:extLst>
                <a:ext uri="{FF2B5EF4-FFF2-40B4-BE49-F238E27FC236}">
                  <a16:creationId xmlns:a16="http://schemas.microsoft.com/office/drawing/2014/main" id="{6C28ECF7-E841-43B8-877F-25DF70250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2841"/>
              <a:ext cx="444" cy="726"/>
            </a:xfrm>
            <a:custGeom>
              <a:avLst/>
              <a:gdLst>
                <a:gd name="T0" fmla="*/ 4689109 w 69"/>
                <a:gd name="T1" fmla="*/ 1127915 h 113"/>
                <a:gd name="T2" fmla="*/ 4258816 w 69"/>
                <a:gd name="T3" fmla="*/ 1051261 h 113"/>
                <a:gd name="T4" fmla="*/ 1136646 w 69"/>
                <a:gd name="T5" fmla="*/ 207919 h 113"/>
                <a:gd name="T6" fmla="*/ 0 w 69"/>
                <a:gd name="T7" fmla="*/ 635430 h 113"/>
                <a:gd name="T8" fmla="*/ 66870 w 69"/>
                <a:gd name="T9" fmla="*/ 7805381 h 113"/>
                <a:gd name="T10" fmla="*/ 848626 w 69"/>
                <a:gd name="T11" fmla="*/ 7946720 h 113"/>
                <a:gd name="T12" fmla="*/ 3331312 w 69"/>
                <a:gd name="T13" fmla="*/ 7805381 h 113"/>
                <a:gd name="T14" fmla="*/ 3331312 w 69"/>
                <a:gd name="T15" fmla="*/ 6118439 h 113"/>
                <a:gd name="T16" fmla="*/ 4689109 w 69"/>
                <a:gd name="T17" fmla="*/ 1127915 h 1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113"/>
                <a:gd name="T29" fmla="*/ 69 w 69"/>
                <a:gd name="T30" fmla="*/ 113 h 1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113">
                  <a:moveTo>
                    <a:pt x="66" y="16"/>
                  </a:moveTo>
                  <a:cubicBezTo>
                    <a:pt x="65" y="15"/>
                    <a:pt x="63" y="17"/>
                    <a:pt x="60" y="15"/>
                  </a:cubicBezTo>
                  <a:cubicBezTo>
                    <a:pt x="53" y="11"/>
                    <a:pt x="30" y="0"/>
                    <a:pt x="16" y="3"/>
                  </a:cubicBezTo>
                  <a:cubicBezTo>
                    <a:pt x="9" y="4"/>
                    <a:pt x="7" y="6"/>
                    <a:pt x="0" y="9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50" y="69"/>
                    <a:pt x="69" y="18"/>
                    <a:pt x="66" y="16"/>
                  </a:cubicBezTo>
                  <a:close/>
                </a:path>
              </a:pathLst>
            </a:custGeom>
            <a:solidFill>
              <a:srgbClr val="F7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5" name="Freeform 42">
              <a:extLst>
                <a:ext uri="{FF2B5EF4-FFF2-40B4-BE49-F238E27FC236}">
                  <a16:creationId xmlns:a16="http://schemas.microsoft.com/office/drawing/2014/main" id="{30309D77-DAC9-4A4E-8F1A-D75021635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" y="2674"/>
              <a:ext cx="128" cy="218"/>
            </a:xfrm>
            <a:custGeom>
              <a:avLst/>
              <a:gdLst>
                <a:gd name="T0" fmla="*/ 63693 w 20"/>
                <a:gd name="T1" fmla="*/ 0 h 34"/>
                <a:gd name="T2" fmla="*/ 63693 w 20"/>
                <a:gd name="T3" fmla="*/ 1668027 h 34"/>
                <a:gd name="T4" fmla="*/ 751578 w 20"/>
                <a:gd name="T5" fmla="*/ 2296938 h 34"/>
                <a:gd name="T6" fmla="*/ 1374169 w 20"/>
                <a:gd name="T7" fmla="*/ 2156462 h 34"/>
                <a:gd name="T8" fmla="*/ 1310189 w 20"/>
                <a:gd name="T9" fmla="*/ 412257 h 34"/>
                <a:gd name="T10" fmla="*/ 63693 w 20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34"/>
                <a:gd name="T20" fmla="*/ 20 w 20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34">
                  <a:moveTo>
                    <a:pt x="1" y="0"/>
                  </a:moveTo>
                  <a:cubicBezTo>
                    <a:pt x="1" y="0"/>
                    <a:pt x="1" y="20"/>
                    <a:pt x="1" y="24"/>
                  </a:cubicBezTo>
                  <a:cubicBezTo>
                    <a:pt x="1" y="31"/>
                    <a:pt x="0" y="33"/>
                    <a:pt x="11" y="33"/>
                  </a:cubicBezTo>
                  <a:cubicBezTo>
                    <a:pt x="19" y="33"/>
                    <a:pt x="20" y="34"/>
                    <a:pt x="20" y="31"/>
                  </a:cubicBezTo>
                  <a:cubicBezTo>
                    <a:pt x="20" y="29"/>
                    <a:pt x="19" y="6"/>
                    <a:pt x="19" y="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58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6" name="Freeform 43">
              <a:extLst>
                <a:ext uri="{FF2B5EF4-FFF2-40B4-BE49-F238E27FC236}">
                  <a16:creationId xmlns:a16="http://schemas.microsoft.com/office/drawing/2014/main" id="{C5E6BC97-9B6B-4A4A-941F-1D708A2AF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" y="2931"/>
              <a:ext cx="142" cy="386"/>
            </a:xfrm>
            <a:custGeom>
              <a:avLst/>
              <a:gdLst>
                <a:gd name="T0" fmla="*/ 13 w 142"/>
                <a:gd name="T1" fmla="*/ 141 h 386"/>
                <a:gd name="T2" fmla="*/ 0 w 142"/>
                <a:gd name="T3" fmla="*/ 386 h 386"/>
                <a:gd name="T4" fmla="*/ 142 w 142"/>
                <a:gd name="T5" fmla="*/ 366 h 386"/>
                <a:gd name="T6" fmla="*/ 129 w 142"/>
                <a:gd name="T7" fmla="*/ 0 h 386"/>
                <a:gd name="T8" fmla="*/ 13 w 142"/>
                <a:gd name="T9" fmla="*/ 141 h 3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386"/>
                <a:gd name="T17" fmla="*/ 142 w 142"/>
                <a:gd name="T18" fmla="*/ 386 h 3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386">
                  <a:moveTo>
                    <a:pt x="13" y="141"/>
                  </a:moveTo>
                  <a:lnTo>
                    <a:pt x="0" y="386"/>
                  </a:lnTo>
                  <a:lnTo>
                    <a:pt x="142" y="366"/>
                  </a:lnTo>
                  <a:lnTo>
                    <a:pt x="129" y="0"/>
                  </a:lnTo>
                  <a:lnTo>
                    <a:pt x="13" y="141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7" name="Freeform 44">
              <a:extLst>
                <a:ext uri="{FF2B5EF4-FFF2-40B4-BE49-F238E27FC236}">
                  <a16:creationId xmlns:a16="http://schemas.microsoft.com/office/drawing/2014/main" id="{5073A77F-522C-4179-A25C-589897386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944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0" b="0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8" name="Freeform 45">
              <a:extLst>
                <a:ext uri="{FF2B5EF4-FFF2-40B4-BE49-F238E27FC236}">
                  <a16:creationId xmlns:a16="http://schemas.microsoft.com/office/drawing/2014/main" id="{A58D1560-1715-4A66-BFBA-AAC9A20FF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2822"/>
              <a:ext cx="110" cy="122"/>
            </a:xfrm>
            <a:custGeom>
              <a:avLst/>
              <a:gdLst>
                <a:gd name="T0" fmla="*/ 1032434 w 17"/>
                <a:gd name="T1" fmla="*/ 0 h 19"/>
                <a:gd name="T2" fmla="*/ 0 w 17"/>
                <a:gd name="T3" fmla="*/ 698643 h 19"/>
                <a:gd name="T4" fmla="*/ 510128 w 17"/>
                <a:gd name="T5" fmla="*/ 1331110 h 19"/>
                <a:gd name="T6" fmla="*/ 1248099 w 17"/>
                <a:gd name="T7" fmla="*/ 555941 h 19"/>
                <a:gd name="T8" fmla="*/ 1032434 w 17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14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6" y="18"/>
                    <a:pt x="7" y="19"/>
                  </a:cubicBezTo>
                  <a:cubicBezTo>
                    <a:pt x="7" y="18"/>
                    <a:pt x="17" y="8"/>
                    <a:pt x="17" y="8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9" name="Freeform 46">
              <a:extLst>
                <a:ext uri="{FF2B5EF4-FFF2-40B4-BE49-F238E27FC236}">
                  <a16:creationId xmlns:a16="http://schemas.microsoft.com/office/drawing/2014/main" id="{1974D2FA-8EFA-4AC8-AB32-14F15CFEE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" y="2828"/>
              <a:ext cx="51" cy="109"/>
            </a:xfrm>
            <a:custGeom>
              <a:avLst/>
              <a:gdLst>
                <a:gd name="T0" fmla="*/ 0 w 51"/>
                <a:gd name="T1" fmla="*/ 39 h 109"/>
                <a:gd name="T2" fmla="*/ 25 w 51"/>
                <a:gd name="T3" fmla="*/ 109 h 109"/>
                <a:gd name="T4" fmla="*/ 51 w 51"/>
                <a:gd name="T5" fmla="*/ 58 h 109"/>
                <a:gd name="T6" fmla="*/ 13 w 51"/>
                <a:gd name="T7" fmla="*/ 0 h 109"/>
                <a:gd name="T8" fmla="*/ 0 w 51"/>
                <a:gd name="T9" fmla="*/ 39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109"/>
                <a:gd name="T17" fmla="*/ 51 w 5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109">
                  <a:moveTo>
                    <a:pt x="0" y="39"/>
                  </a:moveTo>
                  <a:lnTo>
                    <a:pt x="25" y="109"/>
                  </a:lnTo>
                  <a:lnTo>
                    <a:pt x="51" y="58"/>
                  </a:lnTo>
                  <a:lnTo>
                    <a:pt x="13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0" name="Freeform 47">
              <a:extLst>
                <a:ext uri="{FF2B5EF4-FFF2-40B4-BE49-F238E27FC236}">
                  <a16:creationId xmlns:a16="http://schemas.microsoft.com/office/drawing/2014/main" id="{675195EF-4289-416F-91FC-E7E1088DB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847"/>
              <a:ext cx="213" cy="868"/>
            </a:xfrm>
            <a:custGeom>
              <a:avLst/>
              <a:gdLst>
                <a:gd name="T0" fmla="*/ 0 w 213"/>
                <a:gd name="T1" fmla="*/ 720 h 868"/>
                <a:gd name="T2" fmla="*/ 155 w 213"/>
                <a:gd name="T3" fmla="*/ 868 h 868"/>
                <a:gd name="T4" fmla="*/ 161 w 213"/>
                <a:gd name="T5" fmla="*/ 258 h 868"/>
                <a:gd name="T6" fmla="*/ 213 w 213"/>
                <a:gd name="T7" fmla="*/ 84 h 868"/>
                <a:gd name="T8" fmla="*/ 0 w 213"/>
                <a:gd name="T9" fmla="*/ 0 h 868"/>
                <a:gd name="T10" fmla="*/ 0 w 213"/>
                <a:gd name="T11" fmla="*/ 720 h 8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868"/>
                <a:gd name="T20" fmla="*/ 213 w 213"/>
                <a:gd name="T21" fmla="*/ 868 h 8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868">
                  <a:moveTo>
                    <a:pt x="0" y="720"/>
                  </a:moveTo>
                  <a:lnTo>
                    <a:pt x="155" y="868"/>
                  </a:lnTo>
                  <a:lnTo>
                    <a:pt x="161" y="258"/>
                  </a:lnTo>
                  <a:lnTo>
                    <a:pt x="213" y="84"/>
                  </a:lnTo>
                  <a:lnTo>
                    <a:pt x="0" y="0"/>
                  </a:lnTo>
                  <a:lnTo>
                    <a:pt x="0" y="720"/>
                  </a:lnTo>
                  <a:close/>
                </a:path>
              </a:pathLst>
            </a:custGeom>
            <a:solidFill>
              <a:srgbClr val="262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1" name="Freeform 48">
              <a:extLst>
                <a:ext uri="{FF2B5EF4-FFF2-40B4-BE49-F238E27FC236}">
                  <a16:creationId xmlns:a16="http://schemas.microsoft.com/office/drawing/2014/main" id="{ED472934-4F7F-4A99-95CA-18503ABF0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847"/>
              <a:ext cx="213" cy="457"/>
            </a:xfrm>
            <a:custGeom>
              <a:avLst/>
              <a:gdLst>
                <a:gd name="T0" fmla="*/ 0 w 213"/>
                <a:gd name="T1" fmla="*/ 315 h 457"/>
                <a:gd name="T2" fmla="*/ 161 w 213"/>
                <a:gd name="T3" fmla="*/ 457 h 457"/>
                <a:gd name="T4" fmla="*/ 161 w 213"/>
                <a:gd name="T5" fmla="*/ 258 h 457"/>
                <a:gd name="T6" fmla="*/ 213 w 213"/>
                <a:gd name="T7" fmla="*/ 84 h 457"/>
                <a:gd name="T8" fmla="*/ 0 w 213"/>
                <a:gd name="T9" fmla="*/ 0 h 457"/>
                <a:gd name="T10" fmla="*/ 0 w 213"/>
                <a:gd name="T11" fmla="*/ 315 h 4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457"/>
                <a:gd name="T20" fmla="*/ 213 w 213"/>
                <a:gd name="T21" fmla="*/ 457 h 4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457">
                  <a:moveTo>
                    <a:pt x="0" y="315"/>
                  </a:moveTo>
                  <a:lnTo>
                    <a:pt x="161" y="457"/>
                  </a:lnTo>
                  <a:lnTo>
                    <a:pt x="161" y="258"/>
                  </a:lnTo>
                  <a:lnTo>
                    <a:pt x="213" y="84"/>
                  </a:lnTo>
                  <a:lnTo>
                    <a:pt x="0" y="0"/>
                  </a:lnTo>
                  <a:lnTo>
                    <a:pt x="0" y="315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2" name="Freeform 49">
              <a:extLst>
                <a:ext uri="{FF2B5EF4-FFF2-40B4-BE49-F238E27FC236}">
                  <a16:creationId xmlns:a16="http://schemas.microsoft.com/office/drawing/2014/main" id="{6055A8C9-1194-47B4-B844-1C4DD16B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" y="2847"/>
              <a:ext cx="213" cy="868"/>
            </a:xfrm>
            <a:custGeom>
              <a:avLst/>
              <a:gdLst>
                <a:gd name="T0" fmla="*/ 213 w 213"/>
                <a:gd name="T1" fmla="*/ 84 h 868"/>
                <a:gd name="T2" fmla="*/ 0 w 213"/>
                <a:gd name="T3" fmla="*/ 0 h 868"/>
                <a:gd name="T4" fmla="*/ 0 w 213"/>
                <a:gd name="T5" fmla="*/ 720 h 868"/>
                <a:gd name="T6" fmla="*/ 155 w 213"/>
                <a:gd name="T7" fmla="*/ 868 h 868"/>
                <a:gd name="T8" fmla="*/ 161 w 213"/>
                <a:gd name="T9" fmla="*/ 502 h 868"/>
                <a:gd name="T10" fmla="*/ 136 w 213"/>
                <a:gd name="T11" fmla="*/ 457 h 868"/>
                <a:gd name="T12" fmla="*/ 142 w 213"/>
                <a:gd name="T13" fmla="*/ 251 h 868"/>
                <a:gd name="T14" fmla="*/ 213 w 213"/>
                <a:gd name="T15" fmla="*/ 84 h 8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3"/>
                <a:gd name="T25" fmla="*/ 0 h 868"/>
                <a:gd name="T26" fmla="*/ 213 w 213"/>
                <a:gd name="T27" fmla="*/ 868 h 8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3" h="868">
                  <a:moveTo>
                    <a:pt x="213" y="84"/>
                  </a:moveTo>
                  <a:lnTo>
                    <a:pt x="0" y="0"/>
                  </a:lnTo>
                  <a:lnTo>
                    <a:pt x="0" y="720"/>
                  </a:lnTo>
                  <a:lnTo>
                    <a:pt x="155" y="868"/>
                  </a:lnTo>
                  <a:lnTo>
                    <a:pt x="161" y="502"/>
                  </a:lnTo>
                  <a:lnTo>
                    <a:pt x="136" y="457"/>
                  </a:lnTo>
                  <a:lnTo>
                    <a:pt x="142" y="251"/>
                  </a:lnTo>
                  <a:lnTo>
                    <a:pt x="213" y="84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3" name="Freeform 50">
              <a:extLst>
                <a:ext uri="{FF2B5EF4-FFF2-40B4-BE49-F238E27FC236}">
                  <a16:creationId xmlns:a16="http://schemas.microsoft.com/office/drawing/2014/main" id="{DACB929A-73DF-4A33-9DB1-4C7EB23D0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" y="2867"/>
              <a:ext cx="123" cy="713"/>
            </a:xfrm>
            <a:custGeom>
              <a:avLst/>
              <a:gdLst>
                <a:gd name="T0" fmla="*/ 13 w 123"/>
                <a:gd name="T1" fmla="*/ 180 h 713"/>
                <a:gd name="T2" fmla="*/ 13 w 123"/>
                <a:gd name="T3" fmla="*/ 713 h 713"/>
                <a:gd name="T4" fmla="*/ 84 w 123"/>
                <a:gd name="T5" fmla="*/ 700 h 713"/>
                <a:gd name="T6" fmla="*/ 123 w 123"/>
                <a:gd name="T7" fmla="*/ 0 h 713"/>
                <a:gd name="T8" fmla="*/ 0 w 123"/>
                <a:gd name="T9" fmla="*/ 51 h 713"/>
                <a:gd name="T10" fmla="*/ 13 w 123"/>
                <a:gd name="T11" fmla="*/ 180 h 7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13"/>
                <a:gd name="T20" fmla="*/ 123 w 123"/>
                <a:gd name="T21" fmla="*/ 713 h 7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13">
                  <a:moveTo>
                    <a:pt x="13" y="180"/>
                  </a:moveTo>
                  <a:lnTo>
                    <a:pt x="13" y="713"/>
                  </a:lnTo>
                  <a:lnTo>
                    <a:pt x="84" y="700"/>
                  </a:lnTo>
                  <a:lnTo>
                    <a:pt x="123" y="0"/>
                  </a:lnTo>
                  <a:lnTo>
                    <a:pt x="0" y="51"/>
                  </a:lnTo>
                  <a:lnTo>
                    <a:pt x="13" y="18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4" name="Freeform 51">
              <a:extLst>
                <a:ext uri="{FF2B5EF4-FFF2-40B4-BE49-F238E27FC236}">
                  <a16:creationId xmlns:a16="http://schemas.microsoft.com/office/drawing/2014/main" id="{6024992D-144B-49C6-9C18-E3DBF1996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" y="2886"/>
              <a:ext cx="20" cy="45"/>
            </a:xfrm>
            <a:custGeom>
              <a:avLst/>
              <a:gdLst>
                <a:gd name="T0" fmla="*/ 0 w 20"/>
                <a:gd name="T1" fmla="*/ 26 h 45"/>
                <a:gd name="T2" fmla="*/ 13 w 20"/>
                <a:gd name="T3" fmla="*/ 45 h 45"/>
                <a:gd name="T4" fmla="*/ 20 w 20"/>
                <a:gd name="T5" fmla="*/ 32 h 45"/>
                <a:gd name="T6" fmla="*/ 20 w 20"/>
                <a:gd name="T7" fmla="*/ 26 h 45"/>
                <a:gd name="T8" fmla="*/ 13 w 20"/>
                <a:gd name="T9" fmla="*/ 0 h 45"/>
                <a:gd name="T10" fmla="*/ 0 w 20"/>
                <a:gd name="T11" fmla="*/ 26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45"/>
                <a:gd name="T20" fmla="*/ 20 w 20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45">
                  <a:moveTo>
                    <a:pt x="0" y="26"/>
                  </a:moveTo>
                  <a:lnTo>
                    <a:pt x="13" y="45"/>
                  </a:lnTo>
                  <a:lnTo>
                    <a:pt x="20" y="32"/>
                  </a:lnTo>
                  <a:lnTo>
                    <a:pt x="20" y="26"/>
                  </a:lnTo>
                  <a:lnTo>
                    <a:pt x="13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5" name="Freeform 52">
              <a:extLst>
                <a:ext uri="{FF2B5EF4-FFF2-40B4-BE49-F238E27FC236}">
                  <a16:creationId xmlns:a16="http://schemas.microsoft.com/office/drawing/2014/main" id="{274ED1AB-CEF8-4A0B-88C0-02236483C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" y="2918"/>
              <a:ext cx="52" cy="553"/>
            </a:xfrm>
            <a:custGeom>
              <a:avLst/>
              <a:gdLst>
                <a:gd name="T0" fmla="*/ 20 w 52"/>
                <a:gd name="T1" fmla="*/ 0 h 553"/>
                <a:gd name="T2" fmla="*/ 0 w 52"/>
                <a:gd name="T3" fmla="*/ 502 h 553"/>
                <a:gd name="T4" fmla="*/ 33 w 52"/>
                <a:gd name="T5" fmla="*/ 553 h 553"/>
                <a:gd name="T6" fmla="*/ 52 w 52"/>
                <a:gd name="T7" fmla="*/ 495 h 553"/>
                <a:gd name="T8" fmla="*/ 33 w 52"/>
                <a:gd name="T9" fmla="*/ 0 h 553"/>
                <a:gd name="T10" fmla="*/ 20 w 52"/>
                <a:gd name="T11" fmla="*/ 0 h 5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553"/>
                <a:gd name="T20" fmla="*/ 52 w 52"/>
                <a:gd name="T21" fmla="*/ 553 h 55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553">
                  <a:moveTo>
                    <a:pt x="20" y="0"/>
                  </a:moveTo>
                  <a:lnTo>
                    <a:pt x="0" y="502"/>
                  </a:lnTo>
                  <a:lnTo>
                    <a:pt x="33" y="553"/>
                  </a:lnTo>
                  <a:lnTo>
                    <a:pt x="52" y="495"/>
                  </a:lnTo>
                  <a:lnTo>
                    <a:pt x="33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6" name="Freeform 53">
              <a:extLst>
                <a:ext uri="{FF2B5EF4-FFF2-40B4-BE49-F238E27FC236}">
                  <a16:creationId xmlns:a16="http://schemas.microsoft.com/office/drawing/2014/main" id="{28AD1BC8-77F5-48B3-AF1A-5850442D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4" y="2584"/>
              <a:ext cx="200" cy="283"/>
            </a:xfrm>
            <a:custGeom>
              <a:avLst/>
              <a:gdLst>
                <a:gd name="T0" fmla="*/ 1230174 w 31"/>
                <a:gd name="T1" fmla="*/ 0 h 44"/>
                <a:gd name="T2" fmla="*/ 725871 w 31"/>
                <a:gd name="T3" fmla="*/ 208867 h 44"/>
                <a:gd name="T4" fmla="*/ 67677 w 31"/>
                <a:gd name="T5" fmla="*/ 847180 h 44"/>
                <a:gd name="T6" fmla="*/ 502432 w 31"/>
                <a:gd name="T7" fmla="*/ 2553252 h 44"/>
                <a:gd name="T8" fmla="*/ 939065 w 31"/>
                <a:gd name="T9" fmla="*/ 3114659 h 44"/>
                <a:gd name="T10" fmla="*/ 1654445 w 31"/>
                <a:gd name="T11" fmla="*/ 3114659 h 44"/>
                <a:gd name="T12" fmla="*/ 2235045 w 31"/>
                <a:gd name="T13" fmla="*/ 2190574 h 44"/>
                <a:gd name="T14" fmla="*/ 1878168 w 31"/>
                <a:gd name="T15" fmla="*/ 143674 h 44"/>
                <a:gd name="T16" fmla="*/ 1230174 w 31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44"/>
                <a:gd name="T29" fmla="*/ 31 w 31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44">
                  <a:moveTo>
                    <a:pt x="17" y="0"/>
                  </a:moveTo>
                  <a:cubicBezTo>
                    <a:pt x="14" y="1"/>
                    <a:pt x="12" y="2"/>
                    <a:pt x="10" y="3"/>
                  </a:cubicBezTo>
                  <a:cubicBezTo>
                    <a:pt x="2" y="8"/>
                    <a:pt x="0" y="5"/>
                    <a:pt x="1" y="12"/>
                  </a:cubicBezTo>
                  <a:cubicBezTo>
                    <a:pt x="2" y="14"/>
                    <a:pt x="7" y="36"/>
                    <a:pt x="7" y="36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28" y="11"/>
                    <a:pt x="26" y="2"/>
                  </a:cubicBezTo>
                  <a:cubicBezTo>
                    <a:pt x="23" y="0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7" name="Freeform 54">
              <a:extLst>
                <a:ext uri="{FF2B5EF4-FFF2-40B4-BE49-F238E27FC236}">
                  <a16:creationId xmlns:a16="http://schemas.microsoft.com/office/drawing/2014/main" id="{3064926D-8927-4FCB-84A7-3ED99F97E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2578"/>
              <a:ext cx="200" cy="141"/>
            </a:xfrm>
            <a:custGeom>
              <a:avLst/>
              <a:gdLst>
                <a:gd name="T0" fmla="*/ 291116 w 31"/>
                <a:gd name="T1" fmla="*/ 0 h 22"/>
                <a:gd name="T2" fmla="*/ 0 w 31"/>
                <a:gd name="T3" fmla="*/ 205873 h 22"/>
                <a:gd name="T4" fmla="*/ 213239 w 31"/>
                <a:gd name="T5" fmla="*/ 1113580 h 22"/>
                <a:gd name="T6" fmla="*/ 1878168 w 31"/>
                <a:gd name="T7" fmla="*/ 833483 h 22"/>
                <a:gd name="T8" fmla="*/ 2235045 w 31"/>
                <a:gd name="T9" fmla="*/ 1525331 h 22"/>
                <a:gd name="T10" fmla="*/ 1878168 w 31"/>
                <a:gd name="T11" fmla="*/ 0 h 22"/>
                <a:gd name="T12" fmla="*/ 291116 w 31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22"/>
                <a:gd name="T23" fmla="*/ 31 w 31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22"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30" y="19"/>
                    <a:pt x="31" y="22"/>
                  </a:cubicBezTo>
                  <a:cubicBezTo>
                    <a:pt x="31" y="14"/>
                    <a:pt x="26" y="0"/>
                    <a:pt x="26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1D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8" name="Freeform 55">
              <a:extLst>
                <a:ext uri="{FF2B5EF4-FFF2-40B4-BE49-F238E27FC236}">
                  <a16:creationId xmlns:a16="http://schemas.microsoft.com/office/drawing/2014/main" id="{782E9153-DDBD-4F24-9CB0-C6ECCD846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578"/>
              <a:ext cx="65" cy="154"/>
            </a:xfrm>
            <a:custGeom>
              <a:avLst/>
              <a:gdLst>
                <a:gd name="T0" fmla="*/ 149942 w 10"/>
                <a:gd name="T1" fmla="*/ 66040 h 24"/>
                <a:gd name="T2" fmla="*/ 221345 w 10"/>
                <a:gd name="T3" fmla="*/ 347424 h 24"/>
                <a:gd name="T4" fmla="*/ 0 w 10"/>
                <a:gd name="T5" fmla="*/ 0 h 24"/>
                <a:gd name="T6" fmla="*/ 221345 w 10"/>
                <a:gd name="T7" fmla="*/ 1184934 h 24"/>
                <a:gd name="T8" fmla="*/ 301535 w 10"/>
                <a:gd name="T9" fmla="*/ 1675026 h 24"/>
                <a:gd name="T10" fmla="*/ 603369 w 10"/>
                <a:gd name="T11" fmla="*/ 1534212 h 24"/>
                <a:gd name="T12" fmla="*/ 453382 w 10"/>
                <a:gd name="T13" fmla="*/ 206854 h 24"/>
                <a:gd name="T14" fmla="*/ 149942 w 10"/>
                <a:gd name="T15" fmla="*/ 6604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4"/>
                <a:gd name="T26" fmla="*/ 10 w 10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4">
                  <a:moveTo>
                    <a:pt x="2" y="1"/>
                  </a:moveTo>
                  <a:cubicBezTo>
                    <a:pt x="2" y="1"/>
                    <a:pt x="3" y="2"/>
                    <a:pt x="3" y="5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10" y="11"/>
                    <a:pt x="6" y="3"/>
                  </a:cubicBezTo>
                  <a:cubicBezTo>
                    <a:pt x="4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1D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9" name="Freeform 56">
              <a:extLst>
                <a:ext uri="{FF2B5EF4-FFF2-40B4-BE49-F238E27FC236}">
                  <a16:creationId xmlns:a16="http://schemas.microsoft.com/office/drawing/2014/main" id="{74C7156B-B325-4DA8-A8EB-5EAFBD63C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" y="2687"/>
              <a:ext cx="52" cy="90"/>
            </a:xfrm>
            <a:custGeom>
              <a:avLst/>
              <a:gdLst>
                <a:gd name="T0" fmla="*/ 80190 w 8"/>
                <a:gd name="T1" fmla="*/ 208286 h 14"/>
                <a:gd name="T2" fmla="*/ 0 w 8"/>
                <a:gd name="T3" fmla="*/ 922159 h 14"/>
                <a:gd name="T4" fmla="*/ 521235 w 8"/>
                <a:gd name="T5" fmla="*/ 208286 h 14"/>
                <a:gd name="T6" fmla="*/ 80190 w 8"/>
                <a:gd name="T7" fmla="*/ 208286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4"/>
                <a:gd name="T14" fmla="*/ 8 w 8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4">
                  <a:moveTo>
                    <a:pt x="1" y="3"/>
                  </a:moveTo>
                  <a:cubicBezTo>
                    <a:pt x="0" y="6"/>
                    <a:pt x="0" y="13"/>
                    <a:pt x="0" y="13"/>
                  </a:cubicBezTo>
                  <a:cubicBezTo>
                    <a:pt x="4" y="14"/>
                    <a:pt x="8" y="6"/>
                    <a:pt x="7" y="3"/>
                  </a:cubicBezTo>
                  <a:cubicBezTo>
                    <a:pt x="6" y="2"/>
                    <a:pt x="3" y="0"/>
                    <a:pt x="1" y="3"/>
                  </a:cubicBez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0" name="Freeform 57">
              <a:extLst>
                <a:ext uri="{FF2B5EF4-FFF2-40B4-BE49-F238E27FC236}">
                  <a16:creationId xmlns:a16="http://schemas.microsoft.com/office/drawing/2014/main" id="{08F45CCA-AC8F-4C8C-A5EA-151B3A7C8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" y="3291"/>
              <a:ext cx="187" cy="116"/>
            </a:xfrm>
            <a:custGeom>
              <a:avLst/>
              <a:gdLst>
                <a:gd name="T0" fmla="*/ 1438469 w 29"/>
                <a:gd name="T1" fmla="*/ 0 h 18"/>
                <a:gd name="T2" fmla="*/ 714018 w 29"/>
                <a:gd name="T3" fmla="*/ 500237 h 18"/>
                <a:gd name="T4" fmla="*/ 212600 w 29"/>
                <a:gd name="T5" fmla="*/ 1000436 h 18"/>
                <a:gd name="T6" fmla="*/ 0 w 29"/>
                <a:gd name="T7" fmla="*/ 1290029 h 18"/>
                <a:gd name="T8" fmla="*/ 1505788 w 29"/>
                <a:gd name="T9" fmla="*/ 1290029 h 18"/>
                <a:gd name="T10" fmla="*/ 1505788 w 29"/>
                <a:gd name="T11" fmla="*/ 1000436 h 18"/>
                <a:gd name="T12" fmla="*/ 2085166 w 29"/>
                <a:gd name="T13" fmla="*/ 500237 h 18"/>
                <a:gd name="T14" fmla="*/ 2085166 w 29"/>
                <a:gd name="T15" fmla="*/ 0 h 18"/>
                <a:gd name="T16" fmla="*/ 1438469 w 29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8"/>
                <a:gd name="T29" fmla="*/ 29 w 2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8">
                  <a:moveTo>
                    <a:pt x="20" y="0"/>
                  </a:moveTo>
                  <a:cubicBezTo>
                    <a:pt x="18" y="1"/>
                    <a:pt x="10" y="7"/>
                    <a:pt x="10" y="7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1" y="17"/>
                    <a:pt x="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4"/>
                    <a:pt x="21" y="14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FB2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1" name="Freeform 58">
              <a:extLst>
                <a:ext uri="{FF2B5EF4-FFF2-40B4-BE49-F238E27FC236}">
                  <a16:creationId xmlns:a16="http://schemas.microsoft.com/office/drawing/2014/main" id="{A739A366-FFD0-4063-AB84-2587E2608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3278"/>
              <a:ext cx="90" cy="122"/>
            </a:xfrm>
            <a:custGeom>
              <a:avLst/>
              <a:gdLst>
                <a:gd name="T0" fmla="*/ 6 w 90"/>
                <a:gd name="T1" fmla="*/ 90 h 122"/>
                <a:gd name="T2" fmla="*/ 77 w 90"/>
                <a:gd name="T3" fmla="*/ 122 h 122"/>
                <a:gd name="T4" fmla="*/ 90 w 90"/>
                <a:gd name="T5" fmla="*/ 7 h 122"/>
                <a:gd name="T6" fmla="*/ 0 w 90"/>
                <a:gd name="T7" fmla="*/ 0 h 122"/>
                <a:gd name="T8" fmla="*/ 6 w 90"/>
                <a:gd name="T9" fmla="*/ 9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122"/>
                <a:gd name="T17" fmla="*/ 90 w 90"/>
                <a:gd name="T18" fmla="*/ 122 h 1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122">
                  <a:moveTo>
                    <a:pt x="6" y="90"/>
                  </a:moveTo>
                  <a:lnTo>
                    <a:pt x="77" y="122"/>
                  </a:lnTo>
                  <a:lnTo>
                    <a:pt x="90" y="7"/>
                  </a:lnTo>
                  <a:lnTo>
                    <a:pt x="0" y="0"/>
                  </a:lnTo>
                  <a:lnTo>
                    <a:pt x="6" y="90"/>
                  </a:ln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2" name="Freeform 59">
              <a:extLst>
                <a:ext uri="{FF2B5EF4-FFF2-40B4-BE49-F238E27FC236}">
                  <a16:creationId xmlns:a16="http://schemas.microsoft.com/office/drawing/2014/main" id="{EE237E11-EB70-42EE-ACFD-CFDAB8235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3278"/>
              <a:ext cx="297" cy="167"/>
            </a:xfrm>
            <a:custGeom>
              <a:avLst/>
              <a:gdLst>
                <a:gd name="T0" fmla="*/ 0 w 297"/>
                <a:gd name="T1" fmla="*/ 122 h 167"/>
                <a:gd name="T2" fmla="*/ 252 w 297"/>
                <a:gd name="T3" fmla="*/ 167 h 167"/>
                <a:gd name="T4" fmla="*/ 284 w 297"/>
                <a:gd name="T5" fmla="*/ 135 h 167"/>
                <a:gd name="T6" fmla="*/ 297 w 297"/>
                <a:gd name="T7" fmla="*/ 19 h 167"/>
                <a:gd name="T8" fmla="*/ 0 w 297"/>
                <a:gd name="T9" fmla="*/ 0 h 167"/>
                <a:gd name="T10" fmla="*/ 0 w 297"/>
                <a:gd name="T11" fmla="*/ 122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7"/>
                <a:gd name="T19" fmla="*/ 0 h 167"/>
                <a:gd name="T20" fmla="*/ 297 w 297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7" h="167">
                  <a:moveTo>
                    <a:pt x="0" y="122"/>
                  </a:moveTo>
                  <a:lnTo>
                    <a:pt x="252" y="167"/>
                  </a:lnTo>
                  <a:lnTo>
                    <a:pt x="284" y="135"/>
                  </a:lnTo>
                  <a:lnTo>
                    <a:pt x="297" y="19"/>
                  </a:lnTo>
                  <a:lnTo>
                    <a:pt x="0" y="0"/>
                  </a:lnTo>
                  <a:lnTo>
                    <a:pt x="0" y="122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43" name="Rectangle 60">
              <a:extLst>
                <a:ext uri="{FF2B5EF4-FFF2-40B4-BE49-F238E27FC236}">
                  <a16:creationId xmlns:a16="http://schemas.microsoft.com/office/drawing/2014/main" id="{F2BED5AC-442D-49B3-A834-6523BB346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" y="3432"/>
              <a:ext cx="64" cy="13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44" name="Rectangle 61">
              <a:extLst>
                <a:ext uri="{FF2B5EF4-FFF2-40B4-BE49-F238E27FC236}">
                  <a16:creationId xmlns:a16="http://schemas.microsoft.com/office/drawing/2014/main" id="{89AEB7D0-2E6D-411C-8CF4-9369A33C9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" y="3477"/>
              <a:ext cx="39" cy="849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45" name="Rectangle 62">
              <a:extLst>
                <a:ext uri="{FF2B5EF4-FFF2-40B4-BE49-F238E27FC236}">
                  <a16:creationId xmlns:a16="http://schemas.microsoft.com/office/drawing/2014/main" id="{B6007A5F-3EF2-4055-93F3-C50EE922B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" y="3477"/>
              <a:ext cx="45" cy="849"/>
            </a:xfrm>
            <a:prstGeom prst="rect">
              <a:avLst/>
            </a:pr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46" name="Rectangle 63">
              <a:extLst>
                <a:ext uri="{FF2B5EF4-FFF2-40B4-BE49-F238E27FC236}">
                  <a16:creationId xmlns:a16="http://schemas.microsoft.com/office/drawing/2014/main" id="{A3D90625-9CDC-4926-9E32-B43DD0542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3477"/>
              <a:ext cx="38" cy="849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47" name="Rectangle 64">
              <a:extLst>
                <a:ext uri="{FF2B5EF4-FFF2-40B4-BE49-F238E27FC236}">
                  <a16:creationId xmlns:a16="http://schemas.microsoft.com/office/drawing/2014/main" id="{6EEA685F-12F8-43C3-872F-850FA87CB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1" y="3477"/>
              <a:ext cx="39" cy="849"/>
            </a:xfrm>
            <a:prstGeom prst="rect">
              <a:avLst/>
            </a:pr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48" name="Rectangle 65">
              <a:extLst>
                <a:ext uri="{FF2B5EF4-FFF2-40B4-BE49-F238E27FC236}">
                  <a16:creationId xmlns:a16="http://schemas.microsoft.com/office/drawing/2014/main" id="{2D17A420-27A7-4C9D-A1BE-EC6C67765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" y="4313"/>
              <a:ext cx="39" cy="13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49" name="Rectangle 66">
              <a:extLst>
                <a:ext uri="{FF2B5EF4-FFF2-40B4-BE49-F238E27FC236}">
                  <a16:creationId xmlns:a16="http://schemas.microsoft.com/office/drawing/2014/main" id="{7037BD4C-2B0F-4261-BAE9-CC9055105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" y="4313"/>
              <a:ext cx="45" cy="13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50" name="Rectangle 67">
              <a:extLst>
                <a:ext uri="{FF2B5EF4-FFF2-40B4-BE49-F238E27FC236}">
                  <a16:creationId xmlns:a16="http://schemas.microsoft.com/office/drawing/2014/main" id="{618223BD-DE49-47D5-B2CD-2BD1FDC44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4313"/>
              <a:ext cx="38" cy="13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51" name="Rectangle 68">
              <a:extLst>
                <a:ext uri="{FF2B5EF4-FFF2-40B4-BE49-F238E27FC236}">
                  <a16:creationId xmlns:a16="http://schemas.microsoft.com/office/drawing/2014/main" id="{D8F0FDF6-337F-4303-99B5-BA25D5D27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1" y="4313"/>
              <a:ext cx="39" cy="13"/>
            </a:xfrm>
            <a:prstGeom prst="rect">
              <a:avLst/>
            </a:prstGeom>
            <a:solidFill>
              <a:srgbClr val="495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52" name="Rectangle 69">
              <a:extLst>
                <a:ext uri="{FF2B5EF4-FFF2-40B4-BE49-F238E27FC236}">
                  <a16:creationId xmlns:a16="http://schemas.microsoft.com/office/drawing/2014/main" id="{1FA3BBD0-9C58-494E-8D2A-954C678D3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3484"/>
              <a:ext cx="1179" cy="38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53" name="Rectangle 70">
              <a:extLst>
                <a:ext uri="{FF2B5EF4-FFF2-40B4-BE49-F238E27FC236}">
                  <a16:creationId xmlns:a16="http://schemas.microsoft.com/office/drawing/2014/main" id="{6C3AEBEC-3F17-46CF-BF5D-D72CE00E0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3484"/>
              <a:ext cx="45" cy="38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54" name="Rectangle 71">
              <a:extLst>
                <a:ext uri="{FF2B5EF4-FFF2-40B4-BE49-F238E27FC236}">
                  <a16:creationId xmlns:a16="http://schemas.microsoft.com/office/drawing/2014/main" id="{1E455DE5-E673-48B1-AD31-64ACDA3C1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3484"/>
              <a:ext cx="38" cy="38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55" name="Rectangle 72">
              <a:extLst>
                <a:ext uri="{FF2B5EF4-FFF2-40B4-BE49-F238E27FC236}">
                  <a16:creationId xmlns:a16="http://schemas.microsoft.com/office/drawing/2014/main" id="{42E45749-DB60-4C62-9DE9-3DB9E0BEA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" y="3484"/>
              <a:ext cx="310" cy="38"/>
            </a:xfrm>
            <a:prstGeom prst="rect">
              <a:avLst/>
            </a:prstGeom>
            <a:solidFill>
              <a:srgbClr val="99A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56" name="Freeform 73">
              <a:extLst>
                <a:ext uri="{FF2B5EF4-FFF2-40B4-BE49-F238E27FC236}">
                  <a16:creationId xmlns:a16="http://schemas.microsoft.com/office/drawing/2014/main" id="{E8577B4B-1901-4B6F-BA3E-23ED7BC9F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" y="3169"/>
              <a:ext cx="438" cy="251"/>
            </a:xfrm>
            <a:custGeom>
              <a:avLst/>
              <a:gdLst>
                <a:gd name="T0" fmla="*/ 4002128 w 68"/>
                <a:gd name="T1" fmla="*/ 286591 h 39"/>
                <a:gd name="T2" fmla="*/ 3780043 w 68"/>
                <a:gd name="T3" fmla="*/ 66895 h 39"/>
                <a:gd name="T4" fmla="*/ 144585 w 68"/>
                <a:gd name="T5" fmla="*/ 66895 h 39"/>
                <a:gd name="T6" fmla="*/ 0 w 68"/>
                <a:gd name="T7" fmla="*/ 209257 h 39"/>
                <a:gd name="T8" fmla="*/ 786751 w 68"/>
                <a:gd name="T9" fmla="*/ 2561584 h 39"/>
                <a:gd name="T10" fmla="*/ 998382 w 68"/>
                <a:gd name="T11" fmla="*/ 2770840 h 39"/>
                <a:gd name="T12" fmla="*/ 4711089 w 68"/>
                <a:gd name="T13" fmla="*/ 2770840 h 39"/>
                <a:gd name="T14" fmla="*/ 4790496 w 68"/>
                <a:gd name="T15" fmla="*/ 2628478 h 39"/>
                <a:gd name="T16" fmla="*/ 4002128 w 68"/>
                <a:gd name="T17" fmla="*/ 286591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39"/>
                <a:gd name="T29" fmla="*/ 68 w 68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39">
                  <a:moveTo>
                    <a:pt x="56" y="4"/>
                  </a:moveTo>
                  <a:cubicBezTo>
                    <a:pt x="55" y="2"/>
                    <a:pt x="54" y="1"/>
                    <a:pt x="5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8"/>
                    <a:pt x="13" y="39"/>
                    <a:pt x="14" y="39"/>
                  </a:cubicBezTo>
                  <a:cubicBezTo>
                    <a:pt x="66" y="39"/>
                    <a:pt x="66" y="39"/>
                    <a:pt x="66" y="39"/>
                  </a:cubicBezTo>
                  <a:cubicBezTo>
                    <a:pt x="67" y="39"/>
                    <a:pt x="68" y="38"/>
                    <a:pt x="67" y="37"/>
                  </a:cubicBezTo>
                  <a:lnTo>
                    <a:pt x="56" y="4"/>
                  </a:lnTo>
                  <a:close/>
                </a:path>
              </a:pathLst>
            </a:custGeom>
            <a:solidFill>
              <a:srgbClr val="CED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7" name="Freeform 74">
              <a:extLst>
                <a:ext uri="{FF2B5EF4-FFF2-40B4-BE49-F238E27FC236}">
                  <a16:creationId xmlns:a16="http://schemas.microsoft.com/office/drawing/2014/main" id="{606E2920-D939-4F53-8194-67BC8E166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3220"/>
              <a:ext cx="367" cy="200"/>
            </a:xfrm>
            <a:custGeom>
              <a:avLst/>
              <a:gdLst>
                <a:gd name="T0" fmla="*/ 3353008 w 57"/>
                <a:gd name="T1" fmla="*/ 0 h 31"/>
                <a:gd name="T2" fmla="*/ 0 w 57"/>
                <a:gd name="T3" fmla="*/ 1945555 h 31"/>
                <a:gd name="T4" fmla="*/ 0 w 57"/>
                <a:gd name="T5" fmla="*/ 2023433 h 31"/>
                <a:gd name="T6" fmla="*/ 209808 w 57"/>
                <a:gd name="T7" fmla="*/ 2235045 h 31"/>
                <a:gd name="T8" fmla="*/ 3916721 w 57"/>
                <a:gd name="T9" fmla="*/ 2235045 h 31"/>
                <a:gd name="T10" fmla="*/ 3993868 w 57"/>
                <a:gd name="T11" fmla="*/ 2089491 h 31"/>
                <a:gd name="T12" fmla="*/ 3353008 w 57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1"/>
                <a:gd name="T23" fmla="*/ 57 w 57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1">
                  <a:moveTo>
                    <a:pt x="47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2" y="31"/>
                    <a:pt x="3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6" y="31"/>
                    <a:pt x="57" y="30"/>
                    <a:pt x="56" y="29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8" name="Freeform 75">
              <a:extLst>
                <a:ext uri="{FF2B5EF4-FFF2-40B4-BE49-F238E27FC236}">
                  <a16:creationId xmlns:a16="http://schemas.microsoft.com/office/drawing/2014/main" id="{ABE9D0BA-1886-42AB-8943-45C2A5C5C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" y="3400"/>
              <a:ext cx="528" cy="45"/>
            </a:xfrm>
            <a:custGeom>
              <a:avLst/>
              <a:gdLst>
                <a:gd name="T0" fmla="*/ 5555905 w 82"/>
                <a:gd name="T1" fmla="*/ 66703 h 7"/>
                <a:gd name="T2" fmla="*/ 286994 w 82"/>
                <a:gd name="T3" fmla="*/ 0 h 7"/>
                <a:gd name="T4" fmla="*/ 0 w 82"/>
                <a:gd name="T5" fmla="*/ 285319 h 7"/>
                <a:gd name="T6" fmla="*/ 209835 w 82"/>
                <a:gd name="T7" fmla="*/ 493605 h 7"/>
                <a:gd name="T8" fmla="*/ 5777717 w 82"/>
                <a:gd name="T9" fmla="*/ 493605 h 7"/>
                <a:gd name="T10" fmla="*/ 5844760 w 82"/>
                <a:gd name="T11" fmla="*/ 351733 h 7"/>
                <a:gd name="T12" fmla="*/ 5555905 w 82"/>
                <a:gd name="T13" fmla="*/ 66703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2"/>
                <a:gd name="T22" fmla="*/ 0 h 7"/>
                <a:gd name="T23" fmla="*/ 82 w 8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2" h="7">
                  <a:moveTo>
                    <a:pt x="78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7"/>
                    <a:pt x="82" y="6"/>
                    <a:pt x="82" y="5"/>
                  </a:cubicBezTo>
                  <a:cubicBezTo>
                    <a:pt x="82" y="3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59" name="Freeform 76">
              <a:extLst>
                <a:ext uri="{FF2B5EF4-FFF2-40B4-BE49-F238E27FC236}">
                  <a16:creationId xmlns:a16="http://schemas.microsoft.com/office/drawing/2014/main" id="{21C0165E-3FFC-41BF-A9BD-4FB1AE0CE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3252"/>
              <a:ext cx="45" cy="65"/>
            </a:xfrm>
            <a:custGeom>
              <a:avLst/>
              <a:gdLst>
                <a:gd name="T0" fmla="*/ 143447 w 7"/>
                <a:gd name="T1" fmla="*/ 80190 h 10"/>
                <a:gd name="T2" fmla="*/ 0 w 7"/>
                <a:gd name="T3" fmla="*/ 453382 h 10"/>
                <a:gd name="T4" fmla="*/ 351733 w 7"/>
                <a:gd name="T5" fmla="*/ 754923 h 10"/>
                <a:gd name="T6" fmla="*/ 493605 w 7"/>
                <a:gd name="T7" fmla="*/ 301535 h 10"/>
                <a:gd name="T8" fmla="*/ 143447 w 7"/>
                <a:gd name="T9" fmla="*/ 8019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2" y="1"/>
                  </a:moveTo>
                  <a:cubicBezTo>
                    <a:pt x="0" y="1"/>
                    <a:pt x="0" y="4"/>
                    <a:pt x="0" y="6"/>
                  </a:cubicBezTo>
                  <a:cubicBezTo>
                    <a:pt x="1" y="9"/>
                    <a:pt x="3" y="10"/>
                    <a:pt x="5" y="10"/>
                  </a:cubicBezTo>
                  <a:cubicBezTo>
                    <a:pt x="7" y="9"/>
                    <a:pt x="7" y="7"/>
                    <a:pt x="7" y="4"/>
                  </a:cubicBezTo>
                  <a:cubicBezTo>
                    <a:pt x="6" y="2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FAF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0" name="Rectangle 77">
              <a:extLst>
                <a:ext uri="{FF2B5EF4-FFF2-40B4-BE49-F238E27FC236}">
                  <a16:creationId xmlns:a16="http://schemas.microsoft.com/office/drawing/2014/main" id="{B0E4F665-7C86-4332-A02C-3EA74BD0B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3105"/>
              <a:ext cx="84" cy="340"/>
            </a:xfrm>
            <a:prstGeom prst="rect">
              <a:avLst/>
            </a:prstGeom>
            <a:solidFill>
              <a:srgbClr val="7221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61" name="Rectangle 78">
              <a:extLst>
                <a:ext uri="{FF2B5EF4-FFF2-40B4-BE49-F238E27FC236}">
                  <a16:creationId xmlns:a16="http://schemas.microsoft.com/office/drawing/2014/main" id="{F8387A2A-2203-4960-A463-309F276B4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3117"/>
              <a:ext cx="84" cy="258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62" name="Rectangle 79">
              <a:extLst>
                <a:ext uri="{FF2B5EF4-FFF2-40B4-BE49-F238E27FC236}">
                  <a16:creationId xmlns:a16="http://schemas.microsoft.com/office/drawing/2014/main" id="{7AA6E205-B349-402B-8509-5AA498356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3420"/>
              <a:ext cx="84" cy="25"/>
            </a:xfrm>
            <a:prstGeom prst="rect">
              <a:avLst/>
            </a:prstGeom>
            <a:solidFill>
              <a:srgbClr val="313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63" name="Freeform 80">
              <a:extLst>
                <a:ext uri="{FF2B5EF4-FFF2-40B4-BE49-F238E27FC236}">
                  <a16:creationId xmlns:a16="http://schemas.microsoft.com/office/drawing/2014/main" id="{BFB18042-46F2-4903-874D-02096A3F1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" y="3117"/>
              <a:ext cx="58" cy="328"/>
            </a:xfrm>
            <a:custGeom>
              <a:avLst/>
              <a:gdLst>
                <a:gd name="T0" fmla="*/ 0 w 58"/>
                <a:gd name="T1" fmla="*/ 303 h 328"/>
                <a:gd name="T2" fmla="*/ 58 w 58"/>
                <a:gd name="T3" fmla="*/ 328 h 328"/>
                <a:gd name="T4" fmla="*/ 58 w 58"/>
                <a:gd name="T5" fmla="*/ 0 h 328"/>
                <a:gd name="T6" fmla="*/ 0 w 58"/>
                <a:gd name="T7" fmla="*/ 0 h 328"/>
                <a:gd name="T8" fmla="*/ 0 w 58"/>
                <a:gd name="T9" fmla="*/ 30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28"/>
                <a:gd name="T17" fmla="*/ 58 w 58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28">
                  <a:moveTo>
                    <a:pt x="0" y="303"/>
                  </a:moveTo>
                  <a:lnTo>
                    <a:pt x="58" y="32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64" name="Rectangle 81">
              <a:extLst>
                <a:ext uri="{FF2B5EF4-FFF2-40B4-BE49-F238E27FC236}">
                  <a16:creationId xmlns:a16="http://schemas.microsoft.com/office/drawing/2014/main" id="{1C803EFF-7502-4C82-A570-D5950ACC3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" y="3362"/>
              <a:ext cx="58" cy="25"/>
            </a:xfrm>
            <a:prstGeom prst="rect">
              <a:avLst/>
            </a:prstGeom>
            <a:solidFill>
              <a:srgbClr val="7549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65" name="Rectangle 82">
              <a:extLst>
                <a:ext uri="{FF2B5EF4-FFF2-40B4-BE49-F238E27FC236}">
                  <a16:creationId xmlns:a16="http://schemas.microsoft.com/office/drawing/2014/main" id="{CB402FAB-A0A5-40F8-8C2C-30E26C63A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" y="3317"/>
              <a:ext cx="58" cy="19"/>
            </a:xfrm>
            <a:prstGeom prst="rect">
              <a:avLst/>
            </a:prstGeom>
            <a:solidFill>
              <a:srgbClr val="7549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66" name="Oval 83">
              <a:extLst>
                <a:ext uri="{FF2B5EF4-FFF2-40B4-BE49-F238E27FC236}">
                  <a16:creationId xmlns:a16="http://schemas.microsoft.com/office/drawing/2014/main" id="{61B0AA06-531A-424F-8FF2-08AE3CB51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" y="3355"/>
              <a:ext cx="32" cy="32"/>
            </a:xfrm>
            <a:prstGeom prst="ellipse">
              <a:avLst/>
            </a:prstGeom>
            <a:solidFill>
              <a:srgbClr val="4E2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67" name="Rectangle 84">
              <a:extLst>
                <a:ext uri="{FF2B5EF4-FFF2-40B4-BE49-F238E27FC236}">
                  <a16:creationId xmlns:a16="http://schemas.microsoft.com/office/drawing/2014/main" id="{B2C84D3E-403B-42DF-A6BE-8B91EB578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" y="3188"/>
              <a:ext cx="38" cy="109"/>
            </a:xfrm>
            <a:prstGeom prst="rect">
              <a:avLst/>
            </a:prstGeom>
            <a:solidFill>
              <a:srgbClr val="E6E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68" name="Rectangle 85">
              <a:extLst>
                <a:ext uri="{FF2B5EF4-FFF2-40B4-BE49-F238E27FC236}">
                  <a16:creationId xmlns:a16="http://schemas.microsoft.com/office/drawing/2014/main" id="{7C1F7FCE-5AE8-4FB8-9C1C-4BD008530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" y="3420"/>
              <a:ext cx="58" cy="25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69" name="Rectangle 86">
              <a:extLst>
                <a:ext uri="{FF2B5EF4-FFF2-40B4-BE49-F238E27FC236}">
                  <a16:creationId xmlns:a16="http://schemas.microsoft.com/office/drawing/2014/main" id="{AE50016D-0D54-4658-8D71-C538B49D3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" y="3105"/>
              <a:ext cx="1" cy="3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0" name="Rectangle 87">
              <a:extLst>
                <a:ext uri="{FF2B5EF4-FFF2-40B4-BE49-F238E27FC236}">
                  <a16:creationId xmlns:a16="http://schemas.microsoft.com/office/drawing/2014/main" id="{3ACCFFEA-7BA8-4818-9C43-555E84530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5" y="3105"/>
              <a:ext cx="84" cy="25"/>
            </a:xfrm>
            <a:prstGeom prst="rect">
              <a:avLst/>
            </a:prstGeom>
            <a:solidFill>
              <a:srgbClr val="3E4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1" name="Rectangle 88">
              <a:extLst>
                <a:ext uri="{FF2B5EF4-FFF2-40B4-BE49-F238E27FC236}">
                  <a16:creationId xmlns:a16="http://schemas.microsoft.com/office/drawing/2014/main" id="{51462EA4-9AD8-4A32-A42B-4A082D786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3105"/>
              <a:ext cx="84" cy="340"/>
            </a:xfrm>
            <a:prstGeom prst="rect">
              <a:avLst/>
            </a:prstGeom>
            <a:solidFill>
              <a:srgbClr val="7221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2" name="Rectangle 89">
              <a:extLst>
                <a:ext uri="{FF2B5EF4-FFF2-40B4-BE49-F238E27FC236}">
                  <a16:creationId xmlns:a16="http://schemas.microsoft.com/office/drawing/2014/main" id="{5EA62AAC-585F-4A2A-BB43-4B5CE019F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3124"/>
              <a:ext cx="84" cy="251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3" name="Rectangle 90">
              <a:extLst>
                <a:ext uri="{FF2B5EF4-FFF2-40B4-BE49-F238E27FC236}">
                  <a16:creationId xmlns:a16="http://schemas.microsoft.com/office/drawing/2014/main" id="{790DB4B7-260A-419F-8146-77AB29B6D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3420"/>
              <a:ext cx="84" cy="25"/>
            </a:xfrm>
            <a:prstGeom prst="rect">
              <a:avLst/>
            </a:prstGeom>
            <a:solidFill>
              <a:srgbClr val="313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4" name="Freeform 91">
              <a:extLst>
                <a:ext uri="{FF2B5EF4-FFF2-40B4-BE49-F238E27FC236}">
                  <a16:creationId xmlns:a16="http://schemas.microsoft.com/office/drawing/2014/main" id="{31616C60-73E5-44DC-9AC1-C101B4E91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" y="3117"/>
              <a:ext cx="58" cy="328"/>
            </a:xfrm>
            <a:custGeom>
              <a:avLst/>
              <a:gdLst>
                <a:gd name="T0" fmla="*/ 0 w 58"/>
                <a:gd name="T1" fmla="*/ 303 h 328"/>
                <a:gd name="T2" fmla="*/ 58 w 58"/>
                <a:gd name="T3" fmla="*/ 328 h 328"/>
                <a:gd name="T4" fmla="*/ 58 w 58"/>
                <a:gd name="T5" fmla="*/ 0 h 328"/>
                <a:gd name="T6" fmla="*/ 0 w 58"/>
                <a:gd name="T7" fmla="*/ 0 h 328"/>
                <a:gd name="T8" fmla="*/ 0 w 58"/>
                <a:gd name="T9" fmla="*/ 30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28"/>
                <a:gd name="T17" fmla="*/ 58 w 58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28">
                  <a:moveTo>
                    <a:pt x="0" y="303"/>
                  </a:moveTo>
                  <a:lnTo>
                    <a:pt x="58" y="32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75" name="Rectangle 92">
              <a:extLst>
                <a:ext uri="{FF2B5EF4-FFF2-40B4-BE49-F238E27FC236}">
                  <a16:creationId xmlns:a16="http://schemas.microsoft.com/office/drawing/2014/main" id="{044F13F4-A936-449A-AB91-860E793FA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" y="3362"/>
              <a:ext cx="58" cy="25"/>
            </a:xfrm>
            <a:prstGeom prst="rect">
              <a:avLst/>
            </a:prstGeom>
            <a:solidFill>
              <a:srgbClr val="C63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6" name="Rectangle 93">
              <a:extLst>
                <a:ext uri="{FF2B5EF4-FFF2-40B4-BE49-F238E27FC236}">
                  <a16:creationId xmlns:a16="http://schemas.microsoft.com/office/drawing/2014/main" id="{95BE1512-93F6-41F2-BABD-D5F96110C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" y="3317"/>
              <a:ext cx="58" cy="19"/>
            </a:xfrm>
            <a:prstGeom prst="rect">
              <a:avLst/>
            </a:prstGeom>
            <a:solidFill>
              <a:srgbClr val="C63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7" name="Oval 94">
              <a:extLst>
                <a:ext uri="{FF2B5EF4-FFF2-40B4-BE49-F238E27FC236}">
                  <a16:creationId xmlns:a16="http://schemas.microsoft.com/office/drawing/2014/main" id="{35D30042-CE8E-4EB4-B57B-41284FC3A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7" y="3355"/>
              <a:ext cx="32" cy="32"/>
            </a:xfrm>
            <a:prstGeom prst="ellipse">
              <a:avLst/>
            </a:prstGeom>
            <a:solidFill>
              <a:srgbClr val="4E2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8" name="Rectangle 95">
              <a:extLst>
                <a:ext uri="{FF2B5EF4-FFF2-40B4-BE49-F238E27FC236}">
                  <a16:creationId xmlns:a16="http://schemas.microsoft.com/office/drawing/2014/main" id="{C6C6710F-0A8B-47EE-A21D-FABD9E047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7" y="3188"/>
              <a:ext cx="39" cy="109"/>
            </a:xfrm>
            <a:prstGeom prst="rect">
              <a:avLst/>
            </a:prstGeom>
            <a:solidFill>
              <a:srgbClr val="E6E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79" name="Rectangle 96">
              <a:extLst>
                <a:ext uri="{FF2B5EF4-FFF2-40B4-BE49-F238E27FC236}">
                  <a16:creationId xmlns:a16="http://schemas.microsoft.com/office/drawing/2014/main" id="{7EAA94EB-9E18-4937-A006-99E20F818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" y="3420"/>
              <a:ext cx="58" cy="25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0" name="Rectangle 97">
              <a:extLst>
                <a:ext uri="{FF2B5EF4-FFF2-40B4-BE49-F238E27FC236}">
                  <a16:creationId xmlns:a16="http://schemas.microsoft.com/office/drawing/2014/main" id="{D54FBB47-A6B7-4F9F-847E-FF90CB282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8" y="3105"/>
              <a:ext cx="7" cy="3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1" name="Rectangle 98">
              <a:extLst>
                <a:ext uri="{FF2B5EF4-FFF2-40B4-BE49-F238E27FC236}">
                  <a16:creationId xmlns:a16="http://schemas.microsoft.com/office/drawing/2014/main" id="{62FCD609-F956-4D54-9D7F-5AAFB45A4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3105"/>
              <a:ext cx="77" cy="25"/>
            </a:xfrm>
            <a:prstGeom prst="rect">
              <a:avLst/>
            </a:prstGeom>
            <a:solidFill>
              <a:srgbClr val="3E4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2" name="Rectangle 99">
              <a:extLst>
                <a:ext uri="{FF2B5EF4-FFF2-40B4-BE49-F238E27FC236}">
                  <a16:creationId xmlns:a16="http://schemas.microsoft.com/office/drawing/2014/main" id="{E566F3E6-4D0A-49E4-B0F5-66EDEE2F8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" y="3105"/>
              <a:ext cx="84" cy="340"/>
            </a:xfrm>
            <a:prstGeom prst="rect">
              <a:avLst/>
            </a:prstGeom>
            <a:solidFill>
              <a:srgbClr val="7221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3" name="Rectangle 100">
              <a:extLst>
                <a:ext uri="{FF2B5EF4-FFF2-40B4-BE49-F238E27FC236}">
                  <a16:creationId xmlns:a16="http://schemas.microsoft.com/office/drawing/2014/main" id="{37A4500C-F251-4D10-9A52-4692D634D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" y="3124"/>
              <a:ext cx="84" cy="251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4" name="Rectangle 101">
              <a:extLst>
                <a:ext uri="{FF2B5EF4-FFF2-40B4-BE49-F238E27FC236}">
                  <a16:creationId xmlns:a16="http://schemas.microsoft.com/office/drawing/2014/main" id="{71FF0505-2FE2-43CD-AEE2-E1B548BA2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" y="3420"/>
              <a:ext cx="84" cy="25"/>
            </a:xfrm>
            <a:prstGeom prst="rect">
              <a:avLst/>
            </a:prstGeom>
            <a:solidFill>
              <a:srgbClr val="313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5" name="Freeform 102">
              <a:extLst>
                <a:ext uri="{FF2B5EF4-FFF2-40B4-BE49-F238E27FC236}">
                  <a16:creationId xmlns:a16="http://schemas.microsoft.com/office/drawing/2014/main" id="{8323EDD3-6AAF-4F7A-A3BF-07EF158C8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" y="3117"/>
              <a:ext cx="58" cy="328"/>
            </a:xfrm>
            <a:custGeom>
              <a:avLst/>
              <a:gdLst>
                <a:gd name="T0" fmla="*/ 0 w 58"/>
                <a:gd name="T1" fmla="*/ 303 h 328"/>
                <a:gd name="T2" fmla="*/ 58 w 58"/>
                <a:gd name="T3" fmla="*/ 328 h 328"/>
                <a:gd name="T4" fmla="*/ 58 w 58"/>
                <a:gd name="T5" fmla="*/ 0 h 328"/>
                <a:gd name="T6" fmla="*/ 0 w 58"/>
                <a:gd name="T7" fmla="*/ 0 h 328"/>
                <a:gd name="T8" fmla="*/ 0 w 58"/>
                <a:gd name="T9" fmla="*/ 30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28"/>
                <a:gd name="T17" fmla="*/ 58 w 58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28">
                  <a:moveTo>
                    <a:pt x="0" y="303"/>
                  </a:moveTo>
                  <a:lnTo>
                    <a:pt x="58" y="32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86" name="Rectangle 103">
              <a:extLst>
                <a:ext uri="{FF2B5EF4-FFF2-40B4-BE49-F238E27FC236}">
                  <a16:creationId xmlns:a16="http://schemas.microsoft.com/office/drawing/2014/main" id="{62DC32E5-F217-4E95-A895-48CE21B2E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" y="3362"/>
              <a:ext cx="58" cy="25"/>
            </a:xfrm>
            <a:prstGeom prst="rect">
              <a:avLst/>
            </a:prstGeom>
            <a:solidFill>
              <a:srgbClr val="F9C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7" name="Rectangle 104">
              <a:extLst>
                <a:ext uri="{FF2B5EF4-FFF2-40B4-BE49-F238E27FC236}">
                  <a16:creationId xmlns:a16="http://schemas.microsoft.com/office/drawing/2014/main" id="{A18369D8-5ACB-4559-B2E8-DA41B172E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" y="3317"/>
              <a:ext cx="58" cy="19"/>
            </a:xfrm>
            <a:prstGeom prst="rect">
              <a:avLst/>
            </a:prstGeom>
            <a:solidFill>
              <a:srgbClr val="F9C3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8" name="Oval 105">
              <a:extLst>
                <a:ext uri="{FF2B5EF4-FFF2-40B4-BE49-F238E27FC236}">
                  <a16:creationId xmlns:a16="http://schemas.microsoft.com/office/drawing/2014/main" id="{A2D28672-7085-42AE-95E6-C8E16A3A8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" y="3355"/>
              <a:ext cx="32" cy="32"/>
            </a:xfrm>
            <a:prstGeom prst="ellipse">
              <a:avLst/>
            </a:prstGeom>
            <a:solidFill>
              <a:srgbClr val="4E2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89" name="Rectangle 106">
              <a:extLst>
                <a:ext uri="{FF2B5EF4-FFF2-40B4-BE49-F238E27FC236}">
                  <a16:creationId xmlns:a16="http://schemas.microsoft.com/office/drawing/2014/main" id="{C05097F0-B268-44AE-AA29-06D835D8F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7" y="3188"/>
              <a:ext cx="38" cy="109"/>
            </a:xfrm>
            <a:prstGeom prst="rect">
              <a:avLst/>
            </a:prstGeom>
            <a:solidFill>
              <a:srgbClr val="E6E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90" name="Rectangle 107">
              <a:extLst>
                <a:ext uri="{FF2B5EF4-FFF2-40B4-BE49-F238E27FC236}">
                  <a16:creationId xmlns:a16="http://schemas.microsoft.com/office/drawing/2014/main" id="{0DE6F5C6-C189-4938-A4D4-3D6C9FCB9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" y="3420"/>
              <a:ext cx="58" cy="25"/>
            </a:xfrm>
            <a:prstGeom prst="rect">
              <a:avLst/>
            </a:prstGeom>
            <a:solidFill>
              <a:srgbClr val="4F5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91" name="Rectangle 108">
              <a:extLst>
                <a:ext uri="{FF2B5EF4-FFF2-40B4-BE49-F238E27FC236}">
                  <a16:creationId xmlns:a16="http://schemas.microsoft.com/office/drawing/2014/main" id="{8D5D2EFA-61E6-4A1C-A9AD-DE958A363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5" y="3105"/>
              <a:ext cx="6" cy="3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92" name="Rectangle 109">
              <a:extLst>
                <a:ext uri="{FF2B5EF4-FFF2-40B4-BE49-F238E27FC236}">
                  <a16:creationId xmlns:a16="http://schemas.microsoft.com/office/drawing/2014/main" id="{7CFFA45C-621A-406C-B593-0F430A1F1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" y="3105"/>
              <a:ext cx="78" cy="25"/>
            </a:xfrm>
            <a:prstGeom prst="rect">
              <a:avLst/>
            </a:prstGeom>
            <a:solidFill>
              <a:srgbClr val="3E4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93" name="Rectangle 110">
              <a:extLst>
                <a:ext uri="{FF2B5EF4-FFF2-40B4-BE49-F238E27FC236}">
                  <a16:creationId xmlns:a16="http://schemas.microsoft.com/office/drawing/2014/main" id="{7B364510-F47D-421F-B43A-F80649B3C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" y="3105"/>
              <a:ext cx="96" cy="340"/>
            </a:xfrm>
            <a:prstGeom prst="rect">
              <a:avLst/>
            </a:prstGeom>
            <a:solidFill>
              <a:srgbClr val="4E2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94" name="Rectangle 111">
              <a:extLst>
                <a:ext uri="{FF2B5EF4-FFF2-40B4-BE49-F238E27FC236}">
                  <a16:creationId xmlns:a16="http://schemas.microsoft.com/office/drawing/2014/main" id="{C4F55290-997E-46A3-AB7B-F1A06CD35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2" y="3233"/>
              <a:ext cx="19" cy="135"/>
            </a:xfrm>
            <a:prstGeom prst="rect">
              <a:avLst/>
            </a:prstGeom>
            <a:solidFill>
              <a:srgbClr val="C63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895" name="Freeform 112">
              <a:extLst>
                <a:ext uri="{FF2B5EF4-FFF2-40B4-BE49-F238E27FC236}">
                  <a16:creationId xmlns:a16="http://schemas.microsoft.com/office/drawing/2014/main" id="{018538C1-DF8B-4B87-A012-28BF16C14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3220"/>
              <a:ext cx="19" cy="13"/>
            </a:xfrm>
            <a:custGeom>
              <a:avLst/>
              <a:gdLst>
                <a:gd name="T0" fmla="*/ 6 w 19"/>
                <a:gd name="T1" fmla="*/ 0 h 13"/>
                <a:gd name="T2" fmla="*/ 0 w 19"/>
                <a:gd name="T3" fmla="*/ 13 h 13"/>
                <a:gd name="T4" fmla="*/ 19 w 19"/>
                <a:gd name="T5" fmla="*/ 13 h 13"/>
                <a:gd name="T6" fmla="*/ 19 w 19"/>
                <a:gd name="T7" fmla="*/ 0 h 13"/>
                <a:gd name="T8" fmla="*/ 6 w 19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3"/>
                <a:gd name="T17" fmla="*/ 19 w 19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3">
                  <a:moveTo>
                    <a:pt x="6" y="0"/>
                  </a:moveTo>
                  <a:lnTo>
                    <a:pt x="0" y="13"/>
                  </a:lnTo>
                  <a:lnTo>
                    <a:pt x="19" y="13"/>
                  </a:lnTo>
                  <a:lnTo>
                    <a:pt x="1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6" name="Freeform 113">
              <a:extLst>
                <a:ext uri="{FF2B5EF4-FFF2-40B4-BE49-F238E27FC236}">
                  <a16:creationId xmlns:a16="http://schemas.microsoft.com/office/drawing/2014/main" id="{213E56AA-CCC3-4F75-BA9A-178A34BA4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" y="3201"/>
              <a:ext cx="13" cy="19"/>
            </a:xfrm>
            <a:custGeom>
              <a:avLst/>
              <a:gdLst>
                <a:gd name="T0" fmla="*/ 0 w 13"/>
                <a:gd name="T1" fmla="*/ 19 h 19"/>
                <a:gd name="T2" fmla="*/ 13 w 13"/>
                <a:gd name="T3" fmla="*/ 19 h 19"/>
                <a:gd name="T4" fmla="*/ 7 w 13"/>
                <a:gd name="T5" fmla="*/ 0 h 19"/>
                <a:gd name="T6" fmla="*/ 0 w 13"/>
                <a:gd name="T7" fmla="*/ 19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9"/>
                <a:gd name="T14" fmla="*/ 13 w 1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9">
                  <a:moveTo>
                    <a:pt x="0" y="19"/>
                  </a:moveTo>
                  <a:lnTo>
                    <a:pt x="13" y="19"/>
                  </a:lnTo>
                  <a:lnTo>
                    <a:pt x="7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E2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7" name="Freeform 114">
              <a:extLst>
                <a:ext uri="{FF2B5EF4-FFF2-40B4-BE49-F238E27FC236}">
                  <a16:creationId xmlns:a16="http://schemas.microsoft.com/office/drawing/2014/main" id="{010BAF85-009F-4341-BEA5-B19C394C1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3252"/>
              <a:ext cx="45" cy="129"/>
            </a:xfrm>
            <a:custGeom>
              <a:avLst/>
              <a:gdLst>
                <a:gd name="T0" fmla="*/ 0 w 45"/>
                <a:gd name="T1" fmla="*/ 123 h 129"/>
                <a:gd name="T2" fmla="*/ 19 w 45"/>
                <a:gd name="T3" fmla="*/ 129 h 129"/>
                <a:gd name="T4" fmla="*/ 45 w 45"/>
                <a:gd name="T5" fmla="*/ 0 h 129"/>
                <a:gd name="T6" fmla="*/ 25 w 45"/>
                <a:gd name="T7" fmla="*/ 0 h 129"/>
                <a:gd name="T8" fmla="*/ 0 w 45"/>
                <a:gd name="T9" fmla="*/ 123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129"/>
                <a:gd name="T17" fmla="*/ 45 w 45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129">
                  <a:moveTo>
                    <a:pt x="0" y="123"/>
                  </a:moveTo>
                  <a:lnTo>
                    <a:pt x="19" y="129"/>
                  </a:lnTo>
                  <a:lnTo>
                    <a:pt x="45" y="0"/>
                  </a:lnTo>
                  <a:lnTo>
                    <a:pt x="25" y="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6690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8" name="Freeform 115">
              <a:extLst>
                <a:ext uri="{FF2B5EF4-FFF2-40B4-BE49-F238E27FC236}">
                  <a16:creationId xmlns:a16="http://schemas.microsoft.com/office/drawing/2014/main" id="{60CDA41E-6C9D-4B23-8EBC-DD48BB6B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" y="3233"/>
              <a:ext cx="20" cy="19"/>
            </a:xfrm>
            <a:custGeom>
              <a:avLst/>
              <a:gdLst>
                <a:gd name="T0" fmla="*/ 7 w 20"/>
                <a:gd name="T1" fmla="*/ 0 h 19"/>
                <a:gd name="T2" fmla="*/ 0 w 20"/>
                <a:gd name="T3" fmla="*/ 19 h 19"/>
                <a:gd name="T4" fmla="*/ 20 w 20"/>
                <a:gd name="T5" fmla="*/ 19 h 19"/>
                <a:gd name="T6" fmla="*/ 20 w 20"/>
                <a:gd name="T7" fmla="*/ 0 h 19"/>
                <a:gd name="T8" fmla="*/ 7 w 2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9"/>
                <a:gd name="T17" fmla="*/ 20 w 2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9">
                  <a:moveTo>
                    <a:pt x="7" y="0"/>
                  </a:moveTo>
                  <a:lnTo>
                    <a:pt x="0" y="19"/>
                  </a:lnTo>
                  <a:lnTo>
                    <a:pt x="20" y="19"/>
                  </a:lnTo>
                  <a:lnTo>
                    <a:pt x="2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99" name="Freeform 116">
              <a:extLst>
                <a:ext uri="{FF2B5EF4-FFF2-40B4-BE49-F238E27FC236}">
                  <a16:creationId xmlns:a16="http://schemas.microsoft.com/office/drawing/2014/main" id="{A548DD86-3BFA-4F6D-A916-4E2065BB1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3220"/>
              <a:ext cx="13" cy="13"/>
            </a:xfrm>
            <a:custGeom>
              <a:avLst/>
              <a:gdLst>
                <a:gd name="T0" fmla="*/ 0 w 13"/>
                <a:gd name="T1" fmla="*/ 13 h 13"/>
                <a:gd name="T2" fmla="*/ 13 w 13"/>
                <a:gd name="T3" fmla="*/ 13 h 13"/>
                <a:gd name="T4" fmla="*/ 13 w 13"/>
                <a:gd name="T5" fmla="*/ 0 h 13"/>
                <a:gd name="T6" fmla="*/ 0 w 13"/>
                <a:gd name="T7" fmla="*/ 13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3"/>
                <a:gd name="T14" fmla="*/ 13 w 1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3">
                  <a:moveTo>
                    <a:pt x="0" y="13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E23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0" name="Freeform 117">
              <a:extLst>
                <a:ext uri="{FF2B5EF4-FFF2-40B4-BE49-F238E27FC236}">
                  <a16:creationId xmlns:a16="http://schemas.microsoft.com/office/drawing/2014/main" id="{B95C907B-31DB-4207-9353-B3F1E7A46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3252"/>
              <a:ext cx="58" cy="161"/>
            </a:xfrm>
            <a:custGeom>
              <a:avLst/>
              <a:gdLst>
                <a:gd name="T0" fmla="*/ 0 w 58"/>
                <a:gd name="T1" fmla="*/ 0 h 161"/>
                <a:gd name="T2" fmla="*/ 25 w 58"/>
                <a:gd name="T3" fmla="*/ 161 h 161"/>
                <a:gd name="T4" fmla="*/ 58 w 58"/>
                <a:gd name="T5" fmla="*/ 155 h 161"/>
                <a:gd name="T6" fmla="*/ 32 w 58"/>
                <a:gd name="T7" fmla="*/ 0 h 161"/>
                <a:gd name="T8" fmla="*/ 0 w 58"/>
                <a:gd name="T9" fmla="*/ 0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61"/>
                <a:gd name="T17" fmla="*/ 58 w 58"/>
                <a:gd name="T18" fmla="*/ 161 h 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61">
                  <a:moveTo>
                    <a:pt x="0" y="0"/>
                  </a:moveTo>
                  <a:lnTo>
                    <a:pt x="25" y="161"/>
                  </a:lnTo>
                  <a:lnTo>
                    <a:pt x="58" y="155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1" name="Freeform 118">
              <a:extLst>
                <a:ext uri="{FF2B5EF4-FFF2-40B4-BE49-F238E27FC236}">
                  <a16:creationId xmlns:a16="http://schemas.microsoft.com/office/drawing/2014/main" id="{F573C297-457F-4EA0-95FE-C7E9BDA36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3330"/>
              <a:ext cx="84" cy="128"/>
            </a:xfrm>
            <a:custGeom>
              <a:avLst/>
              <a:gdLst>
                <a:gd name="T0" fmla="*/ 0 w 84"/>
                <a:gd name="T1" fmla="*/ 128 h 128"/>
                <a:gd name="T2" fmla="*/ 0 w 84"/>
                <a:gd name="T3" fmla="*/ 128 h 128"/>
                <a:gd name="T4" fmla="*/ 84 w 84"/>
                <a:gd name="T5" fmla="*/ 128 h 128"/>
                <a:gd name="T6" fmla="*/ 84 w 84"/>
                <a:gd name="T7" fmla="*/ 0 h 128"/>
                <a:gd name="T8" fmla="*/ 0 w 84"/>
                <a:gd name="T9" fmla="*/ 0 h 128"/>
                <a:gd name="T10" fmla="*/ 0 w 84"/>
                <a:gd name="T11" fmla="*/ 128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28"/>
                <a:gd name="T20" fmla="*/ 84 w 84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28">
                  <a:moveTo>
                    <a:pt x="0" y="128"/>
                  </a:moveTo>
                  <a:lnTo>
                    <a:pt x="0" y="128"/>
                  </a:lnTo>
                  <a:lnTo>
                    <a:pt x="84" y="128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CED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902" name="Rectangle 119">
              <a:extLst>
                <a:ext uri="{FF2B5EF4-FFF2-40B4-BE49-F238E27FC236}">
                  <a16:creationId xmlns:a16="http://schemas.microsoft.com/office/drawing/2014/main" id="{C5C38D18-522F-41B1-B829-1CD6051EA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5" y="3330"/>
              <a:ext cx="58" cy="128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903" name="Rectangle 120">
              <a:extLst>
                <a:ext uri="{FF2B5EF4-FFF2-40B4-BE49-F238E27FC236}">
                  <a16:creationId xmlns:a16="http://schemas.microsoft.com/office/drawing/2014/main" id="{EE49C9E8-66BF-469C-BDA3-020595832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" y="3464"/>
              <a:ext cx="1604" cy="33"/>
            </a:xfrm>
            <a:prstGeom prst="rect">
              <a:avLst/>
            </a:prstGeom>
            <a:solidFill>
              <a:srgbClr val="A3AC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904" name="Rectangle 121">
              <a:extLst>
                <a:ext uri="{FF2B5EF4-FFF2-40B4-BE49-F238E27FC236}">
                  <a16:creationId xmlns:a16="http://schemas.microsoft.com/office/drawing/2014/main" id="{CD6125AC-5CFE-4C3C-ABD1-B717CCD81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" y="3445"/>
              <a:ext cx="1604" cy="32"/>
            </a:xfrm>
            <a:prstGeom prst="rect">
              <a:avLst/>
            </a:prstGeom>
            <a:solidFill>
              <a:srgbClr val="D5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905" name="Rectangle 122">
              <a:extLst>
                <a:ext uri="{FF2B5EF4-FFF2-40B4-BE49-F238E27FC236}">
                  <a16:creationId xmlns:a16="http://schemas.microsoft.com/office/drawing/2014/main" id="{5F126556-885E-4893-8A46-38BC0EF13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3464"/>
              <a:ext cx="1236" cy="33"/>
            </a:xfrm>
            <a:prstGeom prst="rect">
              <a:avLst/>
            </a:prstGeom>
            <a:solidFill>
              <a:srgbClr val="BBC3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906" name="Rectangle 123">
              <a:extLst>
                <a:ext uri="{FF2B5EF4-FFF2-40B4-BE49-F238E27FC236}">
                  <a16:creationId xmlns:a16="http://schemas.microsoft.com/office/drawing/2014/main" id="{0201D93D-89ED-4D28-BB97-D6D2E4847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3445"/>
              <a:ext cx="1236" cy="32"/>
            </a:xfrm>
            <a:prstGeom prst="rect">
              <a:avLst/>
            </a:prstGeom>
            <a:solidFill>
              <a:srgbClr val="F0F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5C36-84E0-447D-8FA6-349B0B9BE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446838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O</a:t>
            </a:r>
            <a:r>
              <a:rPr lang="ru-RU" dirty="0" err="1"/>
              <a:t>дамларнинг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зиддиятларга</a:t>
            </a:r>
            <a:r>
              <a:rPr lang="tr-TR" dirty="0"/>
              <a:t> </a:t>
            </a:r>
            <a:r>
              <a:rPr lang="ru-RU" dirty="0" err="1"/>
              <a:t>мис</a:t>
            </a:r>
            <a:r>
              <a:rPr lang="tr-TR" dirty="0"/>
              <a:t>o</a:t>
            </a:r>
            <a:r>
              <a:rPr lang="ru-RU" dirty="0" err="1"/>
              <a:t>ллар</a:t>
            </a:r>
            <a:r>
              <a:rPr lang="tr-TR" dirty="0"/>
              <a:t>, </a:t>
            </a:r>
            <a:r>
              <a:rPr lang="ru-RU" dirty="0" err="1"/>
              <a:t>уларнинг</a:t>
            </a:r>
            <a:r>
              <a:rPr lang="tr-TR" dirty="0"/>
              <a:t> o</a:t>
            </a:r>
            <a:r>
              <a:rPr lang="ru-RU" dirty="0" err="1"/>
              <a:t>қибатлари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</a:t>
            </a:r>
            <a:r>
              <a:rPr lang="tr-TR" dirty="0"/>
              <a:t> </a:t>
            </a:r>
            <a:r>
              <a:rPr lang="ru-RU" dirty="0" err="1"/>
              <a:t>бартараф</a:t>
            </a:r>
            <a:r>
              <a:rPr lang="tr-TR" dirty="0"/>
              <a:t> </a:t>
            </a:r>
            <a:r>
              <a:rPr lang="uz-Cyrl-UZ" dirty="0"/>
              <a:t>э</a:t>
            </a:r>
            <a:r>
              <a:rPr lang="ru-RU" dirty="0" err="1"/>
              <a:t>тиш</a:t>
            </a:r>
            <a:r>
              <a:rPr lang="tr-TR" dirty="0"/>
              <a:t> </a:t>
            </a:r>
            <a:r>
              <a:rPr lang="ru-RU" dirty="0" err="1"/>
              <a:t>йўллари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76803" name="Group 76">
            <a:extLst>
              <a:ext uri="{FF2B5EF4-FFF2-40B4-BE49-F238E27FC236}">
                <a16:creationId xmlns:a16="http://schemas.microsoft.com/office/drawing/2014/main" id="{41EDCBF6-4990-48E8-BFF7-8E7743CBA7D8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46238"/>
            <a:ext cx="5592763" cy="531812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A278040-C403-4973-A96A-553F60C11728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B37BD1D3-5AD3-4193-A3DB-1254573E9E8C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2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39FB6E3-F91E-44F6-850C-402E6BEBE4D6}"/>
              </a:ext>
            </a:extLst>
          </p:cNvPr>
          <p:cNvSpPr/>
          <p:nvPr/>
        </p:nvSpPr>
        <p:spPr>
          <a:xfrm>
            <a:off x="431800" y="223837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длардан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фа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лиятини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муҳандисликдан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фа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лияти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дав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мида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мута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ассис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сифатида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кўрсатган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фавқул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чимлар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таклиф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қилган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ҳнатларининг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натижасида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лав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зимига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кўтарилган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ўғли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яқинда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машинас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злик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институтини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млади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касбий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сул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дав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тиши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уни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ишлашни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таклиф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Ушбу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algn="ctr" fontAlgn="auto"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                                         </a:t>
            </a:r>
            <a:r>
              <a:rPr lang="uz-Cyrl-UZ" sz="1400" b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Сизнингча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Фарру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нинг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ўғли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ўз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400" b="1" dirty="0">
                <a:solidFill>
                  <a:schemeClr val="bg2">
                    <a:lumMod val="50000"/>
                  </a:schemeClr>
                </a:solidFill>
              </a:rPr>
              <a:t>		                 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таси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400" b="1" dirty="0">
                <a:solidFill>
                  <a:schemeClr val="bg2">
                    <a:lumMod val="50000"/>
                  </a:schemeClr>
                </a:solidFill>
              </a:rPr>
              <a:t>б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шлиқ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бўлган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зав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дга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400" b="1" dirty="0">
                <a:solidFill>
                  <a:schemeClr val="bg2">
                    <a:lumMod val="50000"/>
                  </a:schemeClr>
                </a:solidFill>
              </a:rPr>
              <a:t>				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ишга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ж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йлаша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      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ладими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?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400" b="1" dirty="0">
                <a:solidFill>
                  <a:schemeClr val="bg2">
                    <a:lumMod val="50000"/>
                  </a:schemeClr>
                </a:solidFill>
              </a:rPr>
              <a:t> 	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Н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га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 fontAlgn="auto"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                                           </a:t>
            </a:r>
            <a:r>
              <a:rPr lang="uz-Cyrl-UZ" sz="1400" b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у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зав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дда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ишлай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ладиган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ва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ишлай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   	      	      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лмайдиган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ҳ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латлар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б</a:t>
            </a:r>
            <a:r>
              <a:rPr lang="tr-TR" sz="14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400" b="1" dirty="0" err="1">
                <a:solidFill>
                  <a:schemeClr val="bg2">
                    <a:lumMod val="50000"/>
                  </a:schemeClr>
                </a:solidFill>
              </a:rPr>
              <a:t>рми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ru-RU" sz="1400" b="1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42DE79A-B76F-4D6A-812C-7553ED659D35}"/>
              </a:ext>
            </a:extLst>
          </p:cNvPr>
          <p:cNvSpPr txBox="1">
            <a:spLocks/>
          </p:cNvSpPr>
          <p:nvPr/>
        </p:nvSpPr>
        <p:spPr>
          <a:xfrm>
            <a:off x="7300913" y="930275"/>
            <a:ext cx="4687887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 err="1"/>
              <a:t>Юқ</a:t>
            </a:r>
            <a:r>
              <a:rPr lang="tr-TR" sz="1600" b="1" dirty="0"/>
              <a:t>o</a:t>
            </a:r>
            <a:r>
              <a:rPr lang="ru-RU" sz="1600" b="1" dirty="0" err="1"/>
              <a:t>ридаги</a:t>
            </a:r>
            <a:r>
              <a:rPr lang="tr-TR" sz="1600" b="1" dirty="0"/>
              <a:t> </a:t>
            </a:r>
            <a:r>
              <a:rPr lang="ru-RU" sz="1600" b="1" dirty="0" err="1"/>
              <a:t>вазиятда</a:t>
            </a:r>
            <a:r>
              <a:rPr lang="tr-TR" sz="1600" b="1" dirty="0"/>
              <a:t> </a:t>
            </a:r>
            <a:r>
              <a:rPr lang="ru-RU" sz="1600" b="1" dirty="0" err="1"/>
              <a:t>қуйидаги</a:t>
            </a:r>
            <a:r>
              <a:rPr lang="tr-TR" sz="1600" b="1" dirty="0"/>
              <a:t> </a:t>
            </a:r>
            <a:r>
              <a:rPr lang="ru-RU" sz="1600" b="1" dirty="0" err="1"/>
              <a:t>ҳ</a:t>
            </a:r>
            <a:r>
              <a:rPr lang="tr-TR" sz="1600" b="1" dirty="0"/>
              <a:t>o</a:t>
            </a:r>
            <a:r>
              <a:rPr lang="ru-RU" sz="1600" b="1" dirty="0" err="1"/>
              <a:t>лларда</a:t>
            </a:r>
            <a:r>
              <a:rPr lang="tr-TR" sz="1600" b="1" dirty="0"/>
              <a:t> </a:t>
            </a:r>
            <a:r>
              <a:rPr lang="ru-RU" sz="1600" b="1" dirty="0" err="1"/>
              <a:t>манфаатлар</a:t>
            </a:r>
            <a:r>
              <a:rPr lang="tr-TR" sz="1600" b="1" dirty="0"/>
              <a:t> </a:t>
            </a:r>
            <a:r>
              <a:rPr lang="ru-RU" sz="1600" b="1" dirty="0" err="1"/>
              <a:t>тўқнашуви</a:t>
            </a:r>
            <a:r>
              <a:rPr lang="tr-TR" sz="1600" b="1" dirty="0"/>
              <a:t> </a:t>
            </a:r>
            <a:r>
              <a:rPr lang="ru-RU" sz="1600" b="1" dirty="0" err="1"/>
              <a:t>юзага</a:t>
            </a:r>
            <a:r>
              <a:rPr lang="tr-TR" sz="1600" b="1" dirty="0"/>
              <a:t> </a:t>
            </a:r>
            <a:r>
              <a:rPr lang="ru-RU" sz="1600" b="1" dirty="0"/>
              <a:t>к</a:t>
            </a:r>
            <a:r>
              <a:rPr lang="tr-TR" sz="1600" b="1" dirty="0"/>
              <a:t>e</a:t>
            </a:r>
            <a:r>
              <a:rPr lang="ru-RU" sz="1600" b="1" dirty="0"/>
              <a:t>лиши</a:t>
            </a:r>
            <a:r>
              <a:rPr lang="tr-TR" sz="1600" b="1" dirty="0"/>
              <a:t> </a:t>
            </a:r>
            <a:r>
              <a:rPr lang="ru-RU" sz="1600" b="1" dirty="0" err="1"/>
              <a:t>мумкин</a:t>
            </a:r>
            <a:r>
              <a:rPr lang="ru-RU" sz="1600" b="1" dirty="0"/>
              <a:t>: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b="1" dirty="0" err="1"/>
              <a:t>Фарру</a:t>
            </a:r>
            <a:r>
              <a:rPr lang="tr-TR" sz="1600" b="1" dirty="0"/>
              <a:t>x</a:t>
            </a:r>
            <a:r>
              <a:rPr lang="ru-RU" sz="1600" b="1" dirty="0" err="1"/>
              <a:t>нинг</a:t>
            </a:r>
            <a:r>
              <a:rPr lang="en-US" sz="1600" b="1" dirty="0"/>
              <a:t> </a:t>
            </a:r>
            <a:r>
              <a:rPr lang="ru-RU" sz="1600" b="1" dirty="0" err="1"/>
              <a:t>ўғли</a:t>
            </a:r>
            <a:r>
              <a:rPr lang="en-US" sz="1600" b="1" dirty="0"/>
              <a:t> </a:t>
            </a:r>
            <a:r>
              <a:rPr lang="ru-RU" sz="1600" b="1" dirty="0" err="1"/>
              <a:t>иш</a:t>
            </a:r>
            <a:r>
              <a:rPr lang="en-US" sz="1600" b="1" dirty="0"/>
              <a:t> </a:t>
            </a:r>
            <a:r>
              <a:rPr lang="ru-RU" sz="1600" b="1" dirty="0"/>
              <a:t>фа</a:t>
            </a:r>
            <a:r>
              <a:rPr lang="en-US" sz="1600" b="1" dirty="0"/>
              <a:t>o</a:t>
            </a:r>
            <a:r>
              <a:rPr lang="ru-RU" sz="1600" b="1" dirty="0" err="1"/>
              <a:t>лияти</a:t>
            </a:r>
            <a:r>
              <a:rPr lang="en-US" sz="1600" b="1" dirty="0"/>
              <a:t> </a:t>
            </a:r>
            <a:r>
              <a:rPr lang="ru-RU" sz="1600" b="1" dirty="0"/>
              <a:t>дав</a:t>
            </a:r>
            <a:r>
              <a:rPr lang="en-US" sz="1600" b="1" dirty="0"/>
              <a:t>o</a:t>
            </a:r>
            <a:r>
              <a:rPr lang="ru-RU" sz="1600" b="1" dirty="0" err="1"/>
              <a:t>мида</a:t>
            </a:r>
            <a:r>
              <a:rPr lang="en-US" sz="1600" b="1" dirty="0"/>
              <a:t> </a:t>
            </a:r>
            <a:r>
              <a:rPr lang="ru-RU" sz="1600" b="1" dirty="0" err="1"/>
              <a:t>тўғридан</a:t>
            </a:r>
            <a:r>
              <a:rPr lang="tr-TR" sz="1600" b="1" dirty="0"/>
              <a:t>-</a:t>
            </a:r>
            <a:r>
              <a:rPr lang="ru-RU" sz="1600" b="1" dirty="0" err="1"/>
              <a:t>тўғри</a:t>
            </a:r>
            <a:r>
              <a:rPr lang="tr-TR" sz="1600" b="1" dirty="0"/>
              <a:t> </a:t>
            </a:r>
            <a:r>
              <a:rPr lang="en-US" sz="1600" b="1" dirty="0"/>
              <a:t>o</a:t>
            </a:r>
            <a:r>
              <a:rPr lang="ru-RU" sz="1600" b="1" dirty="0" err="1"/>
              <a:t>тасига</a:t>
            </a:r>
            <a:r>
              <a:rPr lang="en-US" sz="1600" b="1" dirty="0"/>
              <a:t> </a:t>
            </a:r>
            <a:r>
              <a:rPr lang="ru-RU" sz="1600" b="1" dirty="0" err="1"/>
              <a:t>бўйсунади</a:t>
            </a:r>
            <a:r>
              <a:rPr lang="tr-TR" sz="1600" b="1" dirty="0"/>
              <a:t> </a:t>
            </a:r>
            <a:r>
              <a:rPr lang="ru-RU" sz="1600" b="1" dirty="0" err="1"/>
              <a:t>ёки</a:t>
            </a:r>
            <a:r>
              <a:rPr lang="tr-TR" sz="1600" b="1" dirty="0"/>
              <a:t> </a:t>
            </a:r>
            <a:r>
              <a:rPr lang="ru-RU" sz="1600" b="1" dirty="0" err="1"/>
              <a:t>унинг</a:t>
            </a:r>
            <a:r>
              <a:rPr lang="en-US" sz="1600" b="1" dirty="0"/>
              <a:t> </a:t>
            </a:r>
            <a:r>
              <a:rPr lang="ru-RU" sz="1600" b="1" dirty="0" err="1"/>
              <a:t>раҳбарлигида</a:t>
            </a:r>
            <a:r>
              <a:rPr lang="tr-TR" sz="1600" b="1" dirty="0"/>
              <a:t> </a:t>
            </a:r>
            <a:r>
              <a:rPr lang="ru-RU" sz="1600" b="1" dirty="0" err="1"/>
              <a:t>ишлайди</a:t>
            </a:r>
            <a:endParaRPr lang="en-US" sz="1600" b="1" dirty="0"/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b="1" dirty="0" err="1"/>
              <a:t>Фарру</a:t>
            </a:r>
            <a:r>
              <a:rPr lang="en-US" sz="1600" b="1" dirty="0"/>
              <a:t>x </a:t>
            </a:r>
            <a:r>
              <a:rPr lang="ru-RU" sz="1600" b="1" dirty="0" err="1"/>
              <a:t>ўғлининг</a:t>
            </a:r>
            <a:r>
              <a:rPr lang="en-US" sz="1600" b="1" dirty="0"/>
              <a:t> </a:t>
            </a:r>
            <a:r>
              <a:rPr lang="ru-RU" sz="1600" b="1" dirty="0" err="1"/>
              <a:t>иш</a:t>
            </a:r>
            <a:r>
              <a:rPr lang="tr-TR" sz="1600" b="1" dirty="0"/>
              <a:t> </a:t>
            </a:r>
            <a:r>
              <a:rPr lang="ru-RU" sz="1600" b="1" dirty="0" err="1"/>
              <a:t>ҳақи</a:t>
            </a:r>
            <a:r>
              <a:rPr lang="tr-TR" sz="1600" b="1" dirty="0"/>
              <a:t>, </a:t>
            </a:r>
            <a:r>
              <a:rPr lang="ru-RU" sz="1600" b="1" dirty="0"/>
              <a:t>мук</a:t>
            </a:r>
            <a:r>
              <a:rPr lang="tr-TR" sz="1600" b="1" dirty="0"/>
              <a:t>o</a:t>
            </a:r>
            <a:r>
              <a:rPr lang="ru-RU" sz="1600" b="1" dirty="0" err="1"/>
              <a:t>ф</a:t>
            </a:r>
            <a:r>
              <a:rPr lang="tr-TR" sz="1600" b="1" dirty="0"/>
              <a:t>o</a:t>
            </a:r>
            <a:r>
              <a:rPr lang="ru-RU" sz="1600" b="1" dirty="0" err="1"/>
              <a:t>тлари</a:t>
            </a:r>
            <a:r>
              <a:rPr lang="tr-TR" sz="1600" b="1" dirty="0"/>
              <a:t> </a:t>
            </a:r>
            <a:r>
              <a:rPr lang="ru-RU" sz="1600" b="1" dirty="0" err="1"/>
              <a:t>ва</a:t>
            </a:r>
            <a:r>
              <a:rPr lang="tr-TR" sz="1600" b="1" dirty="0"/>
              <a:t> </a:t>
            </a:r>
            <a:r>
              <a:rPr lang="ru-RU" sz="1600" b="1" dirty="0"/>
              <a:t>б</a:t>
            </a:r>
            <a:r>
              <a:rPr lang="tr-TR" sz="1600" b="1" dirty="0"/>
              <a:t>o</a:t>
            </a:r>
            <a:r>
              <a:rPr lang="ru-RU" sz="1600" b="1" dirty="0" err="1"/>
              <a:t>шқаларни</a:t>
            </a:r>
            <a:r>
              <a:rPr lang="tr-TR" sz="1600" b="1" dirty="0"/>
              <a:t> </a:t>
            </a:r>
            <a:r>
              <a:rPr lang="ru-RU" sz="1600" b="1" dirty="0" err="1"/>
              <a:t>ҳис</a:t>
            </a:r>
            <a:r>
              <a:rPr lang="tr-TR" sz="1600" b="1" dirty="0"/>
              <a:t>o</a:t>
            </a:r>
            <a:r>
              <a:rPr lang="ru-RU" sz="1600" b="1" dirty="0" err="1"/>
              <a:t>блаш</a:t>
            </a:r>
            <a:r>
              <a:rPr lang="tr-TR" sz="1600" b="1" dirty="0"/>
              <a:t> </a:t>
            </a:r>
            <a:r>
              <a:rPr lang="ru-RU" sz="1600" b="1" dirty="0" err="1"/>
              <a:t>ва</a:t>
            </a:r>
            <a:r>
              <a:rPr lang="tr-TR" sz="1600" b="1" dirty="0"/>
              <a:t> </a:t>
            </a:r>
            <a:r>
              <a:rPr lang="ru-RU" sz="1600" b="1" dirty="0" err="1"/>
              <a:t>тўлаш</a:t>
            </a:r>
            <a:r>
              <a:rPr lang="tr-TR" sz="1600" b="1" dirty="0"/>
              <a:t> </a:t>
            </a:r>
            <a:r>
              <a:rPr lang="ru-RU" sz="1600" b="1" dirty="0" err="1"/>
              <a:t>бўйича</a:t>
            </a:r>
            <a:r>
              <a:rPr lang="tr-TR" sz="1600" b="1" dirty="0"/>
              <a:t> </a:t>
            </a:r>
            <a:r>
              <a:rPr lang="ru-RU" sz="1600" b="1" dirty="0" err="1"/>
              <a:t>қар</a:t>
            </a:r>
            <a:r>
              <a:rPr lang="tr-TR" sz="1600" b="1" dirty="0"/>
              <a:t>o</a:t>
            </a:r>
            <a:r>
              <a:rPr lang="ru-RU" sz="1600" b="1" dirty="0" err="1"/>
              <a:t>рлар</a:t>
            </a:r>
            <a:r>
              <a:rPr lang="tr-TR" sz="1600" b="1" dirty="0"/>
              <a:t> </a:t>
            </a:r>
            <a:r>
              <a:rPr lang="ru-RU" sz="1600" b="1" dirty="0" err="1"/>
              <a:t>қабул</a:t>
            </a:r>
            <a:r>
              <a:rPr lang="tr-TR" sz="1600" b="1" dirty="0"/>
              <a:t> </a:t>
            </a:r>
            <a:r>
              <a:rPr lang="ru-RU" sz="1600" b="1" dirty="0" err="1"/>
              <a:t>қилишда</a:t>
            </a:r>
            <a:r>
              <a:rPr lang="tr-TR" sz="1600" b="1" dirty="0"/>
              <a:t> </a:t>
            </a:r>
            <a:r>
              <a:rPr lang="ru-RU" sz="1600" b="1" dirty="0" err="1"/>
              <a:t>иштир</a:t>
            </a:r>
            <a:r>
              <a:rPr lang="tr-TR" sz="1600" b="1" dirty="0"/>
              <a:t>o</a:t>
            </a:r>
            <a:r>
              <a:rPr lang="ru-RU" sz="1600" b="1" dirty="0"/>
              <a:t>к</a:t>
            </a:r>
            <a:r>
              <a:rPr lang="tr-TR" sz="1600" b="1" dirty="0"/>
              <a:t> </a:t>
            </a:r>
            <a:r>
              <a:rPr lang="uz-Cyrl-UZ" sz="1600" b="1" dirty="0"/>
              <a:t>э</a:t>
            </a:r>
            <a:r>
              <a:rPr lang="ru-RU" sz="1600" b="1" dirty="0" err="1"/>
              <a:t>тади</a:t>
            </a:r>
            <a:r>
              <a:rPr lang="tr-TR" sz="1600" b="1" dirty="0"/>
              <a:t>. </a:t>
            </a:r>
            <a:endParaRPr lang="en-US" sz="1600" b="1" dirty="0"/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b="1" dirty="0" err="1"/>
              <a:t>Бундан</a:t>
            </a:r>
            <a:r>
              <a:rPr lang="en-US" sz="1600" b="1" dirty="0"/>
              <a:t> </a:t>
            </a:r>
            <a:r>
              <a:rPr lang="ru-RU" sz="1600" b="1" dirty="0" err="1"/>
              <a:t>ташқари</a:t>
            </a:r>
            <a:r>
              <a:rPr lang="en-US" sz="1600" b="1" dirty="0"/>
              <a:t> </a:t>
            </a:r>
            <a:r>
              <a:rPr lang="ru-RU" sz="1600" b="1" dirty="0" err="1"/>
              <a:t>Фарру</a:t>
            </a:r>
            <a:r>
              <a:rPr lang="en-US" sz="1600" b="1" dirty="0"/>
              <a:t>x </a:t>
            </a:r>
            <a:r>
              <a:rPr lang="ru-RU" sz="1600" b="1" dirty="0" err="1"/>
              <a:t>ўз</a:t>
            </a:r>
            <a:r>
              <a:rPr lang="en-US" sz="1600" b="1" dirty="0"/>
              <a:t> </a:t>
            </a:r>
            <a:r>
              <a:rPr lang="ru-RU" sz="1600" b="1" dirty="0" err="1"/>
              <a:t>ўғли</a:t>
            </a:r>
            <a:r>
              <a:rPr lang="en-US" sz="1600" b="1" dirty="0"/>
              <a:t> </a:t>
            </a:r>
            <a:r>
              <a:rPr lang="ru-RU" sz="1600" b="1" dirty="0" err="1"/>
              <a:t>ишлайдиган</a:t>
            </a:r>
            <a:r>
              <a:rPr lang="en-US" sz="1600" b="1" dirty="0"/>
              <a:t> </a:t>
            </a:r>
            <a:r>
              <a:rPr lang="ru-RU" sz="1600" b="1" dirty="0" err="1"/>
              <a:t>бўлим</a:t>
            </a:r>
            <a:r>
              <a:rPr lang="tr-TR" sz="1600" b="1" dirty="0"/>
              <a:t> </a:t>
            </a:r>
            <a:r>
              <a:rPr lang="ru-RU" sz="1600" b="1" dirty="0"/>
              <a:t>фа</a:t>
            </a:r>
            <a:r>
              <a:rPr lang="tr-TR" sz="1600" b="1" dirty="0"/>
              <a:t>o</a:t>
            </a:r>
            <a:r>
              <a:rPr lang="ru-RU" sz="1600" b="1" dirty="0" err="1"/>
              <a:t>лиятини</a:t>
            </a:r>
            <a:r>
              <a:rPr lang="tr-TR" sz="1600" b="1" dirty="0"/>
              <a:t> (</a:t>
            </a:r>
            <a:r>
              <a:rPr lang="ru-RU" sz="1600" b="1" dirty="0" err="1"/>
              <a:t>масалан</a:t>
            </a:r>
            <a:r>
              <a:rPr lang="tr-TR" sz="1600" b="1" dirty="0"/>
              <a:t>, </a:t>
            </a:r>
            <a:r>
              <a:rPr lang="ru-RU" sz="1600" b="1" dirty="0" err="1"/>
              <a:t>самарад</a:t>
            </a:r>
            <a:r>
              <a:rPr lang="tr-TR" sz="1600" b="1" dirty="0"/>
              <a:t>o</a:t>
            </a:r>
            <a:r>
              <a:rPr lang="ru-RU" sz="1600" b="1" dirty="0" err="1"/>
              <a:t>рлик</a:t>
            </a:r>
            <a:r>
              <a:rPr lang="tr-TR" sz="1600" b="1" dirty="0"/>
              <a:t> </a:t>
            </a:r>
            <a:r>
              <a:rPr lang="ru-RU" sz="1600" b="1" dirty="0" err="1"/>
              <a:t>кўрсаткичларини</a:t>
            </a:r>
            <a:r>
              <a:rPr lang="tr-TR" sz="1600" b="1" dirty="0"/>
              <a:t>) </a:t>
            </a:r>
            <a:r>
              <a:rPr lang="ru-RU" sz="1600" b="1" dirty="0" err="1"/>
              <a:t>кузатиб</a:t>
            </a:r>
            <a:r>
              <a:rPr lang="tr-TR" sz="1600" b="1" dirty="0"/>
              <a:t> </a:t>
            </a:r>
            <a:r>
              <a:rPr lang="ru-RU" sz="1600" b="1" dirty="0"/>
              <a:t>б</a:t>
            </a:r>
            <a:r>
              <a:rPr lang="tr-TR" sz="1600" b="1" dirty="0"/>
              <a:t>o</a:t>
            </a:r>
            <a:r>
              <a:rPr lang="ru-RU" sz="1600" b="1" dirty="0"/>
              <a:t>ради</a:t>
            </a:r>
            <a:r>
              <a:rPr lang="tr-TR" sz="1600" b="1" dirty="0"/>
              <a:t> </a:t>
            </a:r>
            <a:r>
              <a:rPr lang="ru-RU" sz="1600" b="1" dirty="0" err="1"/>
              <a:t>ва</a:t>
            </a:r>
            <a:r>
              <a:rPr lang="tr-TR" sz="1600" b="1" dirty="0"/>
              <a:t> </a:t>
            </a:r>
            <a:r>
              <a:rPr lang="ru-RU" sz="1600" b="1" dirty="0" err="1"/>
              <a:t>баҳ</a:t>
            </a:r>
            <a:r>
              <a:rPr lang="tr-TR" sz="1600" b="1" dirty="0"/>
              <a:t>o</a:t>
            </a:r>
            <a:r>
              <a:rPr lang="ru-RU" sz="1600" b="1" dirty="0" err="1"/>
              <a:t>лайди</a:t>
            </a:r>
            <a:r>
              <a:rPr lang="tr-TR" sz="1600" b="1" dirty="0"/>
              <a:t>.</a:t>
            </a:r>
            <a:r>
              <a:rPr lang="ru-RU" sz="1600" b="1" dirty="0"/>
              <a:t>.</a:t>
            </a:r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/>
              <a:t>Ушбу</a:t>
            </a:r>
            <a:r>
              <a:rPr lang="en-US" sz="1600" b="1" dirty="0"/>
              <a:t> </a:t>
            </a:r>
            <a:r>
              <a:rPr lang="ru-RU" sz="1600" b="1" dirty="0" err="1"/>
              <a:t>вазиятда</a:t>
            </a:r>
            <a:r>
              <a:rPr lang="en-US" sz="1600" b="1" dirty="0"/>
              <a:t> </a:t>
            </a:r>
            <a:r>
              <a:rPr lang="ru-RU" sz="1600" b="1" dirty="0" err="1"/>
              <a:t>мумкин</a:t>
            </a:r>
            <a:r>
              <a:rPr lang="tr-TR" sz="1600" b="1" dirty="0"/>
              <a:t> </a:t>
            </a:r>
            <a:r>
              <a:rPr lang="ru-RU" sz="1600" b="1" dirty="0" err="1"/>
              <a:t>бўлган</a:t>
            </a:r>
            <a:r>
              <a:rPr lang="tr-TR" sz="1600" b="1" dirty="0"/>
              <a:t> </a:t>
            </a:r>
            <a:r>
              <a:rPr lang="uz-Cyrl-UZ" sz="1600" b="1" dirty="0"/>
              <a:t>э</a:t>
            </a:r>
            <a:r>
              <a:rPr lang="ru-RU" sz="1600" b="1" dirty="0" err="1"/>
              <a:t>ҳтим</a:t>
            </a:r>
            <a:r>
              <a:rPr lang="en-US" sz="1600" b="1" dirty="0"/>
              <a:t>o</a:t>
            </a:r>
            <a:r>
              <a:rPr lang="ru-RU" sz="1600" b="1" dirty="0" err="1"/>
              <a:t>лий</a:t>
            </a:r>
            <a:r>
              <a:rPr lang="en-US" sz="1600" b="1" dirty="0"/>
              <a:t> </a:t>
            </a:r>
            <a:r>
              <a:rPr lang="ru-RU" sz="1600" b="1" dirty="0" err="1"/>
              <a:t>манфаатлар</a:t>
            </a:r>
            <a:r>
              <a:rPr lang="tr-TR" sz="1600" b="1" dirty="0"/>
              <a:t> </a:t>
            </a:r>
            <a:r>
              <a:rPr lang="ru-RU" sz="1600" b="1" dirty="0" err="1"/>
              <a:t>тўқнашуви</a:t>
            </a:r>
            <a:r>
              <a:rPr lang="tr-TR" sz="1600" b="1" dirty="0"/>
              <a:t> </a:t>
            </a:r>
            <a:r>
              <a:rPr lang="ru-RU" sz="1600" b="1" dirty="0" err="1"/>
              <a:t>ҳақида</a:t>
            </a:r>
            <a:r>
              <a:rPr lang="tr-TR" sz="1600" b="1" dirty="0"/>
              <a:t> </a:t>
            </a:r>
            <a:r>
              <a:rPr lang="ru-RU" sz="1600" b="1" dirty="0" err="1"/>
              <a:t>кадрлар</a:t>
            </a:r>
            <a:r>
              <a:rPr lang="tr-TR" sz="1600" b="1" dirty="0"/>
              <a:t> </a:t>
            </a:r>
            <a:r>
              <a:rPr lang="ru-RU" sz="1600" b="1" dirty="0" err="1"/>
              <a:t>бўлимига</a:t>
            </a:r>
            <a:r>
              <a:rPr lang="tr-TR" sz="1600" b="1" dirty="0"/>
              <a:t> </a:t>
            </a:r>
            <a:r>
              <a:rPr lang="ru-RU" sz="1600" b="1" dirty="0" err="1"/>
              <a:t>ва</a:t>
            </a:r>
            <a:r>
              <a:rPr lang="tr-TR" sz="1600" b="1" dirty="0"/>
              <a:t> </a:t>
            </a:r>
            <a:r>
              <a:rPr lang="ru-RU" sz="1600" b="1" dirty="0" err="1"/>
              <a:t>раҳбарларга</a:t>
            </a:r>
            <a:r>
              <a:rPr lang="tr-TR" sz="1600" b="1" dirty="0"/>
              <a:t> x</a:t>
            </a:r>
            <a:r>
              <a:rPr lang="ru-RU" sz="1600" b="1" dirty="0" err="1"/>
              <a:t>абар</a:t>
            </a:r>
            <a:r>
              <a:rPr lang="tr-TR" sz="1600" b="1" dirty="0"/>
              <a:t> </a:t>
            </a:r>
            <a:r>
              <a:rPr lang="ru-RU" sz="1600" b="1" dirty="0"/>
              <a:t>б</a:t>
            </a:r>
            <a:r>
              <a:rPr lang="tr-TR" sz="1600" b="1" dirty="0"/>
              <a:t>e</a:t>
            </a:r>
            <a:r>
              <a:rPr lang="ru-RU" sz="1600" b="1" dirty="0" err="1"/>
              <a:t>риш</a:t>
            </a:r>
            <a:r>
              <a:rPr lang="tr-TR" sz="1600" b="1" dirty="0"/>
              <a:t> </a:t>
            </a:r>
            <a:r>
              <a:rPr lang="ru-RU" sz="1600" b="1" dirty="0"/>
              <a:t>к</a:t>
            </a:r>
            <a:r>
              <a:rPr lang="tr-TR" sz="1600" b="1" dirty="0"/>
              <a:t>e</a:t>
            </a:r>
            <a:r>
              <a:rPr lang="ru-RU" sz="1600" b="1" dirty="0"/>
              <a:t>рак</a:t>
            </a:r>
            <a:r>
              <a:rPr lang="tr-TR" sz="1600" b="1" dirty="0"/>
              <a:t>.</a:t>
            </a:r>
            <a:endParaRPr lang="ru-RU" sz="1600" b="1" dirty="0"/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2000" b="1" dirty="0" err="1"/>
              <a:t>Сизнингча</a:t>
            </a:r>
            <a:r>
              <a:rPr lang="tr-TR" sz="2000" b="1" dirty="0"/>
              <a:t>, </a:t>
            </a:r>
            <a:r>
              <a:rPr lang="ru-RU" sz="2000" b="1" dirty="0" err="1"/>
              <a:t>қандай</a:t>
            </a:r>
            <a:r>
              <a:rPr lang="tr-TR" sz="2000" b="1" dirty="0"/>
              <a:t> </a:t>
            </a:r>
            <a:r>
              <a:rPr lang="ru-RU" sz="2000" b="1" dirty="0" err="1"/>
              <a:t>қилиб</a:t>
            </a:r>
            <a:r>
              <a:rPr lang="tr-TR" sz="2000" b="1" dirty="0"/>
              <a:t> </a:t>
            </a:r>
            <a:r>
              <a:rPr lang="ru-RU" sz="2000" b="1" dirty="0" err="1"/>
              <a:t>манфаатлар</a:t>
            </a:r>
            <a:r>
              <a:rPr lang="tr-TR" sz="2000" b="1" dirty="0"/>
              <a:t> </a:t>
            </a:r>
            <a:r>
              <a:rPr lang="ru-RU" sz="2000" b="1" dirty="0" err="1"/>
              <a:t>тўқнашувининг</a:t>
            </a:r>
            <a:r>
              <a:rPr lang="tr-TR" sz="2000" b="1" dirty="0"/>
              <a:t> o</a:t>
            </a:r>
            <a:r>
              <a:rPr lang="ru-RU" sz="2000" b="1" dirty="0" err="1"/>
              <a:t>лдини</a:t>
            </a:r>
            <a:r>
              <a:rPr lang="tr-TR" sz="2000" b="1" dirty="0"/>
              <a:t> o</a:t>
            </a:r>
            <a:r>
              <a:rPr lang="ru-RU" sz="2000" b="1" dirty="0" err="1"/>
              <a:t>лиш</a:t>
            </a:r>
            <a:r>
              <a:rPr lang="tr-TR" sz="2000" b="1" dirty="0"/>
              <a:t> </a:t>
            </a:r>
            <a:r>
              <a:rPr lang="ru-RU" sz="2000" b="1" dirty="0" err="1"/>
              <a:t>мумкин</a:t>
            </a:r>
            <a:r>
              <a:rPr lang="tr-TR" sz="2000" b="1" dirty="0"/>
              <a:t>? </a:t>
            </a:r>
            <a:r>
              <a:rPr lang="ru-RU" sz="2000" b="1" dirty="0" err="1"/>
              <a:t>нима</a:t>
            </a:r>
            <a:r>
              <a:rPr lang="tr-TR" sz="2000" b="1" dirty="0"/>
              <a:t> </a:t>
            </a:r>
            <a:r>
              <a:rPr lang="ru-RU" sz="2000" b="1" dirty="0" err="1"/>
              <a:t>қилиш</a:t>
            </a:r>
            <a:r>
              <a:rPr lang="tr-TR" sz="2000" b="1" dirty="0"/>
              <a:t> </a:t>
            </a:r>
            <a:r>
              <a:rPr lang="ru-RU" sz="2000" b="1" dirty="0"/>
              <a:t>к</a:t>
            </a:r>
            <a:r>
              <a:rPr lang="tr-TR" sz="2000" b="1" dirty="0"/>
              <a:t>e</a:t>
            </a:r>
            <a:r>
              <a:rPr lang="ru-RU" sz="2000" b="1" dirty="0"/>
              <a:t>рак</a:t>
            </a:r>
            <a:r>
              <a:rPr lang="tr-TR" sz="2000" b="1" dirty="0"/>
              <a:t>?</a:t>
            </a:r>
            <a:endParaRPr lang="ru-RU" sz="1600" b="1" dirty="0"/>
          </a:p>
        </p:txBody>
      </p:sp>
      <p:grpSp>
        <p:nvGrpSpPr>
          <p:cNvPr id="76806" name="Graphic 187">
            <a:extLst>
              <a:ext uri="{FF2B5EF4-FFF2-40B4-BE49-F238E27FC236}">
                <a16:creationId xmlns:a16="http://schemas.microsoft.com/office/drawing/2014/main" id="{BF596F19-F133-4678-995F-B4766FCC94F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09538" y="4233863"/>
            <a:ext cx="2571750" cy="2633662"/>
            <a:chOff x="107735" y="4224880"/>
            <a:chExt cx="2571734" cy="2633438"/>
          </a:xfrm>
        </p:grpSpPr>
        <p:sp>
          <p:nvSpPr>
            <p:cNvPr id="76807" name="Freeform: Shape 3">
              <a:extLst>
                <a:ext uri="{FF2B5EF4-FFF2-40B4-BE49-F238E27FC236}">
                  <a16:creationId xmlns:a16="http://schemas.microsoft.com/office/drawing/2014/main" id="{387D9162-03B7-48D3-945C-85D264CB6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038" y="5061884"/>
              <a:ext cx="779110" cy="779110"/>
            </a:xfrm>
            <a:custGeom>
              <a:avLst/>
              <a:gdLst>
                <a:gd name="T0" fmla="*/ 759984 w 779110"/>
                <a:gd name="T1" fmla="*/ 513760 h 779110"/>
                <a:gd name="T2" fmla="*/ 769935 w 779110"/>
                <a:gd name="T3" fmla="*/ 444318 h 779110"/>
                <a:gd name="T4" fmla="*/ 779886 w 779110"/>
                <a:gd name="T5" fmla="*/ 374875 h 779110"/>
                <a:gd name="T6" fmla="*/ 718912 w 779110"/>
                <a:gd name="T7" fmla="*/ 353280 h 779110"/>
                <a:gd name="T8" fmla="*/ 696047 w 779110"/>
                <a:gd name="T9" fmla="*/ 264360 h 779110"/>
                <a:gd name="T10" fmla="*/ 739025 w 779110"/>
                <a:gd name="T11" fmla="*/ 216089 h 779110"/>
                <a:gd name="T12" fmla="*/ 696893 w 779110"/>
                <a:gd name="T13" fmla="*/ 159985 h 779110"/>
                <a:gd name="T14" fmla="*/ 654762 w 779110"/>
                <a:gd name="T15" fmla="*/ 103880 h 779110"/>
                <a:gd name="T16" fmla="*/ 596329 w 779110"/>
                <a:gd name="T17" fmla="*/ 131615 h 779110"/>
                <a:gd name="T18" fmla="*/ 517359 w 779110"/>
                <a:gd name="T19" fmla="*/ 84826 h 779110"/>
                <a:gd name="T20" fmla="*/ 513760 w 779110"/>
                <a:gd name="T21" fmla="*/ 20253 h 779110"/>
                <a:gd name="T22" fmla="*/ 444318 w 779110"/>
                <a:gd name="T23" fmla="*/ 10302 h 779110"/>
                <a:gd name="T24" fmla="*/ 374875 w 779110"/>
                <a:gd name="T25" fmla="*/ 352 h 779110"/>
                <a:gd name="T26" fmla="*/ 353280 w 779110"/>
                <a:gd name="T27" fmla="*/ 61326 h 779110"/>
                <a:gd name="T28" fmla="*/ 264360 w 779110"/>
                <a:gd name="T29" fmla="*/ 84191 h 779110"/>
                <a:gd name="T30" fmla="*/ 216089 w 779110"/>
                <a:gd name="T31" fmla="*/ 41213 h 779110"/>
                <a:gd name="T32" fmla="*/ 159985 w 779110"/>
                <a:gd name="T33" fmla="*/ 83344 h 779110"/>
                <a:gd name="T34" fmla="*/ 103880 w 779110"/>
                <a:gd name="T35" fmla="*/ 125475 h 779110"/>
                <a:gd name="T36" fmla="*/ 131615 w 779110"/>
                <a:gd name="T37" fmla="*/ 183909 h 779110"/>
                <a:gd name="T38" fmla="*/ 84826 w 779110"/>
                <a:gd name="T39" fmla="*/ 262878 h 779110"/>
                <a:gd name="T40" fmla="*/ 20253 w 779110"/>
                <a:gd name="T41" fmla="*/ 266477 h 779110"/>
                <a:gd name="T42" fmla="*/ 10302 w 779110"/>
                <a:gd name="T43" fmla="*/ 335920 h 779110"/>
                <a:gd name="T44" fmla="*/ 352 w 779110"/>
                <a:gd name="T45" fmla="*/ 405362 h 779110"/>
                <a:gd name="T46" fmla="*/ 61326 w 779110"/>
                <a:gd name="T47" fmla="*/ 426957 h 779110"/>
                <a:gd name="T48" fmla="*/ 84191 w 779110"/>
                <a:gd name="T49" fmla="*/ 515877 h 779110"/>
                <a:gd name="T50" fmla="*/ 41213 w 779110"/>
                <a:gd name="T51" fmla="*/ 564148 h 779110"/>
                <a:gd name="T52" fmla="*/ 83344 w 779110"/>
                <a:gd name="T53" fmla="*/ 620253 h 779110"/>
                <a:gd name="T54" fmla="*/ 125475 w 779110"/>
                <a:gd name="T55" fmla="*/ 676357 h 779110"/>
                <a:gd name="T56" fmla="*/ 183909 w 779110"/>
                <a:gd name="T57" fmla="*/ 648622 h 779110"/>
                <a:gd name="T58" fmla="*/ 262878 w 779110"/>
                <a:gd name="T59" fmla="*/ 695411 h 779110"/>
                <a:gd name="T60" fmla="*/ 266477 w 779110"/>
                <a:gd name="T61" fmla="*/ 759984 h 779110"/>
                <a:gd name="T62" fmla="*/ 335920 w 779110"/>
                <a:gd name="T63" fmla="*/ 769935 h 779110"/>
                <a:gd name="T64" fmla="*/ 405362 w 779110"/>
                <a:gd name="T65" fmla="*/ 779886 h 779110"/>
                <a:gd name="T66" fmla="*/ 426957 w 779110"/>
                <a:gd name="T67" fmla="*/ 718912 h 779110"/>
                <a:gd name="T68" fmla="*/ 515877 w 779110"/>
                <a:gd name="T69" fmla="*/ 696047 h 779110"/>
                <a:gd name="T70" fmla="*/ 564148 w 779110"/>
                <a:gd name="T71" fmla="*/ 739025 h 779110"/>
                <a:gd name="T72" fmla="*/ 620253 w 779110"/>
                <a:gd name="T73" fmla="*/ 696893 h 779110"/>
                <a:gd name="T74" fmla="*/ 676357 w 779110"/>
                <a:gd name="T75" fmla="*/ 654762 h 779110"/>
                <a:gd name="T76" fmla="*/ 648622 w 779110"/>
                <a:gd name="T77" fmla="*/ 596329 h 779110"/>
                <a:gd name="T78" fmla="*/ 695411 w 779110"/>
                <a:gd name="T79" fmla="*/ 517359 h 779110"/>
                <a:gd name="T80" fmla="*/ 759984 w 779110"/>
                <a:gd name="T81" fmla="*/ 513760 h 779110"/>
                <a:gd name="T82" fmla="*/ 633802 w 779110"/>
                <a:gd name="T83" fmla="*/ 424840 h 779110"/>
                <a:gd name="T84" fmla="*/ 355398 w 779110"/>
                <a:gd name="T85" fmla="*/ 633591 h 779110"/>
                <a:gd name="T86" fmla="*/ 146647 w 779110"/>
                <a:gd name="T87" fmla="*/ 355186 h 779110"/>
                <a:gd name="T88" fmla="*/ 425052 w 779110"/>
                <a:gd name="T89" fmla="*/ 146435 h 779110"/>
                <a:gd name="T90" fmla="*/ 633802 w 779110"/>
                <a:gd name="T91" fmla="*/ 424840 h 77911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9110"/>
                <a:gd name="T139" fmla="*/ 0 h 779110"/>
                <a:gd name="T140" fmla="*/ 779110 w 779110"/>
                <a:gd name="T141" fmla="*/ 779110 h 77911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9110" h="779110">
                  <a:moveTo>
                    <a:pt x="759984" y="513760"/>
                  </a:moveTo>
                  <a:lnTo>
                    <a:pt x="769935" y="444318"/>
                  </a:lnTo>
                  <a:lnTo>
                    <a:pt x="779886" y="374875"/>
                  </a:lnTo>
                  <a:lnTo>
                    <a:pt x="718912" y="353280"/>
                  </a:lnTo>
                  <a:cubicBezTo>
                    <a:pt x="715524" y="322370"/>
                    <a:pt x="707691" y="292518"/>
                    <a:pt x="696047" y="264360"/>
                  </a:cubicBezTo>
                  <a:lnTo>
                    <a:pt x="739025" y="216089"/>
                  </a:lnTo>
                  <a:lnTo>
                    <a:pt x="696893" y="159985"/>
                  </a:lnTo>
                  <a:lnTo>
                    <a:pt x="654762" y="103880"/>
                  </a:lnTo>
                  <a:lnTo>
                    <a:pt x="596329" y="131615"/>
                  </a:lnTo>
                  <a:cubicBezTo>
                    <a:pt x="572617" y="112561"/>
                    <a:pt x="546152" y="96894"/>
                    <a:pt x="517359" y="84826"/>
                  </a:cubicBezTo>
                  <a:lnTo>
                    <a:pt x="513760" y="20253"/>
                  </a:lnTo>
                  <a:lnTo>
                    <a:pt x="444318" y="10302"/>
                  </a:lnTo>
                  <a:lnTo>
                    <a:pt x="374875" y="352"/>
                  </a:lnTo>
                  <a:lnTo>
                    <a:pt x="353280" y="61326"/>
                  </a:lnTo>
                  <a:cubicBezTo>
                    <a:pt x="322370" y="64713"/>
                    <a:pt x="292518" y="72547"/>
                    <a:pt x="264360" y="84191"/>
                  </a:cubicBezTo>
                  <a:lnTo>
                    <a:pt x="216089" y="41213"/>
                  </a:lnTo>
                  <a:lnTo>
                    <a:pt x="159985" y="83344"/>
                  </a:lnTo>
                  <a:lnTo>
                    <a:pt x="103880" y="125475"/>
                  </a:lnTo>
                  <a:lnTo>
                    <a:pt x="131615" y="183909"/>
                  </a:lnTo>
                  <a:cubicBezTo>
                    <a:pt x="112561" y="207621"/>
                    <a:pt x="96894" y="234085"/>
                    <a:pt x="84826" y="262878"/>
                  </a:cubicBezTo>
                  <a:lnTo>
                    <a:pt x="20253" y="266477"/>
                  </a:lnTo>
                  <a:lnTo>
                    <a:pt x="10302" y="335920"/>
                  </a:lnTo>
                  <a:lnTo>
                    <a:pt x="352" y="405362"/>
                  </a:lnTo>
                  <a:lnTo>
                    <a:pt x="61326" y="426957"/>
                  </a:lnTo>
                  <a:cubicBezTo>
                    <a:pt x="64713" y="457867"/>
                    <a:pt x="72547" y="487719"/>
                    <a:pt x="84191" y="515877"/>
                  </a:cubicBezTo>
                  <a:lnTo>
                    <a:pt x="41213" y="564148"/>
                  </a:lnTo>
                  <a:lnTo>
                    <a:pt x="83344" y="620253"/>
                  </a:lnTo>
                  <a:lnTo>
                    <a:pt x="125475" y="676357"/>
                  </a:lnTo>
                  <a:lnTo>
                    <a:pt x="183909" y="648622"/>
                  </a:lnTo>
                  <a:cubicBezTo>
                    <a:pt x="207621" y="667677"/>
                    <a:pt x="234085" y="683344"/>
                    <a:pt x="262878" y="695411"/>
                  </a:cubicBezTo>
                  <a:lnTo>
                    <a:pt x="266477" y="759984"/>
                  </a:lnTo>
                  <a:lnTo>
                    <a:pt x="335920" y="769935"/>
                  </a:lnTo>
                  <a:lnTo>
                    <a:pt x="405362" y="779886"/>
                  </a:lnTo>
                  <a:lnTo>
                    <a:pt x="426957" y="718912"/>
                  </a:lnTo>
                  <a:cubicBezTo>
                    <a:pt x="457867" y="715524"/>
                    <a:pt x="487719" y="707691"/>
                    <a:pt x="515877" y="696047"/>
                  </a:cubicBezTo>
                  <a:lnTo>
                    <a:pt x="564148" y="739025"/>
                  </a:lnTo>
                  <a:lnTo>
                    <a:pt x="620253" y="696893"/>
                  </a:lnTo>
                  <a:lnTo>
                    <a:pt x="676357" y="654762"/>
                  </a:lnTo>
                  <a:lnTo>
                    <a:pt x="648622" y="596329"/>
                  </a:lnTo>
                  <a:cubicBezTo>
                    <a:pt x="667677" y="572617"/>
                    <a:pt x="683344" y="546152"/>
                    <a:pt x="695411" y="517359"/>
                  </a:cubicBezTo>
                  <a:lnTo>
                    <a:pt x="759984" y="513760"/>
                  </a:lnTo>
                  <a:close/>
                  <a:moveTo>
                    <a:pt x="633802" y="424840"/>
                  </a:moveTo>
                  <a:cubicBezTo>
                    <a:pt x="614536" y="559279"/>
                    <a:pt x="490048" y="652857"/>
                    <a:pt x="355398" y="633591"/>
                  </a:cubicBezTo>
                  <a:cubicBezTo>
                    <a:pt x="220959" y="614325"/>
                    <a:pt x="127381" y="489836"/>
                    <a:pt x="146647" y="355186"/>
                  </a:cubicBezTo>
                  <a:cubicBezTo>
                    <a:pt x="165913" y="220747"/>
                    <a:pt x="290401" y="127169"/>
                    <a:pt x="425052" y="146435"/>
                  </a:cubicBezTo>
                  <a:cubicBezTo>
                    <a:pt x="559491" y="165913"/>
                    <a:pt x="652857" y="290401"/>
                    <a:pt x="633802" y="424840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11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08" name="Freeform: Shape 4">
              <a:extLst>
                <a:ext uri="{FF2B5EF4-FFF2-40B4-BE49-F238E27FC236}">
                  <a16:creationId xmlns:a16="http://schemas.microsoft.com/office/drawing/2014/main" id="{DA58025E-9269-410A-A9A6-F8EE24B75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255" y="4622999"/>
              <a:ext cx="357798" cy="355681"/>
            </a:xfrm>
            <a:custGeom>
              <a:avLst/>
              <a:gdLst>
                <a:gd name="T0" fmla="*/ 348629 w 357797"/>
                <a:gd name="T1" fmla="*/ 235785 h 355680"/>
                <a:gd name="T2" fmla="*/ 353075 w 357797"/>
                <a:gd name="T3" fmla="*/ 203816 h 355680"/>
                <a:gd name="T4" fmla="*/ 357521 w 357797"/>
                <a:gd name="T5" fmla="*/ 171841 h 355680"/>
                <a:gd name="T6" fmla="*/ 329574 w 357797"/>
                <a:gd name="T7" fmla="*/ 161890 h 355680"/>
                <a:gd name="T8" fmla="*/ 319200 w 357797"/>
                <a:gd name="T9" fmla="*/ 121241 h 355680"/>
                <a:gd name="T10" fmla="*/ 338890 w 357797"/>
                <a:gd name="T11" fmla="*/ 99223 h 355680"/>
                <a:gd name="T12" fmla="*/ 319624 w 357797"/>
                <a:gd name="T13" fmla="*/ 73393 h 355680"/>
                <a:gd name="T14" fmla="*/ 300358 w 357797"/>
                <a:gd name="T15" fmla="*/ 47564 h 355680"/>
                <a:gd name="T16" fmla="*/ 273682 w 357797"/>
                <a:gd name="T17" fmla="*/ 60267 h 355680"/>
                <a:gd name="T18" fmla="*/ 237478 w 357797"/>
                <a:gd name="T19" fmla="*/ 38884 h 355680"/>
                <a:gd name="T20" fmla="*/ 235785 w 357797"/>
                <a:gd name="T21" fmla="*/ 9244 h 355680"/>
                <a:gd name="T22" fmla="*/ 203816 w 357797"/>
                <a:gd name="T23" fmla="*/ 4798 h 355680"/>
                <a:gd name="T24" fmla="*/ 171841 w 357797"/>
                <a:gd name="T25" fmla="*/ 352 h 355680"/>
                <a:gd name="T26" fmla="*/ 161890 w 357797"/>
                <a:gd name="T27" fmla="*/ 28298 h 355680"/>
                <a:gd name="T28" fmla="*/ 121241 w 357797"/>
                <a:gd name="T29" fmla="*/ 38672 h 355680"/>
                <a:gd name="T30" fmla="*/ 99223 w 357797"/>
                <a:gd name="T31" fmla="*/ 18983 h 355680"/>
                <a:gd name="T32" fmla="*/ 73393 w 357797"/>
                <a:gd name="T33" fmla="*/ 38249 h 355680"/>
                <a:gd name="T34" fmla="*/ 47564 w 357797"/>
                <a:gd name="T35" fmla="*/ 57515 h 355680"/>
                <a:gd name="T36" fmla="*/ 60267 w 357797"/>
                <a:gd name="T37" fmla="*/ 84191 h 355680"/>
                <a:gd name="T38" fmla="*/ 38884 w 357797"/>
                <a:gd name="T39" fmla="*/ 120394 h 355680"/>
                <a:gd name="T40" fmla="*/ 9244 w 357797"/>
                <a:gd name="T41" fmla="*/ 122088 h 355680"/>
                <a:gd name="T42" fmla="*/ 4798 w 357797"/>
                <a:gd name="T43" fmla="*/ 153845 h 355680"/>
                <a:gd name="T44" fmla="*/ 352 w 357797"/>
                <a:gd name="T45" fmla="*/ 185820 h 355680"/>
                <a:gd name="T46" fmla="*/ 28298 w 357797"/>
                <a:gd name="T47" fmla="*/ 195771 h 355680"/>
                <a:gd name="T48" fmla="*/ 38672 w 357797"/>
                <a:gd name="T49" fmla="*/ 236420 h 355680"/>
                <a:gd name="T50" fmla="*/ 18983 w 357797"/>
                <a:gd name="T51" fmla="*/ 258438 h 355680"/>
                <a:gd name="T52" fmla="*/ 38249 w 357797"/>
                <a:gd name="T53" fmla="*/ 284267 h 355680"/>
                <a:gd name="T54" fmla="*/ 57515 w 357797"/>
                <a:gd name="T55" fmla="*/ 310096 h 355680"/>
                <a:gd name="T56" fmla="*/ 84191 w 357797"/>
                <a:gd name="T57" fmla="*/ 297394 h 355680"/>
                <a:gd name="T58" fmla="*/ 120394 w 357797"/>
                <a:gd name="T59" fmla="*/ 318777 h 355680"/>
                <a:gd name="T60" fmla="*/ 122088 w 357797"/>
                <a:gd name="T61" fmla="*/ 348417 h 355680"/>
                <a:gd name="T62" fmla="*/ 154057 w 357797"/>
                <a:gd name="T63" fmla="*/ 352863 h 355680"/>
                <a:gd name="T64" fmla="*/ 186032 w 357797"/>
                <a:gd name="T65" fmla="*/ 357309 h 355680"/>
                <a:gd name="T66" fmla="*/ 195982 w 357797"/>
                <a:gd name="T67" fmla="*/ 329363 h 355680"/>
                <a:gd name="T68" fmla="*/ 236631 w 357797"/>
                <a:gd name="T69" fmla="*/ 318989 h 355680"/>
                <a:gd name="T70" fmla="*/ 258650 w 357797"/>
                <a:gd name="T71" fmla="*/ 338678 h 355680"/>
                <a:gd name="T72" fmla="*/ 284479 w 357797"/>
                <a:gd name="T73" fmla="*/ 319412 h 355680"/>
                <a:gd name="T74" fmla="*/ 310308 w 357797"/>
                <a:gd name="T75" fmla="*/ 300146 h 355680"/>
                <a:gd name="T76" fmla="*/ 297605 w 357797"/>
                <a:gd name="T77" fmla="*/ 273470 h 355680"/>
                <a:gd name="T78" fmla="*/ 318989 w 357797"/>
                <a:gd name="T79" fmla="*/ 237267 h 355680"/>
                <a:gd name="T80" fmla="*/ 348629 w 357797"/>
                <a:gd name="T81" fmla="*/ 235785 h 355680"/>
                <a:gd name="T82" fmla="*/ 290830 w 357797"/>
                <a:gd name="T83" fmla="*/ 194924 h 355680"/>
                <a:gd name="T84" fmla="*/ 163161 w 357797"/>
                <a:gd name="T85" fmla="*/ 290619 h 355680"/>
                <a:gd name="T86" fmla="*/ 67465 w 357797"/>
                <a:gd name="T87" fmla="*/ 162949 h 355680"/>
                <a:gd name="T88" fmla="*/ 195135 w 357797"/>
                <a:gd name="T89" fmla="*/ 67254 h 355680"/>
                <a:gd name="T90" fmla="*/ 290830 w 357797"/>
                <a:gd name="T91" fmla="*/ 194924 h 3556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57797"/>
                <a:gd name="T139" fmla="*/ 0 h 355680"/>
                <a:gd name="T140" fmla="*/ 357797 w 357797"/>
                <a:gd name="T141" fmla="*/ 355680 h 35568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57797" h="355680">
                  <a:moveTo>
                    <a:pt x="348623" y="235779"/>
                  </a:moveTo>
                  <a:lnTo>
                    <a:pt x="353069" y="203810"/>
                  </a:lnTo>
                  <a:lnTo>
                    <a:pt x="357515" y="171841"/>
                  </a:lnTo>
                  <a:lnTo>
                    <a:pt x="329568" y="161890"/>
                  </a:lnTo>
                  <a:cubicBezTo>
                    <a:pt x="328086" y="147705"/>
                    <a:pt x="324487" y="133944"/>
                    <a:pt x="319194" y="121241"/>
                  </a:cubicBezTo>
                  <a:lnTo>
                    <a:pt x="338884" y="99223"/>
                  </a:lnTo>
                  <a:lnTo>
                    <a:pt x="319618" y="73393"/>
                  </a:lnTo>
                  <a:lnTo>
                    <a:pt x="300352" y="47564"/>
                  </a:lnTo>
                  <a:lnTo>
                    <a:pt x="273676" y="60267"/>
                  </a:lnTo>
                  <a:cubicBezTo>
                    <a:pt x="262878" y="51587"/>
                    <a:pt x="250599" y="44389"/>
                    <a:pt x="237472" y="38884"/>
                  </a:cubicBezTo>
                  <a:lnTo>
                    <a:pt x="235779" y="9244"/>
                  </a:lnTo>
                  <a:lnTo>
                    <a:pt x="203810" y="4798"/>
                  </a:lnTo>
                  <a:lnTo>
                    <a:pt x="171841" y="352"/>
                  </a:lnTo>
                  <a:lnTo>
                    <a:pt x="161890" y="28298"/>
                  </a:lnTo>
                  <a:cubicBezTo>
                    <a:pt x="147705" y="29780"/>
                    <a:pt x="133944" y="33379"/>
                    <a:pt x="121241" y="38672"/>
                  </a:cubicBezTo>
                  <a:lnTo>
                    <a:pt x="99223" y="18983"/>
                  </a:lnTo>
                  <a:lnTo>
                    <a:pt x="73393" y="38249"/>
                  </a:lnTo>
                  <a:lnTo>
                    <a:pt x="47564" y="57515"/>
                  </a:lnTo>
                  <a:lnTo>
                    <a:pt x="60267" y="84191"/>
                  </a:lnTo>
                  <a:cubicBezTo>
                    <a:pt x="51587" y="94988"/>
                    <a:pt x="44388" y="107268"/>
                    <a:pt x="38884" y="120394"/>
                  </a:cubicBezTo>
                  <a:lnTo>
                    <a:pt x="9244" y="122088"/>
                  </a:lnTo>
                  <a:lnTo>
                    <a:pt x="4798" y="153845"/>
                  </a:lnTo>
                  <a:lnTo>
                    <a:pt x="352" y="185814"/>
                  </a:lnTo>
                  <a:lnTo>
                    <a:pt x="28298" y="195765"/>
                  </a:lnTo>
                  <a:cubicBezTo>
                    <a:pt x="29780" y="209949"/>
                    <a:pt x="33379" y="223711"/>
                    <a:pt x="38672" y="236414"/>
                  </a:cubicBezTo>
                  <a:lnTo>
                    <a:pt x="18983" y="258432"/>
                  </a:lnTo>
                  <a:lnTo>
                    <a:pt x="38249" y="284261"/>
                  </a:lnTo>
                  <a:lnTo>
                    <a:pt x="57515" y="310090"/>
                  </a:lnTo>
                  <a:lnTo>
                    <a:pt x="84191" y="297388"/>
                  </a:lnTo>
                  <a:cubicBezTo>
                    <a:pt x="94988" y="306068"/>
                    <a:pt x="107268" y="313266"/>
                    <a:pt x="120394" y="318771"/>
                  </a:cubicBezTo>
                  <a:lnTo>
                    <a:pt x="122088" y="348411"/>
                  </a:lnTo>
                  <a:lnTo>
                    <a:pt x="154057" y="352857"/>
                  </a:lnTo>
                  <a:lnTo>
                    <a:pt x="186026" y="357303"/>
                  </a:lnTo>
                  <a:lnTo>
                    <a:pt x="195976" y="329357"/>
                  </a:lnTo>
                  <a:cubicBezTo>
                    <a:pt x="210161" y="327875"/>
                    <a:pt x="223923" y="324275"/>
                    <a:pt x="236625" y="318983"/>
                  </a:cubicBezTo>
                  <a:lnTo>
                    <a:pt x="258644" y="338672"/>
                  </a:lnTo>
                  <a:lnTo>
                    <a:pt x="284473" y="319406"/>
                  </a:lnTo>
                  <a:lnTo>
                    <a:pt x="310302" y="300140"/>
                  </a:lnTo>
                  <a:lnTo>
                    <a:pt x="297599" y="273464"/>
                  </a:lnTo>
                  <a:cubicBezTo>
                    <a:pt x="306280" y="262666"/>
                    <a:pt x="313478" y="250387"/>
                    <a:pt x="318983" y="237261"/>
                  </a:cubicBezTo>
                  <a:lnTo>
                    <a:pt x="348623" y="235779"/>
                  </a:lnTo>
                  <a:close/>
                  <a:moveTo>
                    <a:pt x="290824" y="194918"/>
                  </a:moveTo>
                  <a:cubicBezTo>
                    <a:pt x="281932" y="256527"/>
                    <a:pt x="224981" y="299505"/>
                    <a:pt x="163161" y="290613"/>
                  </a:cubicBezTo>
                  <a:cubicBezTo>
                    <a:pt x="101551" y="281721"/>
                    <a:pt x="58573" y="224769"/>
                    <a:pt x="67465" y="162949"/>
                  </a:cubicBezTo>
                  <a:cubicBezTo>
                    <a:pt x="76357" y="101340"/>
                    <a:pt x="133309" y="58362"/>
                    <a:pt x="195129" y="67254"/>
                  </a:cubicBezTo>
                  <a:cubicBezTo>
                    <a:pt x="256738" y="76146"/>
                    <a:pt x="299717" y="133309"/>
                    <a:pt x="290824" y="19491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11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09" name="Freeform: Shape 5">
              <a:extLst>
                <a:ext uri="{FF2B5EF4-FFF2-40B4-BE49-F238E27FC236}">
                  <a16:creationId xmlns:a16="http://schemas.microsoft.com/office/drawing/2014/main" id="{8AEBD7C4-AA50-4E56-8187-24614E117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35" y="5665649"/>
              <a:ext cx="256175" cy="207480"/>
            </a:xfrm>
            <a:custGeom>
              <a:avLst/>
              <a:gdLst>
                <a:gd name="T0" fmla="*/ 255794 w 256174"/>
                <a:gd name="T1" fmla="*/ 51632 h 207480"/>
                <a:gd name="T2" fmla="*/ 69902 w 256174"/>
                <a:gd name="T3" fmla="*/ 2091 h 207480"/>
                <a:gd name="T4" fmla="*/ 69902 w 256174"/>
                <a:gd name="T5" fmla="*/ 24109 h 207480"/>
                <a:gd name="T6" fmla="*/ 234834 w 256174"/>
                <a:gd name="T7" fmla="*/ 83178 h 207480"/>
                <a:gd name="T8" fmla="*/ 9775 w 256174"/>
                <a:gd name="T9" fmla="*/ 54808 h 207480"/>
                <a:gd name="T10" fmla="*/ 5964 w 256174"/>
                <a:gd name="T11" fmla="*/ 78943 h 207480"/>
                <a:gd name="T12" fmla="*/ 223825 w 256174"/>
                <a:gd name="T13" fmla="*/ 125944 h 207480"/>
                <a:gd name="T14" fmla="*/ 15492 w 256174"/>
                <a:gd name="T15" fmla="*/ 103079 h 207480"/>
                <a:gd name="T16" fmla="*/ 21420 w 256174"/>
                <a:gd name="T17" fmla="*/ 129543 h 207480"/>
                <a:gd name="T18" fmla="*/ 219379 w 256174"/>
                <a:gd name="T19" fmla="*/ 169769 h 207480"/>
                <a:gd name="T20" fmla="*/ 68632 w 256174"/>
                <a:gd name="T21" fmla="*/ 168499 h 207480"/>
                <a:gd name="T22" fmla="*/ 97849 w 256174"/>
                <a:gd name="T23" fmla="*/ 192211 h 207480"/>
                <a:gd name="T24" fmla="*/ 223825 w 256174"/>
                <a:gd name="T25" fmla="*/ 207454 h 207480"/>
                <a:gd name="T26" fmla="*/ 255794 w 256174"/>
                <a:gd name="T27" fmla="*/ 51632 h 2074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6174"/>
                <a:gd name="T43" fmla="*/ 0 h 207480"/>
                <a:gd name="T44" fmla="*/ 256174 w 256174"/>
                <a:gd name="T45" fmla="*/ 207480 h 2074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6174" h="207480">
                  <a:moveTo>
                    <a:pt x="255788" y="51632"/>
                  </a:moveTo>
                  <a:cubicBezTo>
                    <a:pt x="255788" y="51632"/>
                    <a:pt x="83875" y="-4261"/>
                    <a:pt x="69902" y="2091"/>
                  </a:cubicBezTo>
                  <a:cubicBezTo>
                    <a:pt x="55929" y="8231"/>
                    <a:pt x="54024" y="18181"/>
                    <a:pt x="69902" y="24109"/>
                  </a:cubicBezTo>
                  <a:cubicBezTo>
                    <a:pt x="85781" y="30037"/>
                    <a:pt x="234828" y="83178"/>
                    <a:pt x="234828" y="83178"/>
                  </a:cubicBezTo>
                  <a:cubicBezTo>
                    <a:pt x="234828" y="83178"/>
                    <a:pt x="22478" y="52267"/>
                    <a:pt x="9775" y="54808"/>
                  </a:cubicBezTo>
                  <a:cubicBezTo>
                    <a:pt x="2365" y="56290"/>
                    <a:pt x="-2292" y="74921"/>
                    <a:pt x="5964" y="78943"/>
                  </a:cubicBezTo>
                  <a:cubicBezTo>
                    <a:pt x="14221" y="82966"/>
                    <a:pt x="223819" y="125944"/>
                    <a:pt x="223819" y="125944"/>
                  </a:cubicBezTo>
                  <a:cubicBezTo>
                    <a:pt x="223819" y="125944"/>
                    <a:pt x="25442" y="97786"/>
                    <a:pt x="15492" y="103079"/>
                  </a:cubicBezTo>
                  <a:cubicBezTo>
                    <a:pt x="6811" y="107737"/>
                    <a:pt x="6600" y="126367"/>
                    <a:pt x="21420" y="129543"/>
                  </a:cubicBezTo>
                  <a:cubicBezTo>
                    <a:pt x="36028" y="132719"/>
                    <a:pt x="219373" y="169769"/>
                    <a:pt x="219373" y="169769"/>
                  </a:cubicBezTo>
                  <a:cubicBezTo>
                    <a:pt x="219373" y="169769"/>
                    <a:pt x="74137" y="158760"/>
                    <a:pt x="68632" y="168499"/>
                  </a:cubicBezTo>
                  <a:cubicBezTo>
                    <a:pt x="65245" y="174427"/>
                    <a:pt x="60375" y="190517"/>
                    <a:pt x="97849" y="192211"/>
                  </a:cubicBezTo>
                  <a:cubicBezTo>
                    <a:pt x="135322" y="193905"/>
                    <a:pt x="223819" y="207454"/>
                    <a:pt x="223819" y="207454"/>
                  </a:cubicBezTo>
                  <a:lnTo>
                    <a:pt x="255788" y="51632"/>
                  </a:lnTo>
                  <a:close/>
                </a:path>
              </a:pathLst>
            </a:custGeom>
            <a:solidFill>
              <a:srgbClr val="EEA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0" name="Freeform: Shape 6">
              <a:extLst>
                <a:ext uri="{FF2B5EF4-FFF2-40B4-BE49-F238E27FC236}">
                  <a16:creationId xmlns:a16="http://schemas.microsoft.com/office/drawing/2014/main" id="{16793C3E-2461-420D-88A6-A5401407E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88" y="5613652"/>
              <a:ext cx="245589" cy="292166"/>
            </a:xfrm>
            <a:custGeom>
              <a:avLst/>
              <a:gdLst>
                <a:gd name="T0" fmla="*/ 245419 w 245589"/>
                <a:gd name="T1" fmla="*/ 199959 h 292166"/>
                <a:gd name="T2" fmla="*/ 185715 w 245589"/>
                <a:gd name="T3" fmla="*/ 142796 h 292166"/>
                <a:gd name="T4" fmla="*/ 149936 w 245589"/>
                <a:gd name="T5" fmla="*/ 64462 h 292166"/>
                <a:gd name="T6" fmla="*/ 106746 w 245589"/>
                <a:gd name="T7" fmla="*/ 3276 h 292166"/>
                <a:gd name="T8" fmla="*/ 132151 w 245589"/>
                <a:gd name="T9" fmla="*/ 119719 h 292166"/>
                <a:gd name="T10" fmla="*/ 41961 w 245589"/>
                <a:gd name="T11" fmla="*/ 101512 h 292166"/>
                <a:gd name="T12" fmla="*/ 26082 w 245589"/>
                <a:gd name="T13" fmla="*/ 260509 h 292166"/>
                <a:gd name="T14" fmla="*/ 160945 w 245589"/>
                <a:gd name="T15" fmla="*/ 274483 h 292166"/>
                <a:gd name="T16" fmla="*/ 200324 w 245589"/>
                <a:gd name="T17" fmla="*/ 292055 h 292166"/>
                <a:gd name="T18" fmla="*/ 245419 w 245589"/>
                <a:gd name="T19" fmla="*/ 199959 h 2921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5589"/>
                <a:gd name="T31" fmla="*/ 0 h 292166"/>
                <a:gd name="T32" fmla="*/ 245589 w 245589"/>
                <a:gd name="T33" fmla="*/ 292166 h 2921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5589" h="292166">
                  <a:moveTo>
                    <a:pt x="245419" y="199959"/>
                  </a:moveTo>
                  <a:cubicBezTo>
                    <a:pt x="245419" y="199959"/>
                    <a:pt x="189738" y="177941"/>
                    <a:pt x="185715" y="142796"/>
                  </a:cubicBezTo>
                  <a:cubicBezTo>
                    <a:pt x="182328" y="112944"/>
                    <a:pt x="157557" y="75894"/>
                    <a:pt x="149936" y="64462"/>
                  </a:cubicBezTo>
                  <a:cubicBezTo>
                    <a:pt x="139773" y="49218"/>
                    <a:pt x="124530" y="-9003"/>
                    <a:pt x="106746" y="3276"/>
                  </a:cubicBezTo>
                  <a:cubicBezTo>
                    <a:pt x="88962" y="15767"/>
                    <a:pt x="127494" y="100453"/>
                    <a:pt x="132151" y="119719"/>
                  </a:cubicBezTo>
                  <a:cubicBezTo>
                    <a:pt x="137021" y="138985"/>
                    <a:pt x="61015" y="97913"/>
                    <a:pt x="41961" y="101512"/>
                  </a:cubicBezTo>
                  <a:cubicBezTo>
                    <a:pt x="22907" y="105323"/>
                    <a:pt x="-28752" y="238491"/>
                    <a:pt x="26082" y="260509"/>
                  </a:cubicBezTo>
                  <a:cubicBezTo>
                    <a:pt x="80916" y="282528"/>
                    <a:pt x="151841" y="268555"/>
                    <a:pt x="160945" y="274483"/>
                  </a:cubicBezTo>
                  <a:cubicBezTo>
                    <a:pt x="170048" y="280411"/>
                    <a:pt x="200324" y="292055"/>
                    <a:pt x="200324" y="292055"/>
                  </a:cubicBezTo>
                  <a:lnTo>
                    <a:pt x="245419" y="199959"/>
                  </a:lnTo>
                  <a:close/>
                </a:path>
              </a:pathLst>
            </a:custGeom>
            <a:solidFill>
              <a:srgbClr val="EEA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1" name="Freeform: Shape 7">
              <a:extLst>
                <a:ext uri="{FF2B5EF4-FFF2-40B4-BE49-F238E27FC236}">
                  <a16:creationId xmlns:a16="http://schemas.microsoft.com/office/drawing/2014/main" id="{C677315E-C10F-453A-9AA4-11368CAA4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559" y="5380076"/>
              <a:ext cx="1291460" cy="1477769"/>
            </a:xfrm>
            <a:custGeom>
              <a:avLst/>
              <a:gdLst>
                <a:gd name="T0" fmla="*/ 19372 w 1291459"/>
                <a:gd name="T1" fmla="*/ 1431776 h 1477768"/>
                <a:gd name="T2" fmla="*/ 15561 w 1291459"/>
                <a:gd name="T3" fmla="*/ 1476872 h 1477768"/>
                <a:gd name="T4" fmla="*/ 811826 w 1291459"/>
                <a:gd name="T5" fmla="*/ 1476872 h 1477768"/>
                <a:gd name="T6" fmla="*/ 810768 w 1291459"/>
                <a:gd name="T7" fmla="*/ 1431776 h 1477768"/>
                <a:gd name="T8" fmla="*/ 805898 w 1291459"/>
                <a:gd name="T9" fmla="*/ 999243 h 1477768"/>
                <a:gd name="T10" fmla="*/ 837655 w 1291459"/>
                <a:gd name="T11" fmla="*/ 559294 h 1477768"/>
                <a:gd name="T12" fmla="*/ 1195665 w 1291459"/>
                <a:gd name="T13" fmla="*/ 806583 h 1477768"/>
                <a:gd name="T14" fmla="*/ 929751 w 1291459"/>
                <a:gd name="T15" fmla="*/ 1176449 h 1477768"/>
                <a:gd name="T16" fmla="*/ 971036 w 1291459"/>
                <a:gd name="T17" fmla="*/ 1266216 h 1477768"/>
                <a:gd name="T18" fmla="*/ 1290937 w 1291459"/>
                <a:gd name="T19" fmla="*/ 897832 h 1477768"/>
                <a:gd name="T20" fmla="*/ 992419 w 1291459"/>
                <a:gd name="T21" fmla="*/ 146874 h 1477768"/>
                <a:gd name="T22" fmla="*/ 711897 w 1291459"/>
                <a:gd name="T23" fmla="*/ 27890 h 1477768"/>
                <a:gd name="T24" fmla="*/ 634827 w 1291459"/>
                <a:gd name="T25" fmla="*/ 1638 h 1477768"/>
                <a:gd name="T26" fmla="*/ 370395 w 1291459"/>
                <a:gd name="T27" fmla="*/ 23868 h 1477768"/>
                <a:gd name="T28" fmla="*/ 299471 w 1291459"/>
                <a:gd name="T29" fmla="*/ 52237 h 1477768"/>
                <a:gd name="T30" fmla="*/ 74418 w 1291459"/>
                <a:gd name="T31" fmla="*/ 156824 h 1477768"/>
                <a:gd name="T32" fmla="*/ 1588 w 1291459"/>
                <a:gd name="T33" fmla="*/ 193663 h 1477768"/>
                <a:gd name="T34" fmla="*/ 16408 w 1291459"/>
                <a:gd name="T35" fmla="*/ 461270 h 1477768"/>
                <a:gd name="T36" fmla="*/ 30381 w 1291459"/>
                <a:gd name="T37" fmla="*/ 879625 h 1477768"/>
                <a:gd name="T38" fmla="*/ 39485 w 1291459"/>
                <a:gd name="T39" fmla="*/ 1037775 h 1477768"/>
                <a:gd name="T40" fmla="*/ 27841 w 1291459"/>
                <a:gd name="T41" fmla="*/ 1310464 h 1477768"/>
                <a:gd name="T42" fmla="*/ 19372 w 1291459"/>
                <a:gd name="T43" fmla="*/ 1431776 h 14777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91459"/>
                <a:gd name="T67" fmla="*/ 0 h 1477768"/>
                <a:gd name="T68" fmla="*/ 1291459 w 1291459"/>
                <a:gd name="T69" fmla="*/ 1477768 h 14777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91459" h="1477768">
                  <a:moveTo>
                    <a:pt x="19372" y="1431770"/>
                  </a:moveTo>
                  <a:cubicBezTo>
                    <a:pt x="18102" y="1447861"/>
                    <a:pt x="16831" y="1463104"/>
                    <a:pt x="15561" y="1476866"/>
                  </a:cubicBezTo>
                  <a:lnTo>
                    <a:pt x="811820" y="1476866"/>
                  </a:lnTo>
                  <a:cubicBezTo>
                    <a:pt x="811609" y="1463528"/>
                    <a:pt x="811185" y="1448284"/>
                    <a:pt x="810762" y="1431770"/>
                  </a:cubicBezTo>
                  <a:cubicBezTo>
                    <a:pt x="808009" y="1299025"/>
                    <a:pt x="804199" y="1081383"/>
                    <a:pt x="805892" y="999237"/>
                  </a:cubicBezTo>
                  <a:cubicBezTo>
                    <a:pt x="808009" y="881947"/>
                    <a:pt x="832780" y="577078"/>
                    <a:pt x="837649" y="559294"/>
                  </a:cubicBezTo>
                  <a:cubicBezTo>
                    <a:pt x="837649" y="559294"/>
                    <a:pt x="1012314" y="305448"/>
                    <a:pt x="1195659" y="806577"/>
                  </a:cubicBezTo>
                  <a:cubicBezTo>
                    <a:pt x="1233556" y="909894"/>
                    <a:pt x="886556" y="1168609"/>
                    <a:pt x="929745" y="1176443"/>
                  </a:cubicBezTo>
                  <a:cubicBezTo>
                    <a:pt x="972723" y="1184276"/>
                    <a:pt x="971030" y="1266210"/>
                    <a:pt x="971030" y="1266210"/>
                  </a:cubicBezTo>
                  <a:cubicBezTo>
                    <a:pt x="971030" y="1266210"/>
                    <a:pt x="1297706" y="981665"/>
                    <a:pt x="1290931" y="897826"/>
                  </a:cubicBezTo>
                  <a:cubicBezTo>
                    <a:pt x="1287120" y="851249"/>
                    <a:pt x="1031368" y="174820"/>
                    <a:pt x="992413" y="146874"/>
                  </a:cubicBezTo>
                  <a:cubicBezTo>
                    <a:pt x="965737" y="127819"/>
                    <a:pt x="798482" y="60706"/>
                    <a:pt x="711891" y="27890"/>
                  </a:cubicBezTo>
                  <a:cubicBezTo>
                    <a:pt x="671665" y="12647"/>
                    <a:pt x="641178" y="1849"/>
                    <a:pt x="634827" y="1638"/>
                  </a:cubicBezTo>
                  <a:cubicBezTo>
                    <a:pt x="614926" y="367"/>
                    <a:pt x="370395" y="23868"/>
                    <a:pt x="370395" y="23868"/>
                  </a:cubicBezTo>
                  <a:cubicBezTo>
                    <a:pt x="370395" y="23868"/>
                    <a:pt x="335250" y="35935"/>
                    <a:pt x="299471" y="52237"/>
                  </a:cubicBezTo>
                  <a:cubicBezTo>
                    <a:pt x="238285" y="80395"/>
                    <a:pt x="142802" y="124220"/>
                    <a:pt x="74418" y="156824"/>
                  </a:cubicBezTo>
                  <a:cubicBezTo>
                    <a:pt x="52188" y="167410"/>
                    <a:pt x="24665" y="181595"/>
                    <a:pt x="1588" y="193663"/>
                  </a:cubicBezTo>
                  <a:cubicBezTo>
                    <a:pt x="4340" y="276867"/>
                    <a:pt x="9421" y="365999"/>
                    <a:pt x="16408" y="461270"/>
                  </a:cubicBezTo>
                  <a:cubicBezTo>
                    <a:pt x="16408" y="461270"/>
                    <a:pt x="29111" y="669386"/>
                    <a:pt x="30381" y="879619"/>
                  </a:cubicBezTo>
                  <a:cubicBezTo>
                    <a:pt x="41390" y="927254"/>
                    <a:pt x="39485" y="1037769"/>
                    <a:pt x="39485" y="1037769"/>
                  </a:cubicBezTo>
                  <a:cubicBezTo>
                    <a:pt x="42449" y="1142568"/>
                    <a:pt x="30805" y="1250331"/>
                    <a:pt x="27841" y="1310458"/>
                  </a:cubicBezTo>
                  <a:cubicBezTo>
                    <a:pt x="25723" y="1348355"/>
                    <a:pt x="22548" y="1392392"/>
                    <a:pt x="19372" y="1431770"/>
                  </a:cubicBezTo>
                  <a:close/>
                </a:path>
              </a:pathLst>
            </a:custGeom>
            <a:solidFill>
              <a:srgbClr val="DBD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2" name="Freeform: Shape 8">
              <a:extLst>
                <a:ext uri="{FF2B5EF4-FFF2-40B4-BE49-F238E27FC236}">
                  <a16:creationId xmlns:a16="http://schemas.microsoft.com/office/drawing/2014/main" id="{F3D2356E-CA92-442E-939B-3F1F7C641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847" y="5417175"/>
              <a:ext cx="355681" cy="1439660"/>
            </a:xfrm>
            <a:custGeom>
              <a:avLst/>
              <a:gdLst>
                <a:gd name="T0" fmla="*/ 1588 w 355680"/>
                <a:gd name="T1" fmla="*/ 1439766 h 1439660"/>
                <a:gd name="T2" fmla="*/ 107022 w 355680"/>
                <a:gd name="T3" fmla="*/ 1439766 h 1439660"/>
                <a:gd name="T4" fmla="*/ 110833 w 355680"/>
                <a:gd name="T5" fmla="*/ 1405256 h 1439660"/>
                <a:gd name="T6" fmla="*/ 112103 w 355680"/>
                <a:gd name="T7" fmla="*/ 1394671 h 1439660"/>
                <a:gd name="T8" fmla="*/ 144707 w 355680"/>
                <a:gd name="T9" fmla="*/ 1197353 h 1439660"/>
                <a:gd name="T10" fmla="*/ 182187 w 355680"/>
                <a:gd name="T11" fmla="*/ 961291 h 1439660"/>
                <a:gd name="T12" fmla="*/ 252688 w 355680"/>
                <a:gd name="T13" fmla="*/ 444283 h 1439660"/>
                <a:gd name="T14" fmla="*/ 354522 w 355680"/>
                <a:gd name="T15" fmla="*/ 1588 h 1439660"/>
                <a:gd name="T16" fmla="*/ 19372 w 355680"/>
                <a:gd name="T17" fmla="*/ 155081 h 1439660"/>
                <a:gd name="T18" fmla="*/ 33557 w 355680"/>
                <a:gd name="T19" fmla="*/ 427346 h 1439660"/>
                <a:gd name="T20" fmla="*/ 53881 w 355680"/>
                <a:gd name="T21" fmla="*/ 889308 h 1439660"/>
                <a:gd name="T22" fmla="*/ 58327 w 355680"/>
                <a:gd name="T23" fmla="*/ 988178 h 1439660"/>
                <a:gd name="T24" fmla="*/ 44354 w 355680"/>
                <a:gd name="T25" fmla="*/ 1130239 h 1439660"/>
                <a:gd name="T26" fmla="*/ 44143 w 355680"/>
                <a:gd name="T27" fmla="*/ 1132144 h 1439660"/>
                <a:gd name="T28" fmla="*/ 39908 w 355680"/>
                <a:gd name="T29" fmla="*/ 1168136 h 1439660"/>
                <a:gd name="T30" fmla="*/ 39908 w 355680"/>
                <a:gd name="T31" fmla="*/ 1168771 h 1439660"/>
                <a:gd name="T32" fmla="*/ 8574 w 355680"/>
                <a:gd name="T33" fmla="*/ 1394883 h 1439660"/>
                <a:gd name="T34" fmla="*/ 1588 w 355680"/>
                <a:gd name="T35" fmla="*/ 1439766 h 14396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5680"/>
                <a:gd name="T55" fmla="*/ 0 h 1439660"/>
                <a:gd name="T56" fmla="*/ 355680 w 355680"/>
                <a:gd name="T57" fmla="*/ 1439660 h 14396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5680" h="1439660">
                  <a:moveTo>
                    <a:pt x="1588" y="1439766"/>
                  </a:moveTo>
                  <a:lnTo>
                    <a:pt x="107022" y="1439766"/>
                  </a:lnTo>
                  <a:cubicBezTo>
                    <a:pt x="108504" y="1426851"/>
                    <a:pt x="109774" y="1415419"/>
                    <a:pt x="110833" y="1405256"/>
                  </a:cubicBezTo>
                  <a:cubicBezTo>
                    <a:pt x="111256" y="1401657"/>
                    <a:pt x="111680" y="1398270"/>
                    <a:pt x="112103" y="1394671"/>
                  </a:cubicBezTo>
                  <a:cubicBezTo>
                    <a:pt x="118878" y="1336237"/>
                    <a:pt x="131581" y="1268700"/>
                    <a:pt x="144707" y="1197353"/>
                  </a:cubicBezTo>
                  <a:cubicBezTo>
                    <a:pt x="158680" y="1121559"/>
                    <a:pt x="173289" y="1040895"/>
                    <a:pt x="182181" y="961291"/>
                  </a:cubicBezTo>
                  <a:cubicBezTo>
                    <a:pt x="204834" y="759527"/>
                    <a:pt x="235956" y="561785"/>
                    <a:pt x="252682" y="444283"/>
                  </a:cubicBezTo>
                  <a:cubicBezTo>
                    <a:pt x="296295" y="138356"/>
                    <a:pt x="354516" y="1588"/>
                    <a:pt x="354516" y="1588"/>
                  </a:cubicBezTo>
                  <a:cubicBezTo>
                    <a:pt x="326570" y="9845"/>
                    <a:pt x="19372" y="155081"/>
                    <a:pt x="19372" y="155081"/>
                  </a:cubicBezTo>
                  <a:cubicBezTo>
                    <a:pt x="22124" y="239767"/>
                    <a:pt x="26358" y="330381"/>
                    <a:pt x="33557" y="427346"/>
                  </a:cubicBezTo>
                  <a:cubicBezTo>
                    <a:pt x="33557" y="427346"/>
                    <a:pt x="40332" y="664467"/>
                    <a:pt x="53881" y="889308"/>
                  </a:cubicBezTo>
                  <a:cubicBezTo>
                    <a:pt x="58539" y="921488"/>
                    <a:pt x="60868" y="954516"/>
                    <a:pt x="58327" y="988178"/>
                  </a:cubicBezTo>
                  <a:cubicBezTo>
                    <a:pt x="54940" y="1032215"/>
                    <a:pt x="50282" y="1080063"/>
                    <a:pt x="44354" y="1130239"/>
                  </a:cubicBezTo>
                  <a:cubicBezTo>
                    <a:pt x="44354" y="1130874"/>
                    <a:pt x="44143" y="1131509"/>
                    <a:pt x="44143" y="1132144"/>
                  </a:cubicBezTo>
                  <a:cubicBezTo>
                    <a:pt x="42661" y="1144001"/>
                    <a:pt x="41178" y="1156068"/>
                    <a:pt x="39908" y="1168136"/>
                  </a:cubicBezTo>
                  <a:lnTo>
                    <a:pt x="39908" y="1168771"/>
                  </a:lnTo>
                  <a:cubicBezTo>
                    <a:pt x="30805" y="1242871"/>
                    <a:pt x="20007" y="1320359"/>
                    <a:pt x="8574" y="1394883"/>
                  </a:cubicBezTo>
                  <a:cubicBezTo>
                    <a:pt x="6246" y="1409703"/>
                    <a:pt x="3917" y="1424946"/>
                    <a:pt x="1588" y="1439766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3" name="Freeform: Shape 9">
              <a:extLst>
                <a:ext uri="{FF2B5EF4-FFF2-40B4-BE49-F238E27FC236}">
                  <a16:creationId xmlns:a16="http://schemas.microsoft.com/office/drawing/2014/main" id="{29E3095E-40A4-4EF2-BCA1-2AD082FA9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113" y="5393252"/>
              <a:ext cx="982356" cy="1465066"/>
            </a:xfrm>
            <a:custGeom>
              <a:avLst/>
              <a:gdLst>
                <a:gd name="T0" fmla="*/ 33451 w 982356"/>
                <a:gd name="T1" fmla="*/ 1060803 h 1465065"/>
                <a:gd name="T2" fmla="*/ 75159 w 982356"/>
                <a:gd name="T3" fmla="*/ 1418389 h 1465065"/>
                <a:gd name="T4" fmla="*/ 80028 w 982356"/>
                <a:gd name="T5" fmla="*/ 1463484 h 1465065"/>
                <a:gd name="T6" fmla="*/ 403105 w 982356"/>
                <a:gd name="T7" fmla="*/ 1463484 h 1465065"/>
                <a:gd name="T8" fmla="*/ 390826 w 982356"/>
                <a:gd name="T9" fmla="*/ 1418389 h 1465065"/>
                <a:gd name="T10" fmla="*/ 328370 w 982356"/>
                <a:gd name="T11" fmla="*/ 1073294 h 1465065"/>
                <a:gd name="T12" fmla="*/ 418137 w 982356"/>
                <a:gd name="T13" fmla="*/ 511820 h 1465065"/>
                <a:gd name="T14" fmla="*/ 669019 w 982356"/>
                <a:gd name="T15" fmla="*/ 766307 h 1465065"/>
                <a:gd name="T16" fmla="*/ 403528 w 982356"/>
                <a:gd name="T17" fmla="*/ 1153322 h 1465065"/>
                <a:gd name="T18" fmla="*/ 505787 w 982356"/>
                <a:gd name="T19" fmla="*/ 1311684 h 1465065"/>
                <a:gd name="T20" fmla="*/ 981933 w 982356"/>
                <a:gd name="T21" fmla="*/ 729675 h 1465065"/>
                <a:gd name="T22" fmla="*/ 533733 w 982356"/>
                <a:gd name="T23" fmla="*/ 138779 h 1465065"/>
                <a:gd name="T24" fmla="*/ 262103 w 982356"/>
                <a:gd name="T25" fmla="*/ 31016 h 1465065"/>
                <a:gd name="T26" fmla="*/ 184827 w 982356"/>
                <a:gd name="T27" fmla="*/ 1588 h 1465065"/>
                <a:gd name="T28" fmla="*/ 2964 w 982356"/>
                <a:gd name="T29" fmla="*/ 652187 h 1465065"/>
                <a:gd name="T30" fmla="*/ 33451 w 982356"/>
                <a:gd name="T31" fmla="*/ 1060803 h 14650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82356"/>
                <a:gd name="T49" fmla="*/ 0 h 1465065"/>
                <a:gd name="T50" fmla="*/ 982356 w 982356"/>
                <a:gd name="T51" fmla="*/ 1465065 h 146506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82356" h="1465065">
                  <a:moveTo>
                    <a:pt x="33451" y="1060797"/>
                  </a:moveTo>
                  <a:cubicBezTo>
                    <a:pt x="47424" y="1196506"/>
                    <a:pt x="62668" y="1306174"/>
                    <a:pt x="75159" y="1418383"/>
                  </a:cubicBezTo>
                  <a:cubicBezTo>
                    <a:pt x="76853" y="1433414"/>
                    <a:pt x="78335" y="1448446"/>
                    <a:pt x="80028" y="1463478"/>
                  </a:cubicBezTo>
                  <a:lnTo>
                    <a:pt x="403105" y="1463478"/>
                  </a:lnTo>
                  <a:cubicBezTo>
                    <a:pt x="398871" y="1448446"/>
                    <a:pt x="394848" y="1433414"/>
                    <a:pt x="390826" y="1418383"/>
                  </a:cubicBezTo>
                  <a:cubicBezTo>
                    <a:pt x="356104" y="1287543"/>
                    <a:pt x="328370" y="1154163"/>
                    <a:pt x="328370" y="1073288"/>
                  </a:cubicBezTo>
                  <a:cubicBezTo>
                    <a:pt x="328370" y="1073288"/>
                    <a:pt x="395695" y="589731"/>
                    <a:pt x="418137" y="511820"/>
                  </a:cubicBezTo>
                  <a:cubicBezTo>
                    <a:pt x="418137" y="511820"/>
                    <a:pt x="621595" y="662138"/>
                    <a:pt x="669019" y="766301"/>
                  </a:cubicBezTo>
                  <a:cubicBezTo>
                    <a:pt x="711573" y="859456"/>
                    <a:pt x="399929" y="1143789"/>
                    <a:pt x="403528" y="1153316"/>
                  </a:cubicBezTo>
                  <a:cubicBezTo>
                    <a:pt x="424700" y="1209420"/>
                    <a:pt x="505787" y="1311678"/>
                    <a:pt x="505787" y="1311678"/>
                  </a:cubicBezTo>
                  <a:cubicBezTo>
                    <a:pt x="505787" y="1311678"/>
                    <a:pt x="988285" y="793401"/>
                    <a:pt x="981933" y="729675"/>
                  </a:cubicBezTo>
                  <a:cubicBezTo>
                    <a:pt x="977275" y="683309"/>
                    <a:pt x="572900" y="166725"/>
                    <a:pt x="533733" y="138779"/>
                  </a:cubicBezTo>
                  <a:cubicBezTo>
                    <a:pt x="511080" y="122689"/>
                    <a:pt x="344037" y="63408"/>
                    <a:pt x="262103" y="31016"/>
                  </a:cubicBezTo>
                  <a:cubicBezTo>
                    <a:pt x="247071" y="25088"/>
                    <a:pt x="198165" y="6669"/>
                    <a:pt x="184827" y="1588"/>
                  </a:cubicBezTo>
                  <a:cubicBezTo>
                    <a:pt x="167466" y="20854"/>
                    <a:pt x="45307" y="152540"/>
                    <a:pt x="2964" y="652187"/>
                  </a:cubicBezTo>
                  <a:cubicBezTo>
                    <a:pt x="-4234" y="736873"/>
                    <a:pt x="18419" y="915137"/>
                    <a:pt x="33451" y="1060797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4" name="Freeform: Shape 10">
              <a:extLst>
                <a:ext uri="{FF2B5EF4-FFF2-40B4-BE49-F238E27FC236}">
                  <a16:creationId xmlns:a16="http://schemas.microsoft.com/office/drawing/2014/main" id="{511ACDBD-6245-4349-933D-025EBC7CC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33" y="5144172"/>
              <a:ext cx="275229" cy="309103"/>
            </a:xfrm>
            <a:custGeom>
              <a:avLst/>
              <a:gdLst>
                <a:gd name="T0" fmla="*/ 241411 w 275229"/>
                <a:gd name="T1" fmla="*/ 263370 h 309103"/>
                <a:gd name="T2" fmla="*/ 275497 w 275229"/>
                <a:gd name="T3" fmla="*/ 9524 h 309103"/>
                <a:gd name="T4" fmla="*/ 11489 w 275229"/>
                <a:gd name="T5" fmla="*/ 129143 h 309103"/>
                <a:gd name="T6" fmla="*/ 12971 w 275229"/>
                <a:gd name="T7" fmla="*/ 166617 h 309103"/>
                <a:gd name="T8" fmla="*/ 13394 w 275229"/>
                <a:gd name="T9" fmla="*/ 203878 h 309103"/>
                <a:gd name="T10" fmla="*/ 13182 w 275229"/>
                <a:gd name="T11" fmla="*/ 217428 h 309103"/>
                <a:gd name="T12" fmla="*/ 11277 w 275229"/>
                <a:gd name="T13" fmla="*/ 250667 h 309103"/>
                <a:gd name="T14" fmla="*/ 2173 w 275229"/>
                <a:gd name="T15" fmla="*/ 283483 h 309103"/>
                <a:gd name="T16" fmla="*/ 241411 w 275229"/>
                <a:gd name="T17" fmla="*/ 263370 h 3091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5229"/>
                <a:gd name="T28" fmla="*/ 0 h 309103"/>
                <a:gd name="T29" fmla="*/ 275229 w 275229"/>
                <a:gd name="T30" fmla="*/ 309103 h 3091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5229" h="309103">
                  <a:moveTo>
                    <a:pt x="241411" y="263370"/>
                  </a:moveTo>
                  <a:cubicBezTo>
                    <a:pt x="241411" y="263370"/>
                    <a:pt x="243105" y="179319"/>
                    <a:pt x="275497" y="9524"/>
                  </a:cubicBezTo>
                  <a:cubicBezTo>
                    <a:pt x="284177" y="-35994"/>
                    <a:pt x="11489" y="129143"/>
                    <a:pt x="11489" y="129143"/>
                  </a:cubicBezTo>
                  <a:cubicBezTo>
                    <a:pt x="11489" y="129143"/>
                    <a:pt x="12335" y="145022"/>
                    <a:pt x="12971" y="166617"/>
                  </a:cubicBezTo>
                  <a:cubicBezTo>
                    <a:pt x="13182" y="178049"/>
                    <a:pt x="13394" y="190964"/>
                    <a:pt x="13394" y="203878"/>
                  </a:cubicBezTo>
                  <a:cubicBezTo>
                    <a:pt x="13394" y="208536"/>
                    <a:pt x="13394" y="212982"/>
                    <a:pt x="13182" y="217428"/>
                  </a:cubicBezTo>
                  <a:cubicBezTo>
                    <a:pt x="12971" y="229496"/>
                    <a:pt x="12335" y="240928"/>
                    <a:pt x="11277" y="250667"/>
                  </a:cubicBezTo>
                  <a:cubicBezTo>
                    <a:pt x="10218" y="260830"/>
                    <a:pt x="4290" y="278614"/>
                    <a:pt x="2173" y="283483"/>
                  </a:cubicBezTo>
                  <a:cubicBezTo>
                    <a:pt x="-9259" y="309524"/>
                    <a:pt x="149527" y="329213"/>
                    <a:pt x="241411" y="263370"/>
                  </a:cubicBezTo>
                  <a:close/>
                </a:path>
              </a:pathLst>
            </a:custGeom>
            <a:solidFill>
              <a:srgbClr val="EEA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5" name="Freeform: Shape 11">
              <a:extLst>
                <a:ext uri="{FF2B5EF4-FFF2-40B4-BE49-F238E27FC236}">
                  <a16:creationId xmlns:a16="http://schemas.microsoft.com/office/drawing/2014/main" id="{C37FB231-7C37-49BE-8AF2-343D23BED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831" y="5494028"/>
              <a:ext cx="76217" cy="82569"/>
            </a:xfrm>
            <a:custGeom>
              <a:avLst/>
              <a:gdLst>
                <a:gd name="T0" fmla="*/ 46895 w 76217"/>
                <a:gd name="T1" fmla="*/ 1588 h 82568"/>
                <a:gd name="T2" fmla="*/ 1588 w 76217"/>
                <a:gd name="T3" fmla="*/ 62356 h 82568"/>
                <a:gd name="T4" fmla="*/ 75053 w 76217"/>
                <a:gd name="T5" fmla="*/ 71671 h 82568"/>
                <a:gd name="T6" fmla="*/ 46895 w 76217"/>
                <a:gd name="T7" fmla="*/ 1588 h 825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217"/>
                <a:gd name="T13" fmla="*/ 0 h 82568"/>
                <a:gd name="T14" fmla="*/ 76217 w 76217"/>
                <a:gd name="T15" fmla="*/ 82568 h 825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217" h="82568">
                  <a:moveTo>
                    <a:pt x="46895" y="1588"/>
                  </a:moveTo>
                  <a:lnTo>
                    <a:pt x="1588" y="62350"/>
                  </a:lnTo>
                  <a:cubicBezTo>
                    <a:pt x="1588" y="62350"/>
                    <a:pt x="28052" y="97918"/>
                    <a:pt x="75053" y="71665"/>
                  </a:cubicBezTo>
                  <a:lnTo>
                    <a:pt x="46895" y="1588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6" name="Freeform: Shape 12">
              <a:extLst>
                <a:ext uri="{FF2B5EF4-FFF2-40B4-BE49-F238E27FC236}">
                  <a16:creationId xmlns:a16="http://schemas.microsoft.com/office/drawing/2014/main" id="{325AAC0B-928C-4E38-AC0C-ABB642DC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964" y="5555425"/>
              <a:ext cx="179958" cy="1278757"/>
            </a:xfrm>
            <a:custGeom>
              <a:avLst/>
              <a:gdLst>
                <a:gd name="T0" fmla="*/ 142528 w 179957"/>
                <a:gd name="T1" fmla="*/ 3282 h 1278756"/>
                <a:gd name="T2" fmla="*/ 6390 w 179957"/>
                <a:gd name="T3" fmla="*/ 1177246 h 1278756"/>
                <a:gd name="T4" fmla="*/ 63976 w 179957"/>
                <a:gd name="T5" fmla="*/ 1278869 h 1278756"/>
                <a:gd name="T6" fmla="*/ 117969 w 179957"/>
                <a:gd name="T7" fmla="*/ 1172376 h 1278756"/>
                <a:gd name="T8" fmla="*/ 179790 w 179957"/>
                <a:gd name="T9" fmla="*/ 1588 h 1278756"/>
                <a:gd name="T10" fmla="*/ 142528 w 179957"/>
                <a:gd name="T11" fmla="*/ 3282 h 12787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9957"/>
                <a:gd name="T19" fmla="*/ 0 h 1278756"/>
                <a:gd name="T20" fmla="*/ 179957 w 179957"/>
                <a:gd name="T21" fmla="*/ 1278756 h 12787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9957" h="1278756">
                  <a:moveTo>
                    <a:pt x="142522" y="3282"/>
                  </a:moveTo>
                  <a:cubicBezTo>
                    <a:pt x="142522" y="3282"/>
                    <a:pt x="-28967" y="663408"/>
                    <a:pt x="6390" y="1177240"/>
                  </a:cubicBezTo>
                  <a:lnTo>
                    <a:pt x="63976" y="1278863"/>
                  </a:lnTo>
                  <a:lnTo>
                    <a:pt x="117963" y="1172370"/>
                  </a:lnTo>
                  <a:cubicBezTo>
                    <a:pt x="117963" y="1172370"/>
                    <a:pt x="132783" y="253317"/>
                    <a:pt x="179784" y="1588"/>
                  </a:cubicBezTo>
                  <a:lnTo>
                    <a:pt x="142522" y="3282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7" name="Freeform: Shape 13">
              <a:extLst>
                <a:ext uri="{FF2B5EF4-FFF2-40B4-BE49-F238E27FC236}">
                  <a16:creationId xmlns:a16="http://schemas.microsoft.com/office/drawing/2014/main" id="{BC16448C-CF15-423D-B690-135F13A07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655" y="5420152"/>
              <a:ext cx="152435" cy="76217"/>
            </a:xfrm>
            <a:custGeom>
              <a:avLst/>
              <a:gdLst>
                <a:gd name="T0" fmla="*/ 1588 w 152434"/>
                <a:gd name="T1" fmla="*/ 18935 h 76217"/>
                <a:gd name="T2" fmla="*/ 50071 w 152434"/>
                <a:gd name="T3" fmla="*/ 75463 h 76217"/>
                <a:gd name="T4" fmla="*/ 150641 w 152434"/>
                <a:gd name="T5" fmla="*/ 19782 h 76217"/>
                <a:gd name="T6" fmla="*/ 1588 w 152434"/>
                <a:gd name="T7" fmla="*/ 18935 h 76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434"/>
                <a:gd name="T13" fmla="*/ 0 h 76217"/>
                <a:gd name="T14" fmla="*/ 152434 w 152434"/>
                <a:gd name="T15" fmla="*/ 76217 h 76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434" h="76217">
                  <a:moveTo>
                    <a:pt x="1588" y="18935"/>
                  </a:moveTo>
                  <a:lnTo>
                    <a:pt x="50071" y="75463"/>
                  </a:lnTo>
                  <a:cubicBezTo>
                    <a:pt x="50071" y="75463"/>
                    <a:pt x="127770" y="60432"/>
                    <a:pt x="150635" y="19782"/>
                  </a:cubicBezTo>
                  <a:cubicBezTo>
                    <a:pt x="173289" y="-20655"/>
                    <a:pt x="1588" y="18935"/>
                    <a:pt x="1588" y="18935"/>
                  </a:cubicBezTo>
                  <a:close/>
                </a:path>
              </a:pathLst>
            </a:custGeom>
            <a:solidFill>
              <a:srgbClr val="EEA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8" name="Freeform: Shape 14">
              <a:extLst>
                <a:ext uri="{FF2B5EF4-FFF2-40B4-BE49-F238E27FC236}">
                  <a16:creationId xmlns:a16="http://schemas.microsoft.com/office/drawing/2014/main" id="{3A5F489D-B32C-4B0E-86B9-4DE0B6759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312" y="5387747"/>
              <a:ext cx="93154" cy="188426"/>
            </a:xfrm>
            <a:custGeom>
              <a:avLst/>
              <a:gdLst>
                <a:gd name="T0" fmla="*/ 32710 w 93154"/>
                <a:gd name="T1" fmla="*/ 1588 h 188426"/>
                <a:gd name="T2" fmla="*/ 92202 w 93154"/>
                <a:gd name="T3" fmla="*/ 107869 h 188426"/>
                <a:gd name="T4" fmla="*/ 33345 w 93154"/>
                <a:gd name="T5" fmla="*/ 186838 h 188426"/>
                <a:gd name="T6" fmla="*/ 1588 w 93154"/>
                <a:gd name="T7" fmla="*/ 22971 h 188426"/>
                <a:gd name="T8" fmla="*/ 32710 w 93154"/>
                <a:gd name="T9" fmla="*/ 1588 h 1884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154"/>
                <a:gd name="T16" fmla="*/ 0 h 188426"/>
                <a:gd name="T17" fmla="*/ 93154 w 93154"/>
                <a:gd name="T18" fmla="*/ 188426 h 1884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154" h="188426">
                  <a:moveTo>
                    <a:pt x="32710" y="1588"/>
                  </a:moveTo>
                  <a:cubicBezTo>
                    <a:pt x="32710" y="1588"/>
                    <a:pt x="38426" y="44778"/>
                    <a:pt x="92202" y="107869"/>
                  </a:cubicBezTo>
                  <a:lnTo>
                    <a:pt x="33345" y="186838"/>
                  </a:lnTo>
                  <a:lnTo>
                    <a:pt x="1588" y="22971"/>
                  </a:lnTo>
                  <a:lnTo>
                    <a:pt x="32710" y="1588"/>
                  </a:lnTo>
                  <a:close/>
                </a:path>
              </a:pathLst>
            </a:custGeom>
            <a:solidFill>
              <a:srgbClr val="C4C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19" name="Freeform: Shape 15">
              <a:extLst>
                <a:ext uri="{FF2B5EF4-FFF2-40B4-BE49-F238E27FC236}">
                  <a16:creationId xmlns:a16="http://schemas.microsoft.com/office/drawing/2014/main" id="{CDF7E1AD-46DF-422F-B71E-120E709D3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5138" y="5346675"/>
              <a:ext cx="222300" cy="239238"/>
            </a:xfrm>
            <a:custGeom>
              <a:avLst/>
              <a:gdLst>
                <a:gd name="T0" fmla="*/ 176253 w 222300"/>
                <a:gd name="T1" fmla="*/ 1588 h 239237"/>
                <a:gd name="T2" fmla="*/ 1588 w 222300"/>
                <a:gd name="T3" fmla="*/ 148947 h 239237"/>
                <a:gd name="T4" fmla="*/ 38214 w 222300"/>
                <a:gd name="T5" fmla="*/ 239349 h 239237"/>
                <a:gd name="T6" fmla="*/ 220924 w 222300"/>
                <a:gd name="T7" fmla="*/ 42872 h 239237"/>
                <a:gd name="T8" fmla="*/ 176253 w 222300"/>
                <a:gd name="T9" fmla="*/ 1588 h 239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2300"/>
                <a:gd name="T16" fmla="*/ 0 h 239237"/>
                <a:gd name="T17" fmla="*/ 222300 w 222300"/>
                <a:gd name="T18" fmla="*/ 239237 h 239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2300" h="239237">
                  <a:moveTo>
                    <a:pt x="176253" y="1588"/>
                  </a:moveTo>
                  <a:cubicBezTo>
                    <a:pt x="176253" y="1588"/>
                    <a:pt x="80134" y="117819"/>
                    <a:pt x="1588" y="148941"/>
                  </a:cubicBezTo>
                  <a:lnTo>
                    <a:pt x="38214" y="239343"/>
                  </a:lnTo>
                  <a:lnTo>
                    <a:pt x="220924" y="42872"/>
                  </a:lnTo>
                  <a:lnTo>
                    <a:pt x="176253" y="1588"/>
                  </a:lnTo>
                  <a:close/>
                </a:path>
              </a:pathLst>
            </a:custGeom>
            <a:solidFill>
              <a:srgbClr val="C4C1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0" name="Freeform: Shape 16">
              <a:extLst>
                <a:ext uri="{FF2B5EF4-FFF2-40B4-BE49-F238E27FC236}">
                  <a16:creationId xmlns:a16="http://schemas.microsoft.com/office/drawing/2014/main" id="{27CCAD0A-527E-4AB0-BA3C-3C742153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30" y="5550664"/>
              <a:ext cx="967536" cy="785462"/>
            </a:xfrm>
            <a:custGeom>
              <a:avLst/>
              <a:gdLst>
                <a:gd name="T0" fmla="*/ 1588 w 967536"/>
                <a:gd name="T1" fmla="*/ 357160 h 785461"/>
                <a:gd name="T2" fmla="*/ 513726 w 967536"/>
                <a:gd name="T3" fmla="*/ 783348 h 785461"/>
                <a:gd name="T4" fmla="*/ 683945 w 967536"/>
                <a:gd name="T5" fmla="*/ 620751 h 785461"/>
                <a:gd name="T6" fmla="*/ 738355 w 967536"/>
                <a:gd name="T7" fmla="*/ 546228 h 785461"/>
                <a:gd name="T8" fmla="*/ 738355 w 967536"/>
                <a:gd name="T9" fmla="*/ 546228 h 785461"/>
                <a:gd name="T10" fmla="*/ 862208 w 967536"/>
                <a:gd name="T11" fmla="*/ 349962 h 785461"/>
                <a:gd name="T12" fmla="*/ 902646 w 967536"/>
                <a:gd name="T13" fmla="*/ 2326 h 785461"/>
                <a:gd name="T14" fmla="*/ 793824 w 967536"/>
                <a:gd name="T15" fmla="*/ 24345 h 785461"/>
                <a:gd name="T16" fmla="*/ 654304 w 967536"/>
                <a:gd name="T17" fmla="*/ 251938 h 785461"/>
                <a:gd name="T18" fmla="*/ 517537 w 967536"/>
                <a:gd name="T19" fmla="*/ 511083 h 785461"/>
                <a:gd name="T20" fmla="*/ 338426 w 967536"/>
                <a:gd name="T21" fmla="*/ 412000 h 785461"/>
                <a:gd name="T22" fmla="*/ 124171 w 967536"/>
                <a:gd name="T23" fmla="*/ 236695 h 785461"/>
                <a:gd name="T24" fmla="*/ 1588 w 967536"/>
                <a:gd name="T25" fmla="*/ 357160 h 7854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7536"/>
                <a:gd name="T40" fmla="*/ 0 h 785461"/>
                <a:gd name="T41" fmla="*/ 967536 w 967536"/>
                <a:gd name="T42" fmla="*/ 785461 h 7854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7536" h="785461">
                  <a:moveTo>
                    <a:pt x="1588" y="357160"/>
                  </a:moveTo>
                  <a:cubicBezTo>
                    <a:pt x="1588" y="357160"/>
                    <a:pt x="415914" y="807266"/>
                    <a:pt x="513726" y="783342"/>
                  </a:cubicBezTo>
                  <a:cubicBezTo>
                    <a:pt x="559033" y="772121"/>
                    <a:pt x="627417" y="694210"/>
                    <a:pt x="683945" y="620745"/>
                  </a:cubicBezTo>
                  <a:cubicBezTo>
                    <a:pt x="702575" y="596610"/>
                    <a:pt x="720783" y="571204"/>
                    <a:pt x="738355" y="546222"/>
                  </a:cubicBezTo>
                  <a:cubicBezTo>
                    <a:pt x="738355" y="546222"/>
                    <a:pt x="738355" y="546222"/>
                    <a:pt x="738355" y="546222"/>
                  </a:cubicBezTo>
                  <a:cubicBezTo>
                    <a:pt x="807798" y="446081"/>
                    <a:pt x="862208" y="349962"/>
                    <a:pt x="862208" y="349962"/>
                  </a:cubicBezTo>
                  <a:cubicBezTo>
                    <a:pt x="862208" y="349962"/>
                    <a:pt x="1067360" y="109454"/>
                    <a:pt x="902646" y="2326"/>
                  </a:cubicBezTo>
                  <a:cubicBezTo>
                    <a:pt x="902646" y="2326"/>
                    <a:pt x="833203" y="-4660"/>
                    <a:pt x="793824" y="24345"/>
                  </a:cubicBezTo>
                  <a:cubicBezTo>
                    <a:pt x="757410" y="51233"/>
                    <a:pt x="668701" y="220393"/>
                    <a:pt x="654304" y="251938"/>
                  </a:cubicBezTo>
                  <a:cubicBezTo>
                    <a:pt x="639908" y="283272"/>
                    <a:pt x="527911" y="504514"/>
                    <a:pt x="517537" y="511077"/>
                  </a:cubicBezTo>
                  <a:cubicBezTo>
                    <a:pt x="507163" y="517640"/>
                    <a:pt x="397071" y="451585"/>
                    <a:pt x="338426" y="411994"/>
                  </a:cubicBezTo>
                  <a:cubicBezTo>
                    <a:pt x="243366" y="348057"/>
                    <a:pt x="124171" y="236695"/>
                    <a:pt x="124171" y="236695"/>
                  </a:cubicBezTo>
                  <a:lnTo>
                    <a:pt x="1588" y="35716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1" name="Freeform: Shape 17">
              <a:extLst>
                <a:ext uri="{FF2B5EF4-FFF2-40B4-BE49-F238E27FC236}">
                  <a16:creationId xmlns:a16="http://schemas.microsoft.com/office/drawing/2014/main" id="{D249B363-17D5-4B57-AC3B-41D4FCFC6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975" y="4718028"/>
              <a:ext cx="501764" cy="605504"/>
            </a:xfrm>
            <a:custGeom>
              <a:avLst/>
              <a:gdLst>
                <a:gd name="T0" fmla="*/ 68292 w 501763"/>
                <a:gd name="T1" fmla="*/ 137363 h 605504"/>
                <a:gd name="T2" fmla="*/ 38017 w 501763"/>
                <a:gd name="T3" fmla="*/ 265662 h 605504"/>
                <a:gd name="T4" fmla="*/ 2237 w 501763"/>
                <a:gd name="T5" fmla="*/ 406664 h 605504"/>
                <a:gd name="T6" fmla="*/ 57495 w 501763"/>
                <a:gd name="T7" fmla="*/ 448795 h 605504"/>
                <a:gd name="T8" fmla="*/ 143239 w 501763"/>
                <a:gd name="T9" fmla="*/ 605464 h 605504"/>
                <a:gd name="T10" fmla="*/ 428425 w 501763"/>
                <a:gd name="T11" fmla="*/ 489444 h 605504"/>
                <a:gd name="T12" fmla="*/ 488340 w 501763"/>
                <a:gd name="T13" fmla="*/ 88457 h 605504"/>
                <a:gd name="T14" fmla="*/ 68292 w 501763"/>
                <a:gd name="T15" fmla="*/ 137363 h 6055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1763"/>
                <a:gd name="T25" fmla="*/ 0 h 605504"/>
                <a:gd name="T26" fmla="*/ 501763 w 501763"/>
                <a:gd name="T27" fmla="*/ 605504 h 6055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1763" h="605504">
                  <a:moveTo>
                    <a:pt x="68292" y="137363"/>
                  </a:moveTo>
                  <a:cubicBezTo>
                    <a:pt x="68292" y="137363"/>
                    <a:pt x="8377" y="248513"/>
                    <a:pt x="38017" y="265662"/>
                  </a:cubicBezTo>
                  <a:cubicBezTo>
                    <a:pt x="62576" y="279847"/>
                    <a:pt x="9224" y="388880"/>
                    <a:pt x="2237" y="406664"/>
                  </a:cubicBezTo>
                  <a:cubicBezTo>
                    <a:pt x="-4749" y="424448"/>
                    <a:pt x="46697" y="437362"/>
                    <a:pt x="57495" y="448795"/>
                  </a:cubicBezTo>
                  <a:cubicBezTo>
                    <a:pt x="68504" y="460228"/>
                    <a:pt x="100685" y="601230"/>
                    <a:pt x="143239" y="605464"/>
                  </a:cubicBezTo>
                  <a:cubicBezTo>
                    <a:pt x="185582" y="609698"/>
                    <a:pt x="376337" y="543432"/>
                    <a:pt x="428419" y="489444"/>
                  </a:cubicBezTo>
                  <a:cubicBezTo>
                    <a:pt x="480289" y="435457"/>
                    <a:pt x="523056" y="191350"/>
                    <a:pt x="488334" y="88457"/>
                  </a:cubicBezTo>
                  <a:cubicBezTo>
                    <a:pt x="453613" y="-14225"/>
                    <a:pt x="173938" y="-56780"/>
                    <a:pt x="68292" y="137363"/>
                  </a:cubicBezTo>
                  <a:close/>
                </a:path>
              </a:pathLst>
            </a:custGeom>
            <a:solidFill>
              <a:srgbClr val="EEA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2" name="Freeform: Shape 18">
              <a:extLst>
                <a:ext uri="{FF2B5EF4-FFF2-40B4-BE49-F238E27FC236}">
                  <a16:creationId xmlns:a16="http://schemas.microsoft.com/office/drawing/2014/main" id="{902283C0-2C16-4CF1-8C22-2034981F1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810" y="4641437"/>
              <a:ext cx="514467" cy="552575"/>
            </a:xfrm>
            <a:custGeom>
              <a:avLst/>
              <a:gdLst>
                <a:gd name="T0" fmla="*/ 18390 w 514466"/>
                <a:gd name="T1" fmla="*/ 237877 h 552575"/>
                <a:gd name="T2" fmla="*/ 68354 w 514466"/>
                <a:gd name="T3" fmla="*/ 28915 h 552575"/>
                <a:gd name="T4" fmla="*/ 407316 w 514466"/>
                <a:gd name="T5" fmla="*/ 101956 h 552575"/>
                <a:gd name="T6" fmla="*/ 495177 w 514466"/>
                <a:gd name="T7" fmla="*/ 346910 h 552575"/>
                <a:gd name="T8" fmla="*/ 430392 w 514466"/>
                <a:gd name="T9" fmla="*/ 552697 h 552575"/>
                <a:gd name="T10" fmla="*/ 363914 w 514466"/>
                <a:gd name="T11" fmla="*/ 420799 h 552575"/>
                <a:gd name="T12" fmla="*/ 244077 w 514466"/>
                <a:gd name="T13" fmla="*/ 400051 h 552575"/>
                <a:gd name="T14" fmla="*/ 222059 w 514466"/>
                <a:gd name="T15" fmla="*/ 281279 h 552575"/>
                <a:gd name="T16" fmla="*/ 18390 w 514466"/>
                <a:gd name="T17" fmla="*/ 237877 h 5525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4466"/>
                <a:gd name="T28" fmla="*/ 0 h 552575"/>
                <a:gd name="T29" fmla="*/ 514466 w 514466"/>
                <a:gd name="T30" fmla="*/ 552575 h 5525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4466" h="552575">
                  <a:moveTo>
                    <a:pt x="18390" y="237877"/>
                  </a:moveTo>
                  <a:cubicBezTo>
                    <a:pt x="18390" y="237877"/>
                    <a:pt x="-42796" y="117835"/>
                    <a:pt x="68354" y="28915"/>
                  </a:cubicBezTo>
                  <a:cubicBezTo>
                    <a:pt x="179504" y="-60005"/>
                    <a:pt x="384233" y="96028"/>
                    <a:pt x="407310" y="101956"/>
                  </a:cubicBezTo>
                  <a:cubicBezTo>
                    <a:pt x="430386" y="107884"/>
                    <a:pt x="561438" y="116988"/>
                    <a:pt x="495171" y="346910"/>
                  </a:cubicBezTo>
                  <a:cubicBezTo>
                    <a:pt x="438432" y="544440"/>
                    <a:pt x="430386" y="552697"/>
                    <a:pt x="430386" y="552697"/>
                  </a:cubicBezTo>
                  <a:cubicBezTo>
                    <a:pt x="430386" y="552697"/>
                    <a:pt x="388044" y="438371"/>
                    <a:pt x="363908" y="420799"/>
                  </a:cubicBezTo>
                  <a:cubicBezTo>
                    <a:pt x="326435" y="393488"/>
                    <a:pt x="244077" y="400051"/>
                    <a:pt x="244077" y="400051"/>
                  </a:cubicBezTo>
                  <a:cubicBezTo>
                    <a:pt x="244077" y="400051"/>
                    <a:pt x="283245" y="296099"/>
                    <a:pt x="222059" y="281279"/>
                  </a:cubicBezTo>
                  <a:cubicBezTo>
                    <a:pt x="161085" y="266882"/>
                    <a:pt x="80422" y="215012"/>
                    <a:pt x="18390" y="237877"/>
                  </a:cubicBezTo>
                  <a:close/>
                </a:path>
              </a:pathLst>
            </a:custGeom>
            <a:solidFill>
              <a:srgbClr val="D88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3" name="Freeform: Shape 19">
              <a:extLst>
                <a:ext uri="{FF2B5EF4-FFF2-40B4-BE49-F238E27FC236}">
                  <a16:creationId xmlns:a16="http://schemas.microsoft.com/office/drawing/2014/main" id="{EB2F0675-C102-4A61-8AEA-6C2599E2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664" y="4929876"/>
              <a:ext cx="110092" cy="167255"/>
            </a:xfrm>
            <a:custGeom>
              <a:avLst/>
              <a:gdLst>
                <a:gd name="T0" fmla="*/ 16856 w 110091"/>
                <a:gd name="T1" fmla="*/ 52332 h 167254"/>
                <a:gd name="T2" fmla="*/ 92444 w 110091"/>
                <a:gd name="T3" fmla="*/ 12741 h 167254"/>
                <a:gd name="T4" fmla="*/ 50518 w 110091"/>
                <a:gd name="T5" fmla="*/ 165817 h 167254"/>
                <a:gd name="T6" fmla="*/ 16856 w 110091"/>
                <a:gd name="T7" fmla="*/ 52332 h 1672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91"/>
                <a:gd name="T13" fmla="*/ 0 h 167254"/>
                <a:gd name="T14" fmla="*/ 110091 w 110091"/>
                <a:gd name="T15" fmla="*/ 167254 h 1672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91" h="167254">
                  <a:moveTo>
                    <a:pt x="16856" y="52332"/>
                  </a:moveTo>
                  <a:cubicBezTo>
                    <a:pt x="22360" y="38147"/>
                    <a:pt x="39721" y="-23250"/>
                    <a:pt x="92438" y="12741"/>
                  </a:cubicBezTo>
                  <a:cubicBezTo>
                    <a:pt x="145155" y="48733"/>
                    <a:pt x="59622" y="164329"/>
                    <a:pt x="50518" y="165811"/>
                  </a:cubicBezTo>
                  <a:cubicBezTo>
                    <a:pt x="41203" y="167293"/>
                    <a:pt x="-28663" y="172374"/>
                    <a:pt x="16856" y="52332"/>
                  </a:cubicBezTo>
                  <a:close/>
                </a:path>
              </a:pathLst>
            </a:custGeom>
            <a:solidFill>
              <a:srgbClr val="EEA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4" name="Freeform: Shape 20">
              <a:extLst>
                <a:ext uri="{FF2B5EF4-FFF2-40B4-BE49-F238E27FC236}">
                  <a16:creationId xmlns:a16="http://schemas.microsoft.com/office/drawing/2014/main" id="{00433B01-27A6-492A-B36D-5FD8939E6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704" y="5228961"/>
              <a:ext cx="188426" cy="133380"/>
            </a:xfrm>
            <a:custGeom>
              <a:avLst/>
              <a:gdLst>
                <a:gd name="T0" fmla="*/ 2011 w 188426"/>
                <a:gd name="T1" fmla="*/ 119090 h 133380"/>
                <a:gd name="T2" fmla="*/ 1800 w 188426"/>
                <a:gd name="T3" fmla="*/ 132639 h 133380"/>
                <a:gd name="T4" fmla="*/ 188109 w 188426"/>
                <a:gd name="T5" fmla="*/ 1588 h 133380"/>
                <a:gd name="T6" fmla="*/ 1588 w 188426"/>
                <a:gd name="T7" fmla="*/ 82039 h 133380"/>
                <a:gd name="T8" fmla="*/ 2011 w 188426"/>
                <a:gd name="T9" fmla="*/ 119090 h 133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8426"/>
                <a:gd name="T16" fmla="*/ 0 h 133380"/>
                <a:gd name="T17" fmla="*/ 188426 w 188426"/>
                <a:gd name="T18" fmla="*/ 133380 h 1333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8426" h="133380">
                  <a:moveTo>
                    <a:pt x="2011" y="119090"/>
                  </a:moveTo>
                  <a:cubicBezTo>
                    <a:pt x="2011" y="123747"/>
                    <a:pt x="2011" y="128193"/>
                    <a:pt x="1800" y="132639"/>
                  </a:cubicBezTo>
                  <a:cubicBezTo>
                    <a:pt x="157833" y="80346"/>
                    <a:pt x="188109" y="1588"/>
                    <a:pt x="188109" y="1588"/>
                  </a:cubicBezTo>
                  <a:cubicBezTo>
                    <a:pt x="139414" y="36097"/>
                    <a:pt x="1588" y="82039"/>
                    <a:pt x="1588" y="82039"/>
                  </a:cubicBezTo>
                  <a:cubicBezTo>
                    <a:pt x="1800" y="93260"/>
                    <a:pt x="2011" y="106175"/>
                    <a:pt x="2011" y="119090"/>
                  </a:cubicBezTo>
                  <a:close/>
                </a:path>
              </a:pathLst>
            </a:custGeom>
            <a:solidFill>
              <a:srgbClr val="A77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5" name="Freeform: Shape 21">
              <a:extLst>
                <a:ext uri="{FF2B5EF4-FFF2-40B4-BE49-F238E27FC236}">
                  <a16:creationId xmlns:a16="http://schemas.microsoft.com/office/drawing/2014/main" id="{A1D53174-F310-4087-85E2-FAAA679A9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483" y="6541637"/>
              <a:ext cx="199012" cy="169372"/>
            </a:xfrm>
            <a:custGeom>
              <a:avLst/>
              <a:gdLst>
                <a:gd name="T0" fmla="*/ 125481 w 199011"/>
                <a:gd name="T1" fmla="*/ 3448 h 169371"/>
                <a:gd name="T2" fmla="*/ 94988 w 199011"/>
                <a:gd name="T3" fmla="*/ 15728 h 169371"/>
                <a:gd name="T4" fmla="*/ 9032 w 199011"/>
                <a:gd name="T5" fmla="*/ 12764 h 169371"/>
                <a:gd name="T6" fmla="*/ 61537 w 199011"/>
                <a:gd name="T7" fmla="*/ 166051 h 169371"/>
                <a:gd name="T8" fmla="*/ 183702 w 199011"/>
                <a:gd name="T9" fmla="*/ 92586 h 169371"/>
                <a:gd name="T10" fmla="*/ 125481 w 199011"/>
                <a:gd name="T11" fmla="*/ 3448 h 169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011"/>
                <a:gd name="T19" fmla="*/ 0 h 169371"/>
                <a:gd name="T20" fmla="*/ 199011 w 199011"/>
                <a:gd name="T21" fmla="*/ 169371 h 1693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011" h="169371">
                  <a:moveTo>
                    <a:pt x="125475" y="3448"/>
                  </a:moveTo>
                  <a:cubicBezTo>
                    <a:pt x="125475" y="3448"/>
                    <a:pt x="110655" y="15728"/>
                    <a:pt x="94988" y="15728"/>
                  </a:cubicBezTo>
                  <a:cubicBezTo>
                    <a:pt x="67888" y="15516"/>
                    <a:pt x="37190" y="-13912"/>
                    <a:pt x="9032" y="12764"/>
                  </a:cubicBezTo>
                  <a:cubicBezTo>
                    <a:pt x="-19126" y="39440"/>
                    <a:pt x="40154" y="152919"/>
                    <a:pt x="61537" y="166045"/>
                  </a:cubicBezTo>
                  <a:cubicBezTo>
                    <a:pt x="82920" y="179383"/>
                    <a:pt x="131614" y="155459"/>
                    <a:pt x="183696" y="92580"/>
                  </a:cubicBezTo>
                  <a:cubicBezTo>
                    <a:pt x="235990" y="29701"/>
                    <a:pt x="125475" y="3448"/>
                    <a:pt x="125475" y="3448"/>
                  </a:cubicBezTo>
                  <a:close/>
                </a:path>
              </a:pathLst>
            </a:custGeom>
            <a:solidFill>
              <a:srgbClr val="EEA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6" name="Freeform: Shape 22">
              <a:extLst>
                <a:ext uri="{FF2B5EF4-FFF2-40B4-BE49-F238E27FC236}">
                  <a16:creationId xmlns:a16="http://schemas.microsoft.com/office/drawing/2014/main" id="{75B6CA23-64DC-4EC6-8476-3D6DEF4F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858" y="6545403"/>
              <a:ext cx="326041" cy="222300"/>
            </a:xfrm>
            <a:custGeom>
              <a:avLst/>
              <a:gdLst>
                <a:gd name="T0" fmla="*/ 219673 w 326040"/>
                <a:gd name="T1" fmla="*/ 1588 h 222300"/>
                <a:gd name="T2" fmla="*/ 106822 w 326040"/>
                <a:gd name="T3" fmla="*/ 48800 h 222300"/>
                <a:gd name="T4" fmla="*/ 2024 w 326040"/>
                <a:gd name="T5" fmla="*/ 124806 h 222300"/>
                <a:gd name="T6" fmla="*/ 109151 w 326040"/>
                <a:gd name="T7" fmla="*/ 86274 h 222300"/>
                <a:gd name="T8" fmla="*/ 151071 w 326040"/>
                <a:gd name="T9" fmla="*/ 78652 h 222300"/>
                <a:gd name="T10" fmla="*/ 104282 w 326040"/>
                <a:gd name="T11" fmla="*/ 106810 h 222300"/>
                <a:gd name="T12" fmla="*/ 2871 w 326040"/>
                <a:gd name="T13" fmla="*/ 190226 h 222300"/>
                <a:gd name="T14" fmla="*/ 31664 w 326040"/>
                <a:gd name="T15" fmla="*/ 195307 h 222300"/>
                <a:gd name="T16" fmla="*/ 24254 w 326040"/>
                <a:gd name="T17" fmla="*/ 212244 h 222300"/>
                <a:gd name="T18" fmla="*/ 156787 w 326040"/>
                <a:gd name="T19" fmla="*/ 184509 h 222300"/>
                <a:gd name="T20" fmla="*/ 132864 w 326040"/>
                <a:gd name="T21" fmla="*/ 217325 h 222300"/>
                <a:gd name="T22" fmla="*/ 314944 w 326040"/>
                <a:gd name="T23" fmla="*/ 152117 h 222300"/>
                <a:gd name="T24" fmla="*/ 219673 w 326040"/>
                <a:gd name="T25" fmla="*/ 1588 h 2223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6040"/>
                <a:gd name="T40" fmla="*/ 0 h 222300"/>
                <a:gd name="T41" fmla="*/ 326040 w 326040"/>
                <a:gd name="T42" fmla="*/ 222300 h 2223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6040" h="222300">
                  <a:moveTo>
                    <a:pt x="219667" y="1588"/>
                  </a:moveTo>
                  <a:cubicBezTo>
                    <a:pt x="219667" y="1588"/>
                    <a:pt x="165044" y="20431"/>
                    <a:pt x="106822" y="48800"/>
                  </a:cubicBezTo>
                  <a:cubicBezTo>
                    <a:pt x="55799" y="73783"/>
                    <a:pt x="-4116" y="111680"/>
                    <a:pt x="2024" y="124806"/>
                  </a:cubicBezTo>
                  <a:cubicBezTo>
                    <a:pt x="11339" y="144495"/>
                    <a:pt x="56858" y="107657"/>
                    <a:pt x="109151" y="86274"/>
                  </a:cubicBezTo>
                  <a:cubicBezTo>
                    <a:pt x="157211" y="66584"/>
                    <a:pt x="151071" y="78652"/>
                    <a:pt x="151071" y="78652"/>
                  </a:cubicBezTo>
                  <a:cubicBezTo>
                    <a:pt x="151071" y="78652"/>
                    <a:pt x="152553" y="75053"/>
                    <a:pt x="104282" y="106810"/>
                  </a:cubicBezTo>
                  <a:cubicBezTo>
                    <a:pt x="52412" y="140896"/>
                    <a:pt x="-1999" y="179640"/>
                    <a:pt x="2871" y="190226"/>
                  </a:cubicBezTo>
                  <a:cubicBezTo>
                    <a:pt x="8799" y="203564"/>
                    <a:pt x="10704" y="204622"/>
                    <a:pt x="31664" y="195307"/>
                  </a:cubicBezTo>
                  <a:cubicBezTo>
                    <a:pt x="20866" y="203140"/>
                    <a:pt x="21501" y="207375"/>
                    <a:pt x="24254" y="212244"/>
                  </a:cubicBezTo>
                  <a:cubicBezTo>
                    <a:pt x="39074" y="237650"/>
                    <a:pt x="123336" y="199541"/>
                    <a:pt x="156787" y="184509"/>
                  </a:cubicBezTo>
                  <a:cubicBezTo>
                    <a:pt x="131170" y="196365"/>
                    <a:pt x="113597" y="207586"/>
                    <a:pt x="132864" y="217325"/>
                  </a:cubicBezTo>
                  <a:cubicBezTo>
                    <a:pt x="154670" y="228334"/>
                    <a:pt x="271325" y="169266"/>
                    <a:pt x="314938" y="152117"/>
                  </a:cubicBezTo>
                  <a:cubicBezTo>
                    <a:pt x="362574" y="133275"/>
                    <a:pt x="219667" y="1588"/>
                    <a:pt x="219667" y="1588"/>
                  </a:cubicBezTo>
                  <a:close/>
                </a:path>
              </a:pathLst>
            </a:custGeom>
            <a:solidFill>
              <a:srgbClr val="EEA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7" name="Freeform: Shape 23">
              <a:extLst>
                <a:ext uri="{FF2B5EF4-FFF2-40B4-BE49-F238E27FC236}">
                  <a16:creationId xmlns:a16="http://schemas.microsoft.com/office/drawing/2014/main" id="{DADEA190-2A1A-4D40-8D85-3153E3D01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054" y="6338346"/>
              <a:ext cx="349329" cy="368384"/>
            </a:xfrm>
            <a:custGeom>
              <a:avLst/>
              <a:gdLst>
                <a:gd name="T0" fmla="*/ 1588 w 349329"/>
                <a:gd name="T1" fmla="*/ 208651 h 368383"/>
                <a:gd name="T2" fmla="*/ 103846 w 349329"/>
                <a:gd name="T3" fmla="*/ 367014 h 368383"/>
                <a:gd name="T4" fmla="*/ 347953 w 349329"/>
                <a:gd name="T5" fmla="*/ 95589 h 368383"/>
                <a:gd name="T6" fmla="*/ 185780 w 349329"/>
                <a:gd name="T7" fmla="*/ 1588 h 368383"/>
                <a:gd name="T8" fmla="*/ 1588 w 349329"/>
                <a:gd name="T9" fmla="*/ 208651 h 368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9329"/>
                <a:gd name="T16" fmla="*/ 0 h 368383"/>
                <a:gd name="T17" fmla="*/ 349329 w 349329"/>
                <a:gd name="T18" fmla="*/ 368383 h 3683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9329" h="368383">
                  <a:moveTo>
                    <a:pt x="1588" y="208645"/>
                  </a:moveTo>
                  <a:cubicBezTo>
                    <a:pt x="1588" y="208645"/>
                    <a:pt x="13444" y="278087"/>
                    <a:pt x="103846" y="367008"/>
                  </a:cubicBezTo>
                  <a:cubicBezTo>
                    <a:pt x="103846" y="367008"/>
                    <a:pt x="311115" y="138356"/>
                    <a:pt x="347953" y="95589"/>
                  </a:cubicBezTo>
                  <a:lnTo>
                    <a:pt x="185780" y="1588"/>
                  </a:lnTo>
                  <a:lnTo>
                    <a:pt x="1588" y="208645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8" name="Freeform: Shape 24">
              <a:extLst>
                <a:ext uri="{FF2B5EF4-FFF2-40B4-BE49-F238E27FC236}">
                  <a16:creationId xmlns:a16="http://schemas.microsoft.com/office/drawing/2014/main" id="{BB3B106F-31B2-4997-A521-CAB02D3AE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04" y="4990748"/>
              <a:ext cx="186309" cy="186309"/>
            </a:xfrm>
            <a:custGeom>
              <a:avLst/>
              <a:gdLst>
                <a:gd name="T0" fmla="*/ 150040 w 186308"/>
                <a:gd name="T1" fmla="*/ 187090 h 186308"/>
                <a:gd name="T2" fmla="*/ 37402 w 186308"/>
                <a:gd name="T3" fmla="*/ 187090 h 186308"/>
                <a:gd name="T4" fmla="*/ 352 w 186308"/>
                <a:gd name="T5" fmla="*/ 150040 h 186308"/>
                <a:gd name="T6" fmla="*/ 352 w 186308"/>
                <a:gd name="T7" fmla="*/ 37402 h 186308"/>
                <a:gd name="T8" fmla="*/ 37402 w 186308"/>
                <a:gd name="T9" fmla="*/ 352 h 186308"/>
                <a:gd name="T10" fmla="*/ 150040 w 186308"/>
                <a:gd name="T11" fmla="*/ 352 h 186308"/>
                <a:gd name="T12" fmla="*/ 187090 w 186308"/>
                <a:gd name="T13" fmla="*/ 37402 h 186308"/>
                <a:gd name="T14" fmla="*/ 187090 w 186308"/>
                <a:gd name="T15" fmla="*/ 150040 h 186308"/>
                <a:gd name="T16" fmla="*/ 150040 w 186308"/>
                <a:gd name="T17" fmla="*/ 187090 h 186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6308"/>
                <a:gd name="T28" fmla="*/ 0 h 186308"/>
                <a:gd name="T29" fmla="*/ 186308 w 186308"/>
                <a:gd name="T30" fmla="*/ 186308 h 186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6308" h="186308">
                  <a:moveTo>
                    <a:pt x="150034" y="187084"/>
                  </a:moveTo>
                  <a:lnTo>
                    <a:pt x="37402" y="187084"/>
                  </a:lnTo>
                  <a:cubicBezTo>
                    <a:pt x="16866" y="187084"/>
                    <a:pt x="352" y="170570"/>
                    <a:pt x="352" y="150034"/>
                  </a:cubicBezTo>
                  <a:lnTo>
                    <a:pt x="352" y="37402"/>
                  </a:lnTo>
                  <a:cubicBezTo>
                    <a:pt x="352" y="16866"/>
                    <a:pt x="16866" y="352"/>
                    <a:pt x="37402" y="352"/>
                  </a:cubicBezTo>
                  <a:lnTo>
                    <a:pt x="150034" y="352"/>
                  </a:lnTo>
                  <a:cubicBezTo>
                    <a:pt x="170570" y="352"/>
                    <a:pt x="187084" y="16866"/>
                    <a:pt x="187084" y="37402"/>
                  </a:cubicBezTo>
                  <a:lnTo>
                    <a:pt x="187084" y="150034"/>
                  </a:lnTo>
                  <a:cubicBezTo>
                    <a:pt x="187084" y="170570"/>
                    <a:pt x="170570" y="187084"/>
                    <a:pt x="150034" y="187084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11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29" name="Freeform: Shape 25">
              <a:extLst>
                <a:ext uri="{FF2B5EF4-FFF2-40B4-BE49-F238E27FC236}">
                  <a16:creationId xmlns:a16="http://schemas.microsoft.com/office/drawing/2014/main" id="{61C2242B-9A52-4F4C-8B5D-AA92D5563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59" y="4742441"/>
              <a:ext cx="647847" cy="59280"/>
            </a:xfrm>
            <a:custGeom>
              <a:avLst/>
              <a:gdLst>
                <a:gd name="T0" fmla="*/ 628264 w 647847"/>
                <a:gd name="T1" fmla="*/ 59598 h 59280"/>
                <a:gd name="T2" fmla="*/ 20854 w 647847"/>
                <a:gd name="T3" fmla="*/ 59598 h 59280"/>
                <a:gd name="T4" fmla="*/ 1588 w 647847"/>
                <a:gd name="T5" fmla="*/ 40332 h 59280"/>
                <a:gd name="T6" fmla="*/ 1588 w 647847"/>
                <a:gd name="T7" fmla="*/ 20854 h 59280"/>
                <a:gd name="T8" fmla="*/ 20854 w 647847"/>
                <a:gd name="T9" fmla="*/ 1588 h 59280"/>
                <a:gd name="T10" fmla="*/ 628264 w 647847"/>
                <a:gd name="T11" fmla="*/ 1588 h 59280"/>
                <a:gd name="T12" fmla="*/ 647530 w 647847"/>
                <a:gd name="T13" fmla="*/ 20854 h 59280"/>
                <a:gd name="T14" fmla="*/ 647530 w 647847"/>
                <a:gd name="T15" fmla="*/ 40332 h 59280"/>
                <a:gd name="T16" fmla="*/ 628264 w 647847"/>
                <a:gd name="T17" fmla="*/ 59598 h 59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7847"/>
                <a:gd name="T28" fmla="*/ 0 h 59280"/>
                <a:gd name="T29" fmla="*/ 647847 w 647847"/>
                <a:gd name="T30" fmla="*/ 59280 h 59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7847" h="59280">
                  <a:moveTo>
                    <a:pt x="628264" y="59598"/>
                  </a:moveTo>
                  <a:lnTo>
                    <a:pt x="20854" y="59598"/>
                  </a:lnTo>
                  <a:cubicBezTo>
                    <a:pt x="10268" y="59598"/>
                    <a:pt x="1588" y="50917"/>
                    <a:pt x="1588" y="40332"/>
                  </a:cubicBezTo>
                  <a:lnTo>
                    <a:pt x="1588" y="20854"/>
                  </a:lnTo>
                  <a:cubicBezTo>
                    <a:pt x="1588" y="10268"/>
                    <a:pt x="10268" y="1588"/>
                    <a:pt x="20854" y="1588"/>
                  </a:cubicBezTo>
                  <a:lnTo>
                    <a:pt x="628264" y="1588"/>
                  </a:lnTo>
                  <a:cubicBezTo>
                    <a:pt x="638849" y="1588"/>
                    <a:pt x="647530" y="10268"/>
                    <a:pt x="647530" y="20854"/>
                  </a:cubicBezTo>
                  <a:lnTo>
                    <a:pt x="647530" y="40332"/>
                  </a:lnTo>
                  <a:cubicBezTo>
                    <a:pt x="647530" y="50917"/>
                    <a:pt x="638849" y="59598"/>
                    <a:pt x="628264" y="59598"/>
                  </a:cubicBezTo>
                  <a:close/>
                </a:path>
              </a:pathLst>
            </a:custGeom>
            <a:solidFill>
              <a:srgbClr val="D9D9D9">
                <a:alpha val="7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0" name="Freeform: Shape 26">
              <a:extLst>
                <a:ext uri="{FF2B5EF4-FFF2-40B4-BE49-F238E27FC236}">
                  <a16:creationId xmlns:a16="http://schemas.microsoft.com/office/drawing/2014/main" id="{510F53D2-90F6-492B-A074-6A58926C3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59" y="4836230"/>
              <a:ext cx="738884" cy="59280"/>
            </a:xfrm>
            <a:custGeom>
              <a:avLst/>
              <a:gdLst>
                <a:gd name="T0" fmla="*/ 718242 w 738884"/>
                <a:gd name="T1" fmla="*/ 59598 h 59280"/>
                <a:gd name="T2" fmla="*/ 20854 w 738884"/>
                <a:gd name="T3" fmla="*/ 59598 h 59280"/>
                <a:gd name="T4" fmla="*/ 1588 w 738884"/>
                <a:gd name="T5" fmla="*/ 40332 h 59280"/>
                <a:gd name="T6" fmla="*/ 1588 w 738884"/>
                <a:gd name="T7" fmla="*/ 20854 h 59280"/>
                <a:gd name="T8" fmla="*/ 20854 w 738884"/>
                <a:gd name="T9" fmla="*/ 1588 h 59280"/>
                <a:gd name="T10" fmla="*/ 718242 w 738884"/>
                <a:gd name="T11" fmla="*/ 1588 h 59280"/>
                <a:gd name="T12" fmla="*/ 737508 w 738884"/>
                <a:gd name="T13" fmla="*/ 20854 h 59280"/>
                <a:gd name="T14" fmla="*/ 737508 w 738884"/>
                <a:gd name="T15" fmla="*/ 40332 h 59280"/>
                <a:gd name="T16" fmla="*/ 718242 w 738884"/>
                <a:gd name="T17" fmla="*/ 59598 h 59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884"/>
                <a:gd name="T28" fmla="*/ 0 h 59280"/>
                <a:gd name="T29" fmla="*/ 738884 w 738884"/>
                <a:gd name="T30" fmla="*/ 59280 h 59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884" h="59280">
                  <a:moveTo>
                    <a:pt x="718242" y="59598"/>
                  </a:moveTo>
                  <a:lnTo>
                    <a:pt x="20854" y="59598"/>
                  </a:lnTo>
                  <a:cubicBezTo>
                    <a:pt x="10268" y="59598"/>
                    <a:pt x="1588" y="50917"/>
                    <a:pt x="1588" y="40332"/>
                  </a:cubicBezTo>
                  <a:lnTo>
                    <a:pt x="1588" y="20854"/>
                  </a:lnTo>
                  <a:cubicBezTo>
                    <a:pt x="1588" y="10268"/>
                    <a:pt x="10268" y="1588"/>
                    <a:pt x="20854" y="1588"/>
                  </a:cubicBezTo>
                  <a:lnTo>
                    <a:pt x="718242" y="1588"/>
                  </a:lnTo>
                  <a:cubicBezTo>
                    <a:pt x="728828" y="1588"/>
                    <a:pt x="737508" y="10268"/>
                    <a:pt x="737508" y="20854"/>
                  </a:cubicBezTo>
                  <a:lnTo>
                    <a:pt x="737508" y="40332"/>
                  </a:lnTo>
                  <a:cubicBezTo>
                    <a:pt x="737508" y="50917"/>
                    <a:pt x="729040" y="59598"/>
                    <a:pt x="718242" y="59598"/>
                  </a:cubicBezTo>
                  <a:close/>
                </a:path>
              </a:pathLst>
            </a:custGeom>
            <a:solidFill>
              <a:srgbClr val="D9D9D9">
                <a:alpha val="7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1" name="Freeform: Shape 27">
              <a:extLst>
                <a:ext uri="{FF2B5EF4-FFF2-40B4-BE49-F238E27FC236}">
                  <a16:creationId xmlns:a16="http://schemas.microsoft.com/office/drawing/2014/main" id="{90941258-C240-4BC3-A43C-9AD5BE3EA8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2804" y="4726104"/>
              <a:ext cx="186309" cy="186309"/>
            </a:xfrm>
            <a:custGeom>
              <a:avLst/>
              <a:gdLst>
                <a:gd name="T0" fmla="*/ 150040 w 186308"/>
                <a:gd name="T1" fmla="*/ 187090 h 186308"/>
                <a:gd name="T2" fmla="*/ 37402 w 186308"/>
                <a:gd name="T3" fmla="*/ 187090 h 186308"/>
                <a:gd name="T4" fmla="*/ 352 w 186308"/>
                <a:gd name="T5" fmla="*/ 150040 h 186308"/>
                <a:gd name="T6" fmla="*/ 352 w 186308"/>
                <a:gd name="T7" fmla="*/ 37402 h 186308"/>
                <a:gd name="T8" fmla="*/ 37402 w 186308"/>
                <a:gd name="T9" fmla="*/ 352 h 186308"/>
                <a:gd name="T10" fmla="*/ 150040 w 186308"/>
                <a:gd name="T11" fmla="*/ 352 h 186308"/>
                <a:gd name="T12" fmla="*/ 187090 w 186308"/>
                <a:gd name="T13" fmla="*/ 37402 h 186308"/>
                <a:gd name="T14" fmla="*/ 187090 w 186308"/>
                <a:gd name="T15" fmla="*/ 150040 h 186308"/>
                <a:gd name="T16" fmla="*/ 150040 w 186308"/>
                <a:gd name="T17" fmla="*/ 187090 h 186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6308"/>
                <a:gd name="T28" fmla="*/ 0 h 186308"/>
                <a:gd name="T29" fmla="*/ 186308 w 186308"/>
                <a:gd name="T30" fmla="*/ 186308 h 186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6308" h="186308">
                  <a:moveTo>
                    <a:pt x="150034" y="187084"/>
                  </a:moveTo>
                  <a:lnTo>
                    <a:pt x="37402" y="187084"/>
                  </a:lnTo>
                  <a:cubicBezTo>
                    <a:pt x="16866" y="187084"/>
                    <a:pt x="352" y="170571"/>
                    <a:pt x="352" y="150034"/>
                  </a:cubicBezTo>
                  <a:lnTo>
                    <a:pt x="352" y="37402"/>
                  </a:lnTo>
                  <a:cubicBezTo>
                    <a:pt x="352" y="16866"/>
                    <a:pt x="16866" y="352"/>
                    <a:pt x="37402" y="352"/>
                  </a:cubicBezTo>
                  <a:lnTo>
                    <a:pt x="150034" y="352"/>
                  </a:lnTo>
                  <a:cubicBezTo>
                    <a:pt x="170570" y="352"/>
                    <a:pt x="187084" y="16866"/>
                    <a:pt x="187084" y="37402"/>
                  </a:cubicBezTo>
                  <a:lnTo>
                    <a:pt x="187084" y="150034"/>
                  </a:lnTo>
                  <a:cubicBezTo>
                    <a:pt x="187084" y="170571"/>
                    <a:pt x="170570" y="187084"/>
                    <a:pt x="150034" y="187084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11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2" name="Freeform: Shape 28">
              <a:extLst>
                <a:ext uri="{FF2B5EF4-FFF2-40B4-BE49-F238E27FC236}">
                  <a16:creationId xmlns:a16="http://schemas.microsoft.com/office/drawing/2014/main" id="{A0BC4A02-806F-45CF-B5B5-B9F2F8DD4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59" y="5007084"/>
              <a:ext cx="486944" cy="59280"/>
            </a:xfrm>
            <a:custGeom>
              <a:avLst/>
              <a:gdLst>
                <a:gd name="T0" fmla="*/ 470330 w 486943"/>
                <a:gd name="T1" fmla="*/ 59598 h 59280"/>
                <a:gd name="T2" fmla="*/ 18313 w 486943"/>
                <a:gd name="T3" fmla="*/ 59598 h 59280"/>
                <a:gd name="T4" fmla="*/ 1588 w 486943"/>
                <a:gd name="T5" fmla="*/ 42872 h 59280"/>
                <a:gd name="T6" fmla="*/ 1588 w 486943"/>
                <a:gd name="T7" fmla="*/ 18313 h 59280"/>
                <a:gd name="T8" fmla="*/ 18313 w 486943"/>
                <a:gd name="T9" fmla="*/ 1588 h 59280"/>
                <a:gd name="T10" fmla="*/ 470330 w 486943"/>
                <a:gd name="T11" fmla="*/ 1588 h 59280"/>
                <a:gd name="T12" fmla="*/ 487056 w 486943"/>
                <a:gd name="T13" fmla="*/ 18313 h 59280"/>
                <a:gd name="T14" fmla="*/ 487056 w 486943"/>
                <a:gd name="T15" fmla="*/ 42872 h 59280"/>
                <a:gd name="T16" fmla="*/ 470330 w 486943"/>
                <a:gd name="T17" fmla="*/ 59598 h 59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943"/>
                <a:gd name="T28" fmla="*/ 0 h 59280"/>
                <a:gd name="T29" fmla="*/ 486943 w 486943"/>
                <a:gd name="T30" fmla="*/ 59280 h 59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943" h="59280">
                  <a:moveTo>
                    <a:pt x="470324" y="59598"/>
                  </a:moveTo>
                  <a:lnTo>
                    <a:pt x="18313" y="59598"/>
                  </a:lnTo>
                  <a:cubicBezTo>
                    <a:pt x="8998" y="59598"/>
                    <a:pt x="1588" y="52188"/>
                    <a:pt x="1588" y="42872"/>
                  </a:cubicBezTo>
                  <a:lnTo>
                    <a:pt x="1588" y="18313"/>
                  </a:lnTo>
                  <a:cubicBezTo>
                    <a:pt x="1588" y="8998"/>
                    <a:pt x="8998" y="1588"/>
                    <a:pt x="18313" y="1588"/>
                  </a:cubicBezTo>
                  <a:lnTo>
                    <a:pt x="470324" y="1588"/>
                  </a:lnTo>
                  <a:cubicBezTo>
                    <a:pt x="479640" y="1588"/>
                    <a:pt x="487050" y="8998"/>
                    <a:pt x="487050" y="18313"/>
                  </a:cubicBezTo>
                  <a:lnTo>
                    <a:pt x="487050" y="42872"/>
                  </a:lnTo>
                  <a:cubicBezTo>
                    <a:pt x="487050" y="52188"/>
                    <a:pt x="479640" y="59598"/>
                    <a:pt x="470324" y="59598"/>
                  </a:cubicBezTo>
                  <a:close/>
                </a:path>
              </a:pathLst>
            </a:custGeom>
            <a:solidFill>
              <a:srgbClr val="D9D9D9">
                <a:alpha val="7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3" name="Freeform: Shape 29">
              <a:extLst>
                <a:ext uri="{FF2B5EF4-FFF2-40B4-BE49-F238E27FC236}">
                  <a16:creationId xmlns:a16="http://schemas.microsoft.com/office/drawing/2014/main" id="{A1CA8ACD-DA69-45D4-9417-7DD87E121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59" y="5100874"/>
              <a:ext cx="599153" cy="59280"/>
            </a:xfrm>
            <a:custGeom>
              <a:avLst/>
              <a:gdLst>
                <a:gd name="T0" fmla="*/ 581481 w 599152"/>
                <a:gd name="T1" fmla="*/ 59598 h 59280"/>
                <a:gd name="T2" fmla="*/ 18948 w 599152"/>
                <a:gd name="T3" fmla="*/ 59598 h 59280"/>
                <a:gd name="T4" fmla="*/ 1588 w 599152"/>
                <a:gd name="T5" fmla="*/ 42237 h 59280"/>
                <a:gd name="T6" fmla="*/ 1588 w 599152"/>
                <a:gd name="T7" fmla="*/ 18948 h 59280"/>
                <a:gd name="T8" fmla="*/ 18948 w 599152"/>
                <a:gd name="T9" fmla="*/ 1588 h 59280"/>
                <a:gd name="T10" fmla="*/ 581269 w 599152"/>
                <a:gd name="T11" fmla="*/ 1588 h 59280"/>
                <a:gd name="T12" fmla="*/ 598630 w 599152"/>
                <a:gd name="T13" fmla="*/ 18948 h 59280"/>
                <a:gd name="T14" fmla="*/ 598630 w 599152"/>
                <a:gd name="T15" fmla="*/ 42237 h 59280"/>
                <a:gd name="T16" fmla="*/ 581481 w 599152"/>
                <a:gd name="T17" fmla="*/ 59598 h 59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99152"/>
                <a:gd name="T28" fmla="*/ 0 h 59280"/>
                <a:gd name="T29" fmla="*/ 599152 w 599152"/>
                <a:gd name="T30" fmla="*/ 59280 h 59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99152" h="59280">
                  <a:moveTo>
                    <a:pt x="581475" y="59598"/>
                  </a:moveTo>
                  <a:lnTo>
                    <a:pt x="18948" y="59598"/>
                  </a:lnTo>
                  <a:cubicBezTo>
                    <a:pt x="9421" y="59598"/>
                    <a:pt x="1588" y="51764"/>
                    <a:pt x="1588" y="42237"/>
                  </a:cubicBezTo>
                  <a:lnTo>
                    <a:pt x="1588" y="18948"/>
                  </a:lnTo>
                  <a:cubicBezTo>
                    <a:pt x="1588" y="9421"/>
                    <a:pt x="9421" y="1588"/>
                    <a:pt x="18948" y="1588"/>
                  </a:cubicBezTo>
                  <a:lnTo>
                    <a:pt x="581263" y="1588"/>
                  </a:lnTo>
                  <a:cubicBezTo>
                    <a:pt x="590790" y="1588"/>
                    <a:pt x="598624" y="9421"/>
                    <a:pt x="598624" y="18948"/>
                  </a:cubicBezTo>
                  <a:lnTo>
                    <a:pt x="598624" y="42237"/>
                  </a:lnTo>
                  <a:cubicBezTo>
                    <a:pt x="598835" y="51764"/>
                    <a:pt x="591002" y="59598"/>
                    <a:pt x="581475" y="59598"/>
                  </a:cubicBezTo>
                  <a:close/>
                </a:path>
              </a:pathLst>
            </a:custGeom>
            <a:solidFill>
              <a:srgbClr val="D9D9D9">
                <a:alpha val="7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4" name="Freeform: Shape 45">
              <a:extLst>
                <a:ext uri="{FF2B5EF4-FFF2-40B4-BE49-F238E27FC236}">
                  <a16:creationId xmlns:a16="http://schemas.microsoft.com/office/drawing/2014/main" id="{7074D142-E264-4B6C-8D38-14CC9DA51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59" y="5271727"/>
              <a:ext cx="707127" cy="59280"/>
            </a:xfrm>
            <a:custGeom>
              <a:avLst/>
              <a:gdLst>
                <a:gd name="T0" fmla="*/ 685850 w 707127"/>
                <a:gd name="T1" fmla="*/ 59598 h 59280"/>
                <a:gd name="T2" fmla="*/ 21701 w 707127"/>
                <a:gd name="T3" fmla="*/ 59598 h 59280"/>
                <a:gd name="T4" fmla="*/ 1588 w 707127"/>
                <a:gd name="T5" fmla="*/ 39485 h 59280"/>
                <a:gd name="T6" fmla="*/ 1588 w 707127"/>
                <a:gd name="T7" fmla="*/ 21701 h 59280"/>
                <a:gd name="T8" fmla="*/ 21701 w 707127"/>
                <a:gd name="T9" fmla="*/ 1588 h 59280"/>
                <a:gd name="T10" fmla="*/ 685850 w 707127"/>
                <a:gd name="T11" fmla="*/ 1588 h 59280"/>
                <a:gd name="T12" fmla="*/ 705963 w 707127"/>
                <a:gd name="T13" fmla="*/ 21701 h 59280"/>
                <a:gd name="T14" fmla="*/ 705963 w 707127"/>
                <a:gd name="T15" fmla="*/ 39485 h 59280"/>
                <a:gd name="T16" fmla="*/ 685850 w 707127"/>
                <a:gd name="T17" fmla="*/ 59598 h 59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7127"/>
                <a:gd name="T28" fmla="*/ 0 h 59280"/>
                <a:gd name="T29" fmla="*/ 707127 w 707127"/>
                <a:gd name="T30" fmla="*/ 59280 h 59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7127" h="59280">
                  <a:moveTo>
                    <a:pt x="685850" y="59598"/>
                  </a:moveTo>
                  <a:lnTo>
                    <a:pt x="21701" y="59598"/>
                  </a:lnTo>
                  <a:cubicBezTo>
                    <a:pt x="10692" y="59598"/>
                    <a:pt x="1588" y="50494"/>
                    <a:pt x="1588" y="39485"/>
                  </a:cubicBezTo>
                  <a:lnTo>
                    <a:pt x="1588" y="21701"/>
                  </a:lnTo>
                  <a:cubicBezTo>
                    <a:pt x="1588" y="10692"/>
                    <a:pt x="10692" y="1588"/>
                    <a:pt x="21701" y="1588"/>
                  </a:cubicBezTo>
                  <a:lnTo>
                    <a:pt x="685850" y="1588"/>
                  </a:lnTo>
                  <a:cubicBezTo>
                    <a:pt x="696859" y="1588"/>
                    <a:pt x="705963" y="10692"/>
                    <a:pt x="705963" y="21701"/>
                  </a:cubicBezTo>
                  <a:lnTo>
                    <a:pt x="705963" y="39485"/>
                  </a:lnTo>
                  <a:cubicBezTo>
                    <a:pt x="705963" y="50706"/>
                    <a:pt x="697071" y="59598"/>
                    <a:pt x="685850" y="59598"/>
                  </a:cubicBezTo>
                  <a:close/>
                </a:path>
              </a:pathLst>
            </a:custGeom>
            <a:solidFill>
              <a:srgbClr val="D9D9D9">
                <a:alpha val="7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5" name="Freeform: Shape 46">
              <a:extLst>
                <a:ext uri="{FF2B5EF4-FFF2-40B4-BE49-F238E27FC236}">
                  <a16:creationId xmlns:a16="http://schemas.microsoft.com/office/drawing/2014/main" id="{C15A1838-4E18-4589-811A-C9FAF5AD7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71" y="5365729"/>
              <a:ext cx="647847" cy="59280"/>
            </a:xfrm>
            <a:custGeom>
              <a:avLst/>
              <a:gdLst>
                <a:gd name="T0" fmla="*/ 629322 w 647847"/>
                <a:gd name="T1" fmla="*/ 59386 h 59280"/>
                <a:gd name="T2" fmla="*/ 19584 w 647847"/>
                <a:gd name="T3" fmla="*/ 59386 h 59280"/>
                <a:gd name="T4" fmla="*/ 1588 w 647847"/>
                <a:gd name="T5" fmla="*/ 41390 h 59280"/>
                <a:gd name="T6" fmla="*/ 1588 w 647847"/>
                <a:gd name="T7" fmla="*/ 19584 h 59280"/>
                <a:gd name="T8" fmla="*/ 19584 w 647847"/>
                <a:gd name="T9" fmla="*/ 1588 h 59280"/>
                <a:gd name="T10" fmla="*/ 629322 w 647847"/>
                <a:gd name="T11" fmla="*/ 1588 h 59280"/>
                <a:gd name="T12" fmla="*/ 647318 w 647847"/>
                <a:gd name="T13" fmla="*/ 19584 h 59280"/>
                <a:gd name="T14" fmla="*/ 647318 w 647847"/>
                <a:gd name="T15" fmla="*/ 41390 h 59280"/>
                <a:gd name="T16" fmla="*/ 629322 w 647847"/>
                <a:gd name="T17" fmla="*/ 59386 h 59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7847"/>
                <a:gd name="T28" fmla="*/ 0 h 59280"/>
                <a:gd name="T29" fmla="*/ 647847 w 647847"/>
                <a:gd name="T30" fmla="*/ 59280 h 59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7847" h="59280">
                  <a:moveTo>
                    <a:pt x="629322" y="59386"/>
                  </a:moveTo>
                  <a:lnTo>
                    <a:pt x="19584" y="59386"/>
                  </a:lnTo>
                  <a:cubicBezTo>
                    <a:pt x="9633" y="59386"/>
                    <a:pt x="1588" y="51341"/>
                    <a:pt x="1588" y="41390"/>
                  </a:cubicBezTo>
                  <a:lnTo>
                    <a:pt x="1588" y="19584"/>
                  </a:lnTo>
                  <a:cubicBezTo>
                    <a:pt x="1588" y="9633"/>
                    <a:pt x="9633" y="1588"/>
                    <a:pt x="19584" y="1588"/>
                  </a:cubicBezTo>
                  <a:lnTo>
                    <a:pt x="629322" y="1588"/>
                  </a:lnTo>
                  <a:cubicBezTo>
                    <a:pt x="639273" y="1588"/>
                    <a:pt x="647318" y="9633"/>
                    <a:pt x="647318" y="19584"/>
                  </a:cubicBezTo>
                  <a:lnTo>
                    <a:pt x="647318" y="41390"/>
                  </a:lnTo>
                  <a:cubicBezTo>
                    <a:pt x="647318" y="51341"/>
                    <a:pt x="639273" y="59386"/>
                    <a:pt x="629322" y="59386"/>
                  </a:cubicBezTo>
                  <a:close/>
                </a:path>
              </a:pathLst>
            </a:custGeom>
            <a:solidFill>
              <a:srgbClr val="D9D9D9">
                <a:alpha val="7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6" name="Freeform: Shape 72">
              <a:extLst>
                <a:ext uri="{FF2B5EF4-FFF2-40B4-BE49-F238E27FC236}">
                  <a16:creationId xmlns:a16="http://schemas.microsoft.com/office/drawing/2014/main" id="{37AE41E9-3CFD-4DCF-BE39-28EEDF90A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04" y="5255603"/>
              <a:ext cx="186309" cy="186309"/>
            </a:xfrm>
            <a:custGeom>
              <a:avLst/>
              <a:gdLst>
                <a:gd name="T0" fmla="*/ 150040 w 186308"/>
                <a:gd name="T1" fmla="*/ 187090 h 186308"/>
                <a:gd name="T2" fmla="*/ 37402 w 186308"/>
                <a:gd name="T3" fmla="*/ 187090 h 186308"/>
                <a:gd name="T4" fmla="*/ 352 w 186308"/>
                <a:gd name="T5" fmla="*/ 150040 h 186308"/>
                <a:gd name="T6" fmla="*/ 352 w 186308"/>
                <a:gd name="T7" fmla="*/ 37402 h 186308"/>
                <a:gd name="T8" fmla="*/ 37402 w 186308"/>
                <a:gd name="T9" fmla="*/ 352 h 186308"/>
                <a:gd name="T10" fmla="*/ 150040 w 186308"/>
                <a:gd name="T11" fmla="*/ 352 h 186308"/>
                <a:gd name="T12" fmla="*/ 187090 w 186308"/>
                <a:gd name="T13" fmla="*/ 37402 h 186308"/>
                <a:gd name="T14" fmla="*/ 187090 w 186308"/>
                <a:gd name="T15" fmla="*/ 150040 h 186308"/>
                <a:gd name="T16" fmla="*/ 150040 w 186308"/>
                <a:gd name="T17" fmla="*/ 187090 h 186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6308"/>
                <a:gd name="T28" fmla="*/ 0 h 186308"/>
                <a:gd name="T29" fmla="*/ 186308 w 186308"/>
                <a:gd name="T30" fmla="*/ 186308 h 186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6308" h="186308">
                  <a:moveTo>
                    <a:pt x="150034" y="187084"/>
                  </a:moveTo>
                  <a:lnTo>
                    <a:pt x="37402" y="187084"/>
                  </a:lnTo>
                  <a:cubicBezTo>
                    <a:pt x="16866" y="187084"/>
                    <a:pt x="352" y="170571"/>
                    <a:pt x="352" y="150034"/>
                  </a:cubicBezTo>
                  <a:lnTo>
                    <a:pt x="352" y="37402"/>
                  </a:lnTo>
                  <a:cubicBezTo>
                    <a:pt x="352" y="16866"/>
                    <a:pt x="16866" y="352"/>
                    <a:pt x="37402" y="352"/>
                  </a:cubicBezTo>
                  <a:lnTo>
                    <a:pt x="150034" y="352"/>
                  </a:lnTo>
                  <a:cubicBezTo>
                    <a:pt x="170570" y="352"/>
                    <a:pt x="187084" y="16866"/>
                    <a:pt x="187084" y="37402"/>
                  </a:cubicBezTo>
                  <a:lnTo>
                    <a:pt x="187084" y="150034"/>
                  </a:lnTo>
                  <a:cubicBezTo>
                    <a:pt x="187084" y="170359"/>
                    <a:pt x="170570" y="187084"/>
                    <a:pt x="150034" y="187084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111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7" name="Freeform: Shape 80">
              <a:extLst>
                <a:ext uri="{FF2B5EF4-FFF2-40B4-BE49-F238E27FC236}">
                  <a16:creationId xmlns:a16="http://schemas.microsoft.com/office/drawing/2014/main" id="{82675728-A57B-41DD-92C3-F5F437E81D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219" y="5037711"/>
              <a:ext cx="124912" cy="93154"/>
            </a:xfrm>
            <a:custGeom>
              <a:avLst/>
              <a:gdLst>
                <a:gd name="T0" fmla="*/ 56951 w 124911"/>
                <a:gd name="T1" fmla="*/ 92062 h 93154"/>
                <a:gd name="T2" fmla="*/ 5081 w 124911"/>
                <a:gd name="T3" fmla="*/ 46967 h 93154"/>
                <a:gd name="T4" fmla="*/ 4022 w 124911"/>
                <a:gd name="T5" fmla="*/ 32570 h 93154"/>
                <a:gd name="T6" fmla="*/ 18419 w 124911"/>
                <a:gd name="T7" fmla="*/ 31511 h 93154"/>
                <a:gd name="T8" fmla="*/ 55046 w 124911"/>
                <a:gd name="T9" fmla="*/ 63269 h 93154"/>
                <a:gd name="T10" fmla="*/ 107133 w 124911"/>
                <a:gd name="T11" fmla="*/ 5047 h 93154"/>
                <a:gd name="T12" fmla="*/ 121530 w 124911"/>
                <a:gd name="T13" fmla="*/ 4200 h 93154"/>
                <a:gd name="T14" fmla="*/ 122377 w 124911"/>
                <a:gd name="T15" fmla="*/ 18597 h 93154"/>
                <a:gd name="T16" fmla="*/ 56951 w 124911"/>
                <a:gd name="T17" fmla="*/ 92062 h 93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911"/>
                <a:gd name="T28" fmla="*/ 0 h 93154"/>
                <a:gd name="T29" fmla="*/ 124911 w 124911"/>
                <a:gd name="T30" fmla="*/ 93154 h 931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911" h="93154">
                  <a:moveTo>
                    <a:pt x="56951" y="92062"/>
                  </a:moveTo>
                  <a:lnTo>
                    <a:pt x="5081" y="46967"/>
                  </a:lnTo>
                  <a:cubicBezTo>
                    <a:pt x="847" y="43367"/>
                    <a:pt x="423" y="36804"/>
                    <a:pt x="4022" y="32570"/>
                  </a:cubicBezTo>
                  <a:cubicBezTo>
                    <a:pt x="7622" y="28336"/>
                    <a:pt x="14185" y="27912"/>
                    <a:pt x="18419" y="31511"/>
                  </a:cubicBezTo>
                  <a:lnTo>
                    <a:pt x="55046" y="63269"/>
                  </a:lnTo>
                  <a:lnTo>
                    <a:pt x="107127" y="5047"/>
                  </a:lnTo>
                  <a:cubicBezTo>
                    <a:pt x="110938" y="813"/>
                    <a:pt x="117290" y="389"/>
                    <a:pt x="121524" y="4200"/>
                  </a:cubicBezTo>
                  <a:cubicBezTo>
                    <a:pt x="125758" y="8011"/>
                    <a:pt x="126182" y="14362"/>
                    <a:pt x="122371" y="18597"/>
                  </a:cubicBezTo>
                  <a:lnTo>
                    <a:pt x="56951" y="920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8" name="Freeform: Shape 81">
              <a:extLst>
                <a:ext uri="{FF2B5EF4-FFF2-40B4-BE49-F238E27FC236}">
                  <a16:creationId xmlns:a16="http://schemas.microsoft.com/office/drawing/2014/main" id="{D20FB92C-D7CC-4807-8317-CA4DCBF74E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219" y="5302354"/>
              <a:ext cx="124912" cy="93154"/>
            </a:xfrm>
            <a:custGeom>
              <a:avLst/>
              <a:gdLst>
                <a:gd name="T0" fmla="*/ 56951 w 124911"/>
                <a:gd name="T1" fmla="*/ 92062 h 93154"/>
                <a:gd name="T2" fmla="*/ 5081 w 124911"/>
                <a:gd name="T3" fmla="*/ 46967 h 93154"/>
                <a:gd name="T4" fmla="*/ 4022 w 124911"/>
                <a:gd name="T5" fmla="*/ 32570 h 93154"/>
                <a:gd name="T6" fmla="*/ 18419 w 124911"/>
                <a:gd name="T7" fmla="*/ 31511 h 93154"/>
                <a:gd name="T8" fmla="*/ 55046 w 124911"/>
                <a:gd name="T9" fmla="*/ 63268 h 93154"/>
                <a:gd name="T10" fmla="*/ 107133 w 124911"/>
                <a:gd name="T11" fmla="*/ 5047 h 93154"/>
                <a:gd name="T12" fmla="*/ 121530 w 124911"/>
                <a:gd name="T13" fmla="*/ 4200 h 93154"/>
                <a:gd name="T14" fmla="*/ 122377 w 124911"/>
                <a:gd name="T15" fmla="*/ 18597 h 93154"/>
                <a:gd name="T16" fmla="*/ 56951 w 124911"/>
                <a:gd name="T17" fmla="*/ 92062 h 93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911"/>
                <a:gd name="T28" fmla="*/ 0 h 93154"/>
                <a:gd name="T29" fmla="*/ 124911 w 124911"/>
                <a:gd name="T30" fmla="*/ 93154 h 931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911" h="93154">
                  <a:moveTo>
                    <a:pt x="56951" y="92062"/>
                  </a:moveTo>
                  <a:lnTo>
                    <a:pt x="5081" y="46967"/>
                  </a:lnTo>
                  <a:cubicBezTo>
                    <a:pt x="847" y="43367"/>
                    <a:pt x="423" y="36804"/>
                    <a:pt x="4022" y="32570"/>
                  </a:cubicBezTo>
                  <a:cubicBezTo>
                    <a:pt x="7622" y="28336"/>
                    <a:pt x="14185" y="27912"/>
                    <a:pt x="18419" y="31511"/>
                  </a:cubicBezTo>
                  <a:lnTo>
                    <a:pt x="55046" y="63268"/>
                  </a:lnTo>
                  <a:lnTo>
                    <a:pt x="107127" y="5047"/>
                  </a:lnTo>
                  <a:cubicBezTo>
                    <a:pt x="110938" y="813"/>
                    <a:pt x="117290" y="389"/>
                    <a:pt x="121524" y="4200"/>
                  </a:cubicBezTo>
                  <a:cubicBezTo>
                    <a:pt x="125758" y="8011"/>
                    <a:pt x="126182" y="14362"/>
                    <a:pt x="122371" y="18597"/>
                  </a:cubicBezTo>
                  <a:lnTo>
                    <a:pt x="56951" y="920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39" name="Freeform: Shape 82">
              <a:extLst>
                <a:ext uri="{FF2B5EF4-FFF2-40B4-BE49-F238E27FC236}">
                  <a16:creationId xmlns:a16="http://schemas.microsoft.com/office/drawing/2014/main" id="{B7EFC497-AD27-488D-ADDE-15373307C2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7362" y="4763189"/>
              <a:ext cx="50812" cy="112209"/>
            </a:xfrm>
            <a:custGeom>
              <a:avLst/>
              <a:gdLst>
                <a:gd name="T0" fmla="*/ 15773 w 50811"/>
                <a:gd name="T1" fmla="*/ 79505 h 112208"/>
                <a:gd name="T2" fmla="*/ 15561 w 50811"/>
                <a:gd name="T3" fmla="*/ 75482 h 112208"/>
                <a:gd name="T4" fmla="*/ 25300 w 50811"/>
                <a:gd name="T5" fmla="*/ 48165 h 112208"/>
                <a:gd name="T6" fmla="*/ 36315 w 50811"/>
                <a:gd name="T7" fmla="*/ 26570 h 112208"/>
                <a:gd name="T8" fmla="*/ 21277 w 50811"/>
                <a:gd name="T9" fmla="*/ 13020 h 112208"/>
                <a:gd name="T10" fmla="*/ 5399 w 50811"/>
                <a:gd name="T11" fmla="*/ 17890 h 112208"/>
                <a:gd name="T12" fmla="*/ 1588 w 50811"/>
                <a:gd name="T13" fmla="*/ 7939 h 112208"/>
                <a:gd name="T14" fmla="*/ 24241 w 50811"/>
                <a:gd name="T15" fmla="*/ 1588 h 112208"/>
                <a:gd name="T16" fmla="*/ 50712 w 50811"/>
                <a:gd name="T17" fmla="*/ 24876 h 112208"/>
                <a:gd name="T18" fmla="*/ 37162 w 50811"/>
                <a:gd name="T19" fmla="*/ 52399 h 112208"/>
                <a:gd name="T20" fmla="*/ 28058 w 50811"/>
                <a:gd name="T21" fmla="*/ 75694 h 112208"/>
                <a:gd name="T22" fmla="*/ 28270 w 50811"/>
                <a:gd name="T23" fmla="*/ 79717 h 112208"/>
                <a:gd name="T24" fmla="*/ 15773 w 50811"/>
                <a:gd name="T25" fmla="*/ 79717 h 112208"/>
                <a:gd name="T26" fmla="*/ 12174 w 50811"/>
                <a:gd name="T27" fmla="*/ 101523 h 112208"/>
                <a:gd name="T28" fmla="*/ 21701 w 50811"/>
                <a:gd name="T29" fmla="*/ 91573 h 112208"/>
                <a:gd name="T30" fmla="*/ 31022 w 50811"/>
                <a:gd name="T31" fmla="*/ 101523 h 112208"/>
                <a:gd name="T32" fmla="*/ 21489 w 50811"/>
                <a:gd name="T33" fmla="*/ 111262 h 112208"/>
                <a:gd name="T34" fmla="*/ 12174 w 50811"/>
                <a:gd name="T35" fmla="*/ 101523 h 1122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0811"/>
                <a:gd name="T55" fmla="*/ 0 h 112208"/>
                <a:gd name="T56" fmla="*/ 50811 w 50811"/>
                <a:gd name="T57" fmla="*/ 112208 h 1122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0811" h="112208">
                  <a:moveTo>
                    <a:pt x="15773" y="79499"/>
                  </a:moveTo>
                  <a:lnTo>
                    <a:pt x="15561" y="75476"/>
                  </a:lnTo>
                  <a:cubicBezTo>
                    <a:pt x="14714" y="67008"/>
                    <a:pt x="17466" y="57692"/>
                    <a:pt x="25300" y="48165"/>
                  </a:cubicBezTo>
                  <a:cubicBezTo>
                    <a:pt x="32498" y="39696"/>
                    <a:pt x="36309" y="33557"/>
                    <a:pt x="36309" y="26570"/>
                  </a:cubicBezTo>
                  <a:cubicBezTo>
                    <a:pt x="36309" y="18525"/>
                    <a:pt x="31228" y="13232"/>
                    <a:pt x="21277" y="13020"/>
                  </a:cubicBezTo>
                  <a:cubicBezTo>
                    <a:pt x="15561" y="13020"/>
                    <a:pt x="9210" y="14926"/>
                    <a:pt x="5399" y="17890"/>
                  </a:cubicBezTo>
                  <a:lnTo>
                    <a:pt x="1588" y="7939"/>
                  </a:lnTo>
                  <a:cubicBezTo>
                    <a:pt x="6881" y="4128"/>
                    <a:pt x="15773" y="1588"/>
                    <a:pt x="24241" y="1588"/>
                  </a:cubicBezTo>
                  <a:cubicBezTo>
                    <a:pt x="42449" y="1588"/>
                    <a:pt x="50706" y="12809"/>
                    <a:pt x="50706" y="24876"/>
                  </a:cubicBezTo>
                  <a:cubicBezTo>
                    <a:pt x="50706" y="35674"/>
                    <a:pt x="44778" y="43296"/>
                    <a:pt x="37156" y="52399"/>
                  </a:cubicBezTo>
                  <a:cubicBezTo>
                    <a:pt x="30169" y="60656"/>
                    <a:pt x="27629" y="67643"/>
                    <a:pt x="28052" y="75688"/>
                  </a:cubicBezTo>
                  <a:lnTo>
                    <a:pt x="28264" y="79711"/>
                  </a:lnTo>
                  <a:lnTo>
                    <a:pt x="15773" y="79711"/>
                  </a:lnTo>
                  <a:close/>
                  <a:moveTo>
                    <a:pt x="12174" y="101517"/>
                  </a:moveTo>
                  <a:cubicBezTo>
                    <a:pt x="12174" y="95589"/>
                    <a:pt x="16196" y="91567"/>
                    <a:pt x="21701" y="91567"/>
                  </a:cubicBezTo>
                  <a:cubicBezTo>
                    <a:pt x="27205" y="91567"/>
                    <a:pt x="31016" y="95589"/>
                    <a:pt x="31016" y="101517"/>
                  </a:cubicBezTo>
                  <a:cubicBezTo>
                    <a:pt x="31016" y="107022"/>
                    <a:pt x="27417" y="111256"/>
                    <a:pt x="21489" y="111256"/>
                  </a:cubicBezTo>
                  <a:cubicBezTo>
                    <a:pt x="15984" y="111256"/>
                    <a:pt x="12174" y="107022"/>
                    <a:pt x="12174" y="1015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40" name="Freeform: Shape 83">
              <a:extLst>
                <a:ext uri="{FF2B5EF4-FFF2-40B4-BE49-F238E27FC236}">
                  <a16:creationId xmlns:a16="http://schemas.microsoft.com/office/drawing/2014/main" id="{51BF3AD4-8B54-44A9-808D-4260DBF9B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50" y="4224880"/>
              <a:ext cx="213832" cy="292166"/>
            </a:xfrm>
            <a:custGeom>
              <a:avLst/>
              <a:gdLst>
                <a:gd name="T0" fmla="*/ 150982 w 213831"/>
                <a:gd name="T1" fmla="*/ 289438 h 292166"/>
                <a:gd name="T2" fmla="*/ 93390 w 213831"/>
                <a:gd name="T3" fmla="*/ 259374 h 292166"/>
                <a:gd name="T4" fmla="*/ 66925 w 213831"/>
                <a:gd name="T5" fmla="*/ 205387 h 292166"/>
                <a:gd name="T6" fmla="*/ 6163 w 213831"/>
                <a:gd name="T7" fmla="*/ 138485 h 292166"/>
                <a:gd name="T8" fmla="*/ 76664 w 213831"/>
                <a:gd name="T9" fmla="*/ 6163 h 292166"/>
                <a:gd name="T10" fmla="*/ 208992 w 213831"/>
                <a:gd name="T11" fmla="*/ 76664 h 292166"/>
                <a:gd name="T12" fmla="*/ 190149 w 213831"/>
                <a:gd name="T13" fmla="*/ 174053 h 292166"/>
                <a:gd name="T14" fmla="*/ 189514 w 213831"/>
                <a:gd name="T15" fmla="*/ 237356 h 292166"/>
                <a:gd name="T16" fmla="*/ 181893 w 213831"/>
                <a:gd name="T17" fmla="*/ 269960 h 292166"/>
                <a:gd name="T18" fmla="*/ 154793 w 213831"/>
                <a:gd name="T19" fmla="*/ 288591 h 292166"/>
                <a:gd name="T20" fmla="*/ 150982 w 213831"/>
                <a:gd name="T21" fmla="*/ 289438 h 292166"/>
                <a:gd name="T22" fmla="*/ 14420 w 213831"/>
                <a:gd name="T23" fmla="*/ 135945 h 292166"/>
                <a:gd name="T24" fmla="*/ 71372 w 213831"/>
                <a:gd name="T25" fmla="*/ 197977 h 292166"/>
                <a:gd name="T26" fmla="*/ 72642 w 213831"/>
                <a:gd name="T27" fmla="*/ 198400 h 292166"/>
                <a:gd name="T28" fmla="*/ 73489 w 213831"/>
                <a:gd name="T29" fmla="*/ 199459 h 292166"/>
                <a:gd name="T30" fmla="*/ 101858 w 213831"/>
                <a:gd name="T31" fmla="*/ 256834 h 292166"/>
                <a:gd name="T32" fmla="*/ 101858 w 213831"/>
                <a:gd name="T33" fmla="*/ 257045 h 292166"/>
                <a:gd name="T34" fmla="*/ 101858 w 213831"/>
                <a:gd name="T35" fmla="*/ 257257 h 292166"/>
                <a:gd name="T36" fmla="*/ 149077 w 213831"/>
                <a:gd name="T37" fmla="*/ 280969 h 292166"/>
                <a:gd name="T38" fmla="*/ 175118 w 213831"/>
                <a:gd name="T39" fmla="*/ 264667 h 292166"/>
                <a:gd name="T40" fmla="*/ 181046 w 213831"/>
                <a:gd name="T41" fmla="*/ 239050 h 292166"/>
                <a:gd name="T42" fmla="*/ 181046 w 213831"/>
                <a:gd name="T43" fmla="*/ 238626 h 292166"/>
                <a:gd name="T44" fmla="*/ 181681 w 213831"/>
                <a:gd name="T45" fmla="*/ 171513 h 292166"/>
                <a:gd name="T46" fmla="*/ 181893 w 213831"/>
                <a:gd name="T47" fmla="*/ 170242 h 292166"/>
                <a:gd name="T48" fmla="*/ 182739 w 213831"/>
                <a:gd name="T49" fmla="*/ 169184 h 292166"/>
                <a:gd name="T50" fmla="*/ 200735 w 213831"/>
                <a:gd name="T51" fmla="*/ 78782 h 292166"/>
                <a:gd name="T52" fmla="*/ 79205 w 213831"/>
                <a:gd name="T53" fmla="*/ 13997 h 292166"/>
                <a:gd name="T54" fmla="*/ 14420 w 213831"/>
                <a:gd name="T55" fmla="*/ 135945 h 2921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13831"/>
                <a:gd name="T85" fmla="*/ 0 h 292166"/>
                <a:gd name="T86" fmla="*/ 213831 w 213831"/>
                <a:gd name="T87" fmla="*/ 292166 h 29216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13831" h="292166">
                  <a:moveTo>
                    <a:pt x="150976" y="289438"/>
                  </a:moveTo>
                  <a:cubicBezTo>
                    <a:pt x="124512" y="295577"/>
                    <a:pt x="98894" y="282028"/>
                    <a:pt x="93390" y="259374"/>
                  </a:cubicBezTo>
                  <a:cubicBezTo>
                    <a:pt x="88097" y="242860"/>
                    <a:pt x="79205" y="224653"/>
                    <a:pt x="66925" y="205387"/>
                  </a:cubicBezTo>
                  <a:cubicBezTo>
                    <a:pt x="37497" y="193107"/>
                    <a:pt x="15479" y="168760"/>
                    <a:pt x="6163" y="138485"/>
                  </a:cubicBezTo>
                  <a:cubicBezTo>
                    <a:pt x="-10774" y="82592"/>
                    <a:pt x="20772" y="23312"/>
                    <a:pt x="76664" y="6163"/>
                  </a:cubicBezTo>
                  <a:cubicBezTo>
                    <a:pt x="132557" y="-10774"/>
                    <a:pt x="191837" y="20772"/>
                    <a:pt x="208986" y="76664"/>
                  </a:cubicBezTo>
                  <a:cubicBezTo>
                    <a:pt x="219148" y="110327"/>
                    <a:pt x="212162" y="146530"/>
                    <a:pt x="190143" y="174053"/>
                  </a:cubicBezTo>
                  <a:cubicBezTo>
                    <a:pt x="188026" y="190779"/>
                    <a:pt x="186333" y="215126"/>
                    <a:pt x="189508" y="237356"/>
                  </a:cubicBezTo>
                  <a:cubicBezTo>
                    <a:pt x="192049" y="248577"/>
                    <a:pt x="189297" y="260009"/>
                    <a:pt x="181887" y="269960"/>
                  </a:cubicBezTo>
                  <a:cubicBezTo>
                    <a:pt x="175323" y="278640"/>
                    <a:pt x="165796" y="285203"/>
                    <a:pt x="154787" y="288591"/>
                  </a:cubicBezTo>
                  <a:cubicBezTo>
                    <a:pt x="153517" y="288803"/>
                    <a:pt x="152247" y="289226"/>
                    <a:pt x="150976" y="289438"/>
                  </a:cubicBezTo>
                  <a:close/>
                  <a:moveTo>
                    <a:pt x="14420" y="135945"/>
                  </a:moveTo>
                  <a:cubicBezTo>
                    <a:pt x="23101" y="164314"/>
                    <a:pt x="43849" y="186968"/>
                    <a:pt x="71372" y="197977"/>
                  </a:cubicBezTo>
                  <a:lnTo>
                    <a:pt x="72642" y="198400"/>
                  </a:lnTo>
                  <a:lnTo>
                    <a:pt x="73489" y="199459"/>
                  </a:lnTo>
                  <a:cubicBezTo>
                    <a:pt x="86827" y="219784"/>
                    <a:pt x="96354" y="239261"/>
                    <a:pt x="101858" y="256834"/>
                  </a:cubicBezTo>
                  <a:lnTo>
                    <a:pt x="101858" y="257045"/>
                  </a:lnTo>
                  <a:lnTo>
                    <a:pt x="101858" y="257257"/>
                  </a:lnTo>
                  <a:cubicBezTo>
                    <a:pt x="106093" y="275465"/>
                    <a:pt x="127264" y="286050"/>
                    <a:pt x="149071" y="280969"/>
                  </a:cubicBezTo>
                  <a:cubicBezTo>
                    <a:pt x="159657" y="278429"/>
                    <a:pt x="168972" y="272712"/>
                    <a:pt x="175112" y="264667"/>
                  </a:cubicBezTo>
                  <a:cubicBezTo>
                    <a:pt x="181040" y="256834"/>
                    <a:pt x="183157" y="247730"/>
                    <a:pt x="181040" y="239050"/>
                  </a:cubicBezTo>
                  <a:lnTo>
                    <a:pt x="181040" y="238626"/>
                  </a:lnTo>
                  <a:cubicBezTo>
                    <a:pt x="177441" y="214702"/>
                    <a:pt x="179346" y="189085"/>
                    <a:pt x="181675" y="171513"/>
                  </a:cubicBezTo>
                  <a:lnTo>
                    <a:pt x="181887" y="170242"/>
                  </a:lnTo>
                  <a:lnTo>
                    <a:pt x="182733" y="169184"/>
                  </a:lnTo>
                  <a:cubicBezTo>
                    <a:pt x="203481" y="143990"/>
                    <a:pt x="210256" y="110115"/>
                    <a:pt x="200729" y="78782"/>
                  </a:cubicBezTo>
                  <a:cubicBezTo>
                    <a:pt x="185062" y="27547"/>
                    <a:pt x="130652" y="-1458"/>
                    <a:pt x="79205" y="13997"/>
                  </a:cubicBezTo>
                  <a:cubicBezTo>
                    <a:pt x="27758" y="30087"/>
                    <a:pt x="-1247" y="84498"/>
                    <a:pt x="14420" y="135945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41" name="Freeform: Shape 84">
              <a:extLst>
                <a:ext uri="{FF2B5EF4-FFF2-40B4-BE49-F238E27FC236}">
                  <a16:creationId xmlns:a16="http://schemas.microsoft.com/office/drawing/2014/main" id="{5EE1E76C-166A-4CDD-95BC-397CD6A08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408" y="4356485"/>
              <a:ext cx="86803" cy="127029"/>
            </a:xfrm>
            <a:custGeom>
              <a:avLst/>
              <a:gdLst>
                <a:gd name="T0" fmla="*/ 85850 w 86803"/>
                <a:gd name="T1" fmla="*/ 117190 h 127028"/>
                <a:gd name="T2" fmla="*/ 74206 w 86803"/>
                <a:gd name="T3" fmla="*/ 1588 h 127028"/>
                <a:gd name="T4" fmla="*/ 55152 w 86803"/>
                <a:gd name="T5" fmla="*/ 26147 h 127028"/>
                <a:gd name="T6" fmla="*/ 36944 w 86803"/>
                <a:gd name="T7" fmla="*/ 13444 h 127028"/>
                <a:gd name="T8" fmla="*/ 27629 w 86803"/>
                <a:gd name="T9" fmla="*/ 31440 h 127028"/>
                <a:gd name="T10" fmla="*/ 1588 w 86803"/>
                <a:gd name="T11" fmla="*/ 17678 h 127028"/>
                <a:gd name="T12" fmla="*/ 40120 w 86803"/>
                <a:gd name="T13" fmla="*/ 127564 h 127028"/>
                <a:gd name="T14" fmla="*/ 48377 w 86803"/>
                <a:gd name="T15" fmla="*/ 124600 h 127028"/>
                <a:gd name="T16" fmla="*/ 17043 w 86803"/>
                <a:gd name="T17" fmla="*/ 35462 h 127028"/>
                <a:gd name="T18" fmla="*/ 31440 w 86803"/>
                <a:gd name="T19" fmla="*/ 43084 h 127028"/>
                <a:gd name="T20" fmla="*/ 40120 w 86803"/>
                <a:gd name="T21" fmla="*/ 26147 h 127028"/>
                <a:gd name="T22" fmla="*/ 56845 w 86803"/>
                <a:gd name="T23" fmla="*/ 38215 h 127028"/>
                <a:gd name="T24" fmla="*/ 67855 w 86803"/>
                <a:gd name="T25" fmla="*/ 24030 h 127028"/>
                <a:gd name="T26" fmla="*/ 77382 w 86803"/>
                <a:gd name="T27" fmla="*/ 118249 h 1270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6803"/>
                <a:gd name="T43" fmla="*/ 0 h 127028"/>
                <a:gd name="T44" fmla="*/ 86803 w 86803"/>
                <a:gd name="T45" fmla="*/ 127028 h 1270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6803" h="127028">
                  <a:moveTo>
                    <a:pt x="85850" y="117184"/>
                  </a:moveTo>
                  <a:lnTo>
                    <a:pt x="74206" y="1588"/>
                  </a:lnTo>
                  <a:lnTo>
                    <a:pt x="55152" y="26147"/>
                  </a:lnTo>
                  <a:lnTo>
                    <a:pt x="36944" y="13444"/>
                  </a:lnTo>
                  <a:lnTo>
                    <a:pt x="27629" y="31440"/>
                  </a:lnTo>
                  <a:lnTo>
                    <a:pt x="1588" y="17678"/>
                  </a:lnTo>
                  <a:lnTo>
                    <a:pt x="40120" y="127558"/>
                  </a:lnTo>
                  <a:lnTo>
                    <a:pt x="48377" y="124594"/>
                  </a:lnTo>
                  <a:lnTo>
                    <a:pt x="17043" y="35462"/>
                  </a:lnTo>
                  <a:lnTo>
                    <a:pt x="31440" y="43084"/>
                  </a:lnTo>
                  <a:lnTo>
                    <a:pt x="40120" y="26147"/>
                  </a:lnTo>
                  <a:lnTo>
                    <a:pt x="56845" y="38215"/>
                  </a:lnTo>
                  <a:lnTo>
                    <a:pt x="67855" y="24030"/>
                  </a:lnTo>
                  <a:lnTo>
                    <a:pt x="77382" y="118243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42" name="Freeform: Shape 85">
              <a:extLst>
                <a:ext uri="{FF2B5EF4-FFF2-40B4-BE49-F238E27FC236}">
                  <a16:creationId xmlns:a16="http://schemas.microsoft.com/office/drawing/2014/main" id="{4FB26621-A05E-4E0E-A8E1-38C421205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469" y="4493672"/>
              <a:ext cx="82569" cy="48694"/>
            </a:xfrm>
            <a:custGeom>
              <a:avLst/>
              <a:gdLst>
                <a:gd name="T0" fmla="*/ 81953 w 82568"/>
                <a:gd name="T1" fmla="*/ 31402 h 48694"/>
                <a:gd name="T2" fmla="*/ 8719 w 82568"/>
                <a:gd name="T3" fmla="*/ 48320 h 48694"/>
                <a:gd name="T4" fmla="*/ 1904 w 82568"/>
                <a:gd name="T5" fmla="*/ 18823 h 48694"/>
                <a:gd name="T6" fmla="*/ 75138 w 82568"/>
                <a:gd name="T7" fmla="*/ 1904 h 48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568"/>
                <a:gd name="T13" fmla="*/ 0 h 48694"/>
                <a:gd name="T14" fmla="*/ 82568 w 82568"/>
                <a:gd name="T15" fmla="*/ 48694 h 48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568" h="48694">
                  <a:moveTo>
                    <a:pt x="81947" y="31402"/>
                  </a:moveTo>
                  <a:lnTo>
                    <a:pt x="8719" y="48320"/>
                  </a:lnTo>
                  <a:lnTo>
                    <a:pt x="1904" y="18823"/>
                  </a:lnTo>
                  <a:lnTo>
                    <a:pt x="75132" y="1904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43" name="Freeform: Shape 86">
              <a:extLst>
                <a:ext uri="{FF2B5EF4-FFF2-40B4-BE49-F238E27FC236}">
                  <a16:creationId xmlns:a16="http://schemas.microsoft.com/office/drawing/2014/main" id="{FB77FBBD-5C48-416B-8C5A-7CB8A6CD8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775" y="4460964"/>
              <a:ext cx="110092" cy="71983"/>
            </a:xfrm>
            <a:custGeom>
              <a:avLst/>
              <a:gdLst>
                <a:gd name="T0" fmla="*/ 109614 w 110091"/>
                <a:gd name="T1" fmla="*/ 49347 h 71983"/>
                <a:gd name="T2" fmla="*/ 12866 w 110091"/>
                <a:gd name="T3" fmla="*/ 71699 h 71983"/>
                <a:gd name="T4" fmla="*/ 1904 w 110091"/>
                <a:gd name="T5" fmla="*/ 24256 h 71983"/>
                <a:gd name="T6" fmla="*/ 98653 w 110091"/>
                <a:gd name="T7" fmla="*/ 1904 h 719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091"/>
                <a:gd name="T13" fmla="*/ 0 h 71983"/>
                <a:gd name="T14" fmla="*/ 110091 w 110091"/>
                <a:gd name="T15" fmla="*/ 71983 h 719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091" h="71983">
                  <a:moveTo>
                    <a:pt x="109608" y="49347"/>
                  </a:moveTo>
                  <a:lnTo>
                    <a:pt x="12866" y="71699"/>
                  </a:lnTo>
                  <a:lnTo>
                    <a:pt x="1904" y="24256"/>
                  </a:lnTo>
                  <a:lnTo>
                    <a:pt x="98647" y="1904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44" name="Freeform: Shape 87">
              <a:extLst>
                <a:ext uri="{FF2B5EF4-FFF2-40B4-BE49-F238E27FC236}">
                  <a16:creationId xmlns:a16="http://schemas.microsoft.com/office/drawing/2014/main" id="{143DF4B8-C006-4231-BA26-18AA51489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372" y="4324885"/>
              <a:ext cx="76217" cy="239238"/>
            </a:xfrm>
            <a:custGeom>
              <a:avLst/>
              <a:gdLst>
                <a:gd name="T0" fmla="*/ 32003 w 76217"/>
                <a:gd name="T1" fmla="*/ 237598 h 239237"/>
                <a:gd name="T2" fmla="*/ 1860 w 76217"/>
                <a:gd name="T3" fmla="*/ 231784 h 239237"/>
                <a:gd name="T4" fmla="*/ 46209 w 76217"/>
                <a:gd name="T5" fmla="*/ 1860 h 239237"/>
                <a:gd name="T6" fmla="*/ 76352 w 76217"/>
                <a:gd name="T7" fmla="*/ 7674 h 2392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217"/>
                <a:gd name="T13" fmla="*/ 0 h 239237"/>
                <a:gd name="T14" fmla="*/ 76217 w 76217"/>
                <a:gd name="T15" fmla="*/ 239237 h 2392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217" h="239237">
                  <a:moveTo>
                    <a:pt x="32003" y="237592"/>
                  </a:moveTo>
                  <a:lnTo>
                    <a:pt x="1860" y="231778"/>
                  </a:lnTo>
                  <a:lnTo>
                    <a:pt x="46209" y="1860"/>
                  </a:lnTo>
                  <a:lnTo>
                    <a:pt x="76352" y="7674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45" name="Freeform: Shape 88">
              <a:extLst>
                <a:ext uri="{FF2B5EF4-FFF2-40B4-BE49-F238E27FC236}">
                  <a16:creationId xmlns:a16="http://schemas.microsoft.com/office/drawing/2014/main" id="{4215B503-6F09-4B14-8D47-44E34DD2B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96" y="4361932"/>
              <a:ext cx="71983" cy="211715"/>
            </a:xfrm>
            <a:custGeom>
              <a:avLst/>
              <a:gdLst>
                <a:gd name="T0" fmla="*/ 32003 w 71983"/>
                <a:gd name="T1" fmla="*/ 211824 h 211714"/>
                <a:gd name="T2" fmla="*/ 1860 w 71983"/>
                <a:gd name="T3" fmla="*/ 206007 h 211714"/>
                <a:gd name="T4" fmla="*/ 41258 w 71983"/>
                <a:gd name="T5" fmla="*/ 1860 h 211714"/>
                <a:gd name="T6" fmla="*/ 71401 w 71983"/>
                <a:gd name="T7" fmla="*/ 7677 h 2117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983"/>
                <a:gd name="T13" fmla="*/ 0 h 211714"/>
                <a:gd name="T14" fmla="*/ 71983 w 71983"/>
                <a:gd name="T15" fmla="*/ 211714 h 2117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983" h="211714">
                  <a:moveTo>
                    <a:pt x="32003" y="211818"/>
                  </a:moveTo>
                  <a:lnTo>
                    <a:pt x="1860" y="206001"/>
                  </a:lnTo>
                  <a:lnTo>
                    <a:pt x="41258" y="1860"/>
                  </a:lnTo>
                  <a:lnTo>
                    <a:pt x="71401" y="7677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46" name="Freeform: Shape 89">
              <a:extLst>
                <a:ext uri="{FF2B5EF4-FFF2-40B4-BE49-F238E27FC236}">
                  <a16:creationId xmlns:a16="http://schemas.microsoft.com/office/drawing/2014/main" id="{73B6BF76-D2C9-465D-AE88-68E3C3540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688" y="4408141"/>
              <a:ext cx="65632" cy="179958"/>
            </a:xfrm>
            <a:custGeom>
              <a:avLst/>
              <a:gdLst>
                <a:gd name="T0" fmla="*/ 32003 w 65631"/>
                <a:gd name="T1" fmla="*/ 178352 h 179957"/>
                <a:gd name="T2" fmla="*/ 1860 w 65631"/>
                <a:gd name="T3" fmla="*/ 172538 h 179957"/>
                <a:gd name="T4" fmla="*/ 34787 w 65631"/>
                <a:gd name="T5" fmla="*/ 1860 h 179957"/>
                <a:gd name="T6" fmla="*/ 64930 w 65631"/>
                <a:gd name="T7" fmla="*/ 7674 h 1799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631"/>
                <a:gd name="T13" fmla="*/ 0 h 179957"/>
                <a:gd name="T14" fmla="*/ 65631 w 65631"/>
                <a:gd name="T15" fmla="*/ 179957 h 1799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631" h="179957">
                  <a:moveTo>
                    <a:pt x="32003" y="178346"/>
                  </a:moveTo>
                  <a:lnTo>
                    <a:pt x="1860" y="172532"/>
                  </a:lnTo>
                  <a:lnTo>
                    <a:pt x="34781" y="1860"/>
                  </a:lnTo>
                  <a:lnTo>
                    <a:pt x="64924" y="7674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6847" name="Freeform: Shape 90">
              <a:extLst>
                <a:ext uri="{FF2B5EF4-FFF2-40B4-BE49-F238E27FC236}">
                  <a16:creationId xmlns:a16="http://schemas.microsoft.com/office/drawing/2014/main" id="{EF3F0ACF-0AD2-41AC-86D8-06B6C9B7C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376" y="4463196"/>
              <a:ext cx="57163" cy="137615"/>
            </a:xfrm>
            <a:custGeom>
              <a:avLst/>
              <a:gdLst>
                <a:gd name="T0" fmla="*/ 32009 w 57162"/>
                <a:gd name="T1" fmla="*/ 135944 h 137614"/>
                <a:gd name="T2" fmla="*/ 1860 w 57162"/>
                <a:gd name="T3" fmla="*/ 130129 h 137614"/>
                <a:gd name="T4" fmla="*/ 26601 w 57162"/>
                <a:gd name="T5" fmla="*/ 1860 h 137614"/>
                <a:gd name="T6" fmla="*/ 56750 w 57162"/>
                <a:gd name="T7" fmla="*/ 7674 h 1376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162"/>
                <a:gd name="T13" fmla="*/ 0 h 137614"/>
                <a:gd name="T14" fmla="*/ 57162 w 57162"/>
                <a:gd name="T15" fmla="*/ 137614 h 1376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162" h="137614">
                  <a:moveTo>
                    <a:pt x="32003" y="135938"/>
                  </a:moveTo>
                  <a:lnTo>
                    <a:pt x="1860" y="130123"/>
                  </a:lnTo>
                  <a:lnTo>
                    <a:pt x="26601" y="1860"/>
                  </a:lnTo>
                  <a:lnTo>
                    <a:pt x="56744" y="7674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F6B7F-5DE6-4B64-846B-019A7A45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392863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O</a:t>
            </a:r>
            <a:r>
              <a:rPr lang="ru-RU" dirty="0" err="1"/>
              <a:t>дамларнинг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зиддиятларга</a:t>
            </a:r>
            <a:r>
              <a:rPr lang="tr-TR" dirty="0"/>
              <a:t> </a:t>
            </a:r>
            <a:r>
              <a:rPr lang="ru-RU" dirty="0" err="1"/>
              <a:t>мис</a:t>
            </a:r>
            <a:r>
              <a:rPr lang="tr-TR" dirty="0"/>
              <a:t>o</a:t>
            </a:r>
            <a:r>
              <a:rPr lang="ru-RU" dirty="0" err="1"/>
              <a:t>ллар</a:t>
            </a:r>
            <a:r>
              <a:rPr lang="tr-TR" dirty="0"/>
              <a:t>, </a:t>
            </a:r>
            <a:r>
              <a:rPr lang="ru-RU" dirty="0" err="1"/>
              <a:t>уларнинг</a:t>
            </a:r>
            <a:r>
              <a:rPr lang="tr-TR" dirty="0"/>
              <a:t> o</a:t>
            </a:r>
            <a:r>
              <a:rPr lang="ru-RU" dirty="0" err="1"/>
              <a:t>қибатлари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</a:t>
            </a:r>
            <a:r>
              <a:rPr lang="tr-TR" dirty="0"/>
              <a:t> </a:t>
            </a:r>
            <a:r>
              <a:rPr lang="ru-RU" dirty="0" err="1"/>
              <a:t>бартараф</a:t>
            </a:r>
            <a:r>
              <a:rPr lang="tr-TR" dirty="0"/>
              <a:t> </a:t>
            </a:r>
            <a:r>
              <a:rPr lang="uz-Cyrl-UZ" dirty="0"/>
              <a:t>э</a:t>
            </a:r>
            <a:r>
              <a:rPr lang="ru-RU" dirty="0" err="1"/>
              <a:t>тиш</a:t>
            </a:r>
            <a:r>
              <a:rPr lang="tr-TR" dirty="0"/>
              <a:t> </a:t>
            </a:r>
            <a:r>
              <a:rPr lang="ru-RU" dirty="0" err="1"/>
              <a:t>йўллари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77827" name="Group 76">
            <a:extLst>
              <a:ext uri="{FF2B5EF4-FFF2-40B4-BE49-F238E27FC236}">
                <a16:creationId xmlns:a16="http://schemas.microsoft.com/office/drawing/2014/main" id="{C7D603F4-90E5-4D3A-8DE7-08C35B2E8EE3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46238"/>
            <a:ext cx="5592763" cy="531812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D18CE37-8E1D-4D31-B980-56DEEA650CA7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21AACD8-736A-499F-991D-821C2D89D646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2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9DEFE1D-7078-486E-AD45-F96F0AE97722}"/>
              </a:ext>
            </a:extLst>
          </p:cNvPr>
          <p:cNvSpPr/>
          <p:nvPr/>
        </p:nvSpPr>
        <p:spPr>
          <a:xfrm>
            <a:off x="431800" y="223837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длардан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фа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лиятини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муҳандисликдан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фа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лияти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дав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мида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мута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ассис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сифатида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кўрсатган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фавқул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чимлар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таклиф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қилган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ҳнатларининг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натижасида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лав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зимига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кўтарилган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ўғли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яқинда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машинас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злик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институтини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млади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касбий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сул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дав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тиши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уни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ишлашни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таклиф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Ушбу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42570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Сизнингча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қилиб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тўқнашувининг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лдини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лиш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? </a:t>
            </a:r>
            <a:endParaRPr lang="en-US" b="1" i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  <a:p>
            <a:pPr marL="242570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Нима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рак</a:t>
            </a:r>
            <a:r>
              <a:rPr lang="tr-TR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b="1" i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4978B59-6BDF-41B5-B5D5-8E532CE70A1A}"/>
              </a:ext>
            </a:extLst>
          </p:cNvPr>
          <p:cNvSpPr txBox="1">
            <a:spLocks/>
          </p:cNvSpPr>
          <p:nvPr/>
        </p:nvSpPr>
        <p:spPr>
          <a:xfrm>
            <a:off x="7446963" y="930275"/>
            <a:ext cx="4313237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 err="1"/>
              <a:t>Манфаатлар</a:t>
            </a:r>
            <a:r>
              <a:rPr lang="tr-TR" sz="1600" b="1" dirty="0"/>
              <a:t> </a:t>
            </a:r>
            <a:r>
              <a:rPr lang="ru-RU" sz="1600" b="1" dirty="0" err="1"/>
              <a:t>тўқнашувининг</a:t>
            </a:r>
            <a:r>
              <a:rPr lang="tr-TR" sz="1600" b="1" dirty="0"/>
              <a:t> o</a:t>
            </a:r>
            <a:r>
              <a:rPr lang="ru-RU" sz="1600" b="1" dirty="0" err="1"/>
              <a:t>лдини</a:t>
            </a:r>
            <a:r>
              <a:rPr lang="tr-TR" sz="1600" b="1" dirty="0"/>
              <a:t> o</a:t>
            </a:r>
            <a:r>
              <a:rPr lang="ru-RU" sz="1600" b="1" dirty="0" err="1"/>
              <a:t>лиш</a:t>
            </a:r>
            <a:r>
              <a:rPr lang="tr-TR" sz="1600" b="1" dirty="0"/>
              <a:t> </a:t>
            </a:r>
            <a:r>
              <a:rPr lang="ru-RU" sz="1600" b="1" dirty="0" err="1"/>
              <a:t>учун</a:t>
            </a:r>
            <a:r>
              <a:rPr lang="tr-TR" sz="1600" b="1" dirty="0"/>
              <a:t> </a:t>
            </a:r>
            <a:r>
              <a:rPr lang="ru-RU" sz="1600" b="1" dirty="0" err="1"/>
              <a:t>қуйидаги</a:t>
            </a:r>
            <a:r>
              <a:rPr lang="tr-TR" sz="1600" b="1" dirty="0"/>
              <a:t> </a:t>
            </a:r>
            <a:r>
              <a:rPr lang="ru-RU" sz="1600" b="1" dirty="0"/>
              <a:t>ч</a:t>
            </a:r>
            <a:r>
              <a:rPr lang="tr-TR" sz="1600" b="1" dirty="0"/>
              <a:t>o</a:t>
            </a:r>
            <a:r>
              <a:rPr lang="ru-RU" sz="1600" b="1" dirty="0" err="1"/>
              <a:t>ралар</a:t>
            </a:r>
            <a:r>
              <a:rPr lang="tr-TR" sz="1600" b="1" dirty="0"/>
              <a:t> </a:t>
            </a:r>
            <a:r>
              <a:rPr lang="ru-RU" sz="1600" b="1" dirty="0" err="1"/>
              <a:t>кўрилиши</a:t>
            </a:r>
            <a:r>
              <a:rPr lang="tr-TR" sz="1600" b="1" dirty="0"/>
              <a:t> </a:t>
            </a:r>
            <a:r>
              <a:rPr lang="ru-RU" sz="1600" b="1" dirty="0" err="1"/>
              <a:t>мумкин</a:t>
            </a:r>
            <a:r>
              <a:rPr lang="tr-TR" sz="1600" b="1" dirty="0"/>
              <a:t>:</a:t>
            </a:r>
            <a:endParaRPr lang="ru-RU" sz="1600" b="1" dirty="0"/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►"/>
              <a:defRPr/>
            </a:pPr>
            <a:r>
              <a:rPr lang="ru-RU" sz="1600" b="1" dirty="0" err="1"/>
              <a:t>Фарру</a:t>
            </a:r>
            <a:r>
              <a:rPr lang="tr-TR" sz="1600" b="1" dirty="0"/>
              <a:t>x</a:t>
            </a:r>
            <a:r>
              <a:rPr lang="ru-RU" sz="1600" b="1" dirty="0" err="1"/>
              <a:t>нинг</a:t>
            </a:r>
            <a:r>
              <a:rPr lang="tr-TR" sz="1600" b="1" dirty="0"/>
              <a:t> </a:t>
            </a:r>
            <a:r>
              <a:rPr lang="ru-RU" sz="1600" b="1" dirty="0" err="1"/>
              <a:t>ўғлини</a:t>
            </a:r>
            <a:r>
              <a:rPr lang="tr-TR" sz="1600" b="1" dirty="0"/>
              <a:t> </a:t>
            </a:r>
            <a:r>
              <a:rPr lang="ru-RU" sz="1600" b="1" dirty="0"/>
              <a:t>зав</a:t>
            </a:r>
            <a:r>
              <a:rPr lang="en-US" sz="1600" b="1" dirty="0"/>
              <a:t>o</a:t>
            </a:r>
            <a:r>
              <a:rPr lang="ru-RU" sz="1600" b="1" dirty="0" err="1"/>
              <a:t>дга</a:t>
            </a:r>
            <a:r>
              <a:rPr lang="en-US" sz="1600" b="1" dirty="0"/>
              <a:t> </a:t>
            </a:r>
            <a:r>
              <a:rPr lang="ru-RU" sz="1600" b="1" dirty="0" err="1"/>
              <a:t>ҳамма</a:t>
            </a:r>
            <a:r>
              <a:rPr lang="en-US" sz="1600" b="1" dirty="0"/>
              <a:t> </a:t>
            </a:r>
            <a:r>
              <a:rPr lang="ru-RU" sz="1600" b="1" dirty="0" err="1"/>
              <a:t>учун</a:t>
            </a:r>
            <a:r>
              <a:rPr lang="en-US" sz="1600" b="1" dirty="0"/>
              <a:t> </a:t>
            </a:r>
            <a:r>
              <a:rPr lang="ru-RU" sz="1600" b="1" dirty="0" err="1"/>
              <a:t>бир</a:t>
            </a:r>
            <a:r>
              <a:rPr lang="en-US" sz="1600" b="1" dirty="0"/>
              <a:t> x</a:t>
            </a:r>
            <a:r>
              <a:rPr lang="ru-RU" sz="1600" b="1" dirty="0"/>
              <a:t>ил</a:t>
            </a:r>
            <a:r>
              <a:rPr lang="en-US" sz="1600" b="1" dirty="0"/>
              <a:t> </a:t>
            </a:r>
            <a:r>
              <a:rPr lang="ru-RU" sz="1600" b="1" dirty="0" err="1"/>
              <a:t>тартибдаги</a:t>
            </a:r>
            <a:r>
              <a:rPr lang="en-US" sz="1600" b="1" dirty="0"/>
              <a:t> </a:t>
            </a:r>
            <a:r>
              <a:rPr lang="ru-RU" sz="1600" b="1" dirty="0" err="1"/>
              <a:t>умумий</a:t>
            </a:r>
            <a:r>
              <a:rPr lang="tr-TR" sz="1600" b="1" dirty="0"/>
              <a:t> </a:t>
            </a:r>
            <a:r>
              <a:rPr lang="ru-RU" sz="1600" b="1" dirty="0" err="1"/>
              <a:t>н</a:t>
            </a:r>
            <a:r>
              <a:rPr lang="en-US" sz="1600" b="1" dirty="0"/>
              <a:t>o</a:t>
            </a:r>
            <a:r>
              <a:rPr lang="ru-RU" sz="1600" b="1" dirty="0" err="1"/>
              <a:t>рмалар</a:t>
            </a:r>
            <a:r>
              <a:rPr lang="en-US" sz="1600" b="1" dirty="0"/>
              <a:t> </a:t>
            </a:r>
            <a:r>
              <a:rPr lang="ru-RU" sz="1600" b="1" dirty="0" err="1"/>
              <a:t>билан</a:t>
            </a:r>
            <a:r>
              <a:rPr lang="tr-TR" sz="1600" b="1" dirty="0"/>
              <a:t> </a:t>
            </a:r>
            <a:r>
              <a:rPr lang="ru-RU" sz="1600" b="1" dirty="0" err="1"/>
              <a:t>ишга</a:t>
            </a:r>
            <a:r>
              <a:rPr lang="tr-TR" sz="1600" b="1" dirty="0"/>
              <a:t> o</a:t>
            </a:r>
            <a:r>
              <a:rPr lang="ru-RU" sz="1600" b="1" dirty="0" err="1"/>
              <a:t>лиш</a:t>
            </a:r>
            <a:r>
              <a:rPr lang="tr-TR" sz="1600" b="1" dirty="0"/>
              <a:t>.</a:t>
            </a:r>
            <a:endParaRPr lang="en-US" sz="1600" b="1" dirty="0"/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►"/>
              <a:defRPr/>
            </a:pPr>
            <a:r>
              <a:rPr lang="ru-RU" sz="1600" b="1" dirty="0" err="1"/>
              <a:t>Фарру</a:t>
            </a:r>
            <a:r>
              <a:rPr lang="tr-TR" sz="1600" b="1" dirty="0"/>
              <a:t>x</a:t>
            </a:r>
            <a:r>
              <a:rPr lang="ru-RU" sz="1600" b="1" dirty="0" err="1"/>
              <a:t>нинг</a:t>
            </a:r>
            <a:r>
              <a:rPr lang="en-US" sz="1600" b="1" dirty="0"/>
              <a:t> </a:t>
            </a:r>
            <a:r>
              <a:rPr lang="ru-RU" sz="1600" b="1" dirty="0" err="1"/>
              <a:t>ўғлини</a:t>
            </a:r>
            <a:r>
              <a:rPr lang="tr-TR" sz="1600" b="1" dirty="0"/>
              <a:t> </a:t>
            </a:r>
            <a:r>
              <a:rPr lang="ru-RU" sz="1600" b="1" dirty="0" err="1"/>
              <a:t>Фарру</a:t>
            </a:r>
            <a:r>
              <a:rPr lang="en-US" sz="1600" b="1" dirty="0"/>
              <a:t>x</a:t>
            </a:r>
            <a:r>
              <a:rPr lang="ru-RU" sz="1600" b="1" dirty="0" err="1"/>
              <a:t>нинг</a:t>
            </a:r>
            <a:r>
              <a:rPr lang="en-US" sz="1600" b="1" dirty="0"/>
              <a:t> </a:t>
            </a:r>
            <a:r>
              <a:rPr lang="ru-RU" sz="1600" b="1" dirty="0" err="1"/>
              <a:t>наз</a:t>
            </a:r>
            <a:r>
              <a:rPr lang="en-US" sz="1600" b="1" dirty="0"/>
              <a:t>o</a:t>
            </a:r>
            <a:r>
              <a:rPr lang="ru-RU" sz="1600" b="1" dirty="0" err="1"/>
              <a:t>ратига</a:t>
            </a:r>
            <a:r>
              <a:rPr lang="en-US" sz="1600" b="1" dirty="0"/>
              <a:t> </a:t>
            </a:r>
            <a:r>
              <a:rPr lang="ru-RU" sz="1600" b="1" dirty="0" err="1"/>
              <a:t>кирмайдиган</a:t>
            </a:r>
            <a:r>
              <a:rPr lang="en-US" sz="1600" b="1" dirty="0"/>
              <a:t> </a:t>
            </a:r>
            <a:r>
              <a:rPr lang="ru-RU" sz="1600" b="1" dirty="0"/>
              <a:t>б</a:t>
            </a:r>
            <a:r>
              <a:rPr lang="tr-TR" sz="1600" b="1" dirty="0"/>
              <a:t>o</a:t>
            </a:r>
            <a:r>
              <a:rPr lang="ru-RU" sz="1600" b="1" dirty="0" err="1"/>
              <a:t>шқа</a:t>
            </a:r>
            <a:r>
              <a:rPr lang="tr-TR" sz="1600" b="1" dirty="0"/>
              <a:t> </a:t>
            </a:r>
            <a:r>
              <a:rPr lang="ru-RU" sz="1600" b="1" dirty="0" err="1"/>
              <a:t>бўлимга</a:t>
            </a:r>
            <a:r>
              <a:rPr lang="tr-TR" sz="1600" b="1" dirty="0"/>
              <a:t> </a:t>
            </a:r>
            <a:r>
              <a:rPr lang="ru-RU" sz="1600" b="1" dirty="0" err="1"/>
              <a:t>ўтказиш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tr-TR" sz="1600" b="1" dirty="0"/>
              <a:t>.</a:t>
            </a:r>
            <a:endParaRPr lang="en-US" sz="1600" b="1" dirty="0"/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►"/>
              <a:defRPr/>
            </a:pPr>
            <a:r>
              <a:rPr lang="ru-RU" sz="1600" b="1" dirty="0" err="1"/>
              <a:t>Фарру</a:t>
            </a:r>
            <a:r>
              <a:rPr lang="tr-TR" sz="1600" b="1" dirty="0"/>
              <a:t>x</a:t>
            </a:r>
            <a:r>
              <a:rPr lang="ru-RU" sz="1600" b="1" dirty="0"/>
              <a:t>ни</a:t>
            </a:r>
            <a:r>
              <a:rPr lang="en-US" sz="1600" b="1" dirty="0"/>
              <a:t> </a:t>
            </a:r>
            <a:r>
              <a:rPr lang="ru-RU" sz="1600" b="1" dirty="0" err="1"/>
              <a:t>ўғлининг</a:t>
            </a:r>
            <a:r>
              <a:rPr lang="tr-TR" sz="1600" b="1" dirty="0"/>
              <a:t> </a:t>
            </a:r>
            <a:r>
              <a:rPr lang="ru-RU" sz="1600" b="1" dirty="0" err="1"/>
              <a:t>иш</a:t>
            </a:r>
            <a:r>
              <a:rPr lang="tr-TR" sz="1600" b="1" dirty="0"/>
              <a:t> </a:t>
            </a:r>
            <a:r>
              <a:rPr lang="ru-RU" sz="1600" b="1" dirty="0" err="1"/>
              <a:t>ҳақи</a:t>
            </a:r>
            <a:r>
              <a:rPr lang="tr-TR" sz="1600" b="1" dirty="0"/>
              <a:t>, </a:t>
            </a:r>
            <a:r>
              <a:rPr lang="ru-RU" sz="1600" b="1" dirty="0"/>
              <a:t>мук</a:t>
            </a:r>
            <a:r>
              <a:rPr lang="tr-TR" sz="1600" b="1" dirty="0"/>
              <a:t>o</a:t>
            </a:r>
            <a:r>
              <a:rPr lang="ru-RU" sz="1600" b="1" dirty="0" err="1"/>
              <a:t>ф</a:t>
            </a:r>
            <a:r>
              <a:rPr lang="tr-TR" sz="1600" b="1" dirty="0"/>
              <a:t>o</a:t>
            </a:r>
            <a:r>
              <a:rPr lang="ru-RU" sz="1600" b="1" dirty="0" err="1"/>
              <a:t>тлар</a:t>
            </a:r>
            <a:r>
              <a:rPr lang="tr-TR" sz="1600" b="1" dirty="0"/>
              <a:t> </a:t>
            </a:r>
            <a:r>
              <a:rPr lang="ru-RU" sz="1600" b="1" dirty="0" err="1"/>
              <a:t>ва</a:t>
            </a:r>
            <a:r>
              <a:rPr lang="tr-TR" sz="1600" b="1" dirty="0"/>
              <a:t> </a:t>
            </a:r>
            <a:r>
              <a:rPr lang="ru-RU" sz="1600" b="1" dirty="0" err="1"/>
              <a:t>ўғлининг</a:t>
            </a:r>
            <a:r>
              <a:rPr lang="tr-TR" sz="1600" b="1" dirty="0"/>
              <a:t> </a:t>
            </a:r>
            <a:r>
              <a:rPr lang="ru-RU" sz="1600" b="1" dirty="0"/>
              <a:t>м</a:t>
            </a:r>
            <a:r>
              <a:rPr lang="tr-TR" sz="1600" b="1" dirty="0"/>
              <a:t>e</a:t>
            </a:r>
            <a:r>
              <a:rPr lang="ru-RU" sz="1600" b="1" dirty="0" err="1"/>
              <a:t>ҳнатини</a:t>
            </a:r>
            <a:r>
              <a:rPr lang="tr-TR" sz="1600" b="1" dirty="0"/>
              <a:t> </a:t>
            </a:r>
            <a:r>
              <a:rPr lang="ru-RU" sz="1600" b="1" dirty="0" err="1"/>
              <a:t>баҳ</a:t>
            </a:r>
            <a:r>
              <a:rPr lang="tr-TR" sz="1600" b="1" dirty="0"/>
              <a:t>o</a:t>
            </a:r>
            <a:r>
              <a:rPr lang="ru-RU" sz="1600" b="1" dirty="0" err="1"/>
              <a:t>лаш</a:t>
            </a:r>
            <a:r>
              <a:rPr lang="tr-TR" sz="1600" b="1" dirty="0"/>
              <a:t> </a:t>
            </a:r>
            <a:r>
              <a:rPr lang="ru-RU" sz="1600" b="1" dirty="0" err="1"/>
              <a:t>билан</a:t>
            </a:r>
            <a:r>
              <a:rPr lang="tr-TR" sz="1600" b="1" dirty="0"/>
              <a:t> </a:t>
            </a:r>
            <a:r>
              <a:rPr lang="ru-RU" sz="1600" b="1" dirty="0"/>
              <a:t>б</a:t>
            </a:r>
            <a:r>
              <a:rPr lang="tr-TR" sz="1600" b="1" dirty="0"/>
              <a:t>o</a:t>
            </a:r>
            <a:r>
              <a:rPr lang="ru-RU" sz="1600" b="1" dirty="0" err="1"/>
              <a:t>ғлиқ</a:t>
            </a:r>
            <a:r>
              <a:rPr lang="tr-TR" sz="1600" b="1" dirty="0"/>
              <a:t> </a:t>
            </a:r>
            <a:r>
              <a:rPr lang="ru-RU" sz="1600" b="1" dirty="0" err="1"/>
              <a:t>масалаларни</a:t>
            </a:r>
            <a:r>
              <a:rPr lang="tr-TR" sz="1600" b="1" dirty="0"/>
              <a:t> </a:t>
            </a:r>
            <a:r>
              <a:rPr lang="ru-RU" sz="1600" b="1" dirty="0" err="1"/>
              <a:t>муҳ</a:t>
            </a:r>
            <a:r>
              <a:rPr lang="tr-TR" sz="1600" b="1" dirty="0"/>
              <a:t>o</a:t>
            </a:r>
            <a:r>
              <a:rPr lang="ru-RU" sz="1600" b="1" dirty="0" err="1"/>
              <a:t>кама</a:t>
            </a:r>
            <a:r>
              <a:rPr lang="tr-TR" sz="1600" b="1" dirty="0"/>
              <a:t> </a:t>
            </a:r>
            <a:r>
              <a:rPr lang="ru-RU" sz="1600" b="1" dirty="0" err="1"/>
              <a:t>қилишдан</a:t>
            </a:r>
            <a:r>
              <a:rPr lang="tr-TR" sz="1600" b="1" dirty="0"/>
              <a:t> </a:t>
            </a:r>
            <a:r>
              <a:rPr lang="ru-RU" sz="1600" b="1" dirty="0"/>
              <a:t>ч</a:t>
            </a:r>
            <a:r>
              <a:rPr lang="tr-TR" sz="1600" b="1" dirty="0"/>
              <a:t>e</a:t>
            </a:r>
            <a:r>
              <a:rPr lang="ru-RU" sz="1600" b="1" dirty="0" err="1"/>
              <a:t>тлаштириш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рак.</a:t>
            </a:r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endParaRPr lang="en-US" sz="2000" b="1" dirty="0"/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2000" b="1" dirty="0" err="1"/>
              <a:t>Сизнингча</a:t>
            </a:r>
            <a:r>
              <a:rPr lang="tr-TR" sz="2000" b="1" dirty="0"/>
              <a:t>, </a:t>
            </a:r>
            <a:r>
              <a:rPr lang="ru-RU" sz="2000" b="1" dirty="0" err="1"/>
              <a:t>Фарруҳ</a:t>
            </a:r>
            <a:r>
              <a:rPr lang="tr-TR" sz="2000" b="1" dirty="0"/>
              <a:t> </a:t>
            </a:r>
            <a:r>
              <a:rPr lang="ru-RU" sz="2000" b="1" dirty="0" err="1"/>
              <a:t>ўз</a:t>
            </a:r>
            <a:r>
              <a:rPr lang="tr-TR" sz="2000" b="1" dirty="0"/>
              <a:t> </a:t>
            </a:r>
            <a:r>
              <a:rPr lang="ru-RU" sz="2000" b="1" dirty="0" err="1"/>
              <a:t>мансабини</a:t>
            </a:r>
            <a:r>
              <a:rPr lang="tr-TR" sz="2000" b="1" dirty="0"/>
              <a:t> </a:t>
            </a:r>
            <a:r>
              <a:rPr lang="ru-RU" sz="2000" b="1" dirty="0" err="1"/>
              <a:t>суиист</a:t>
            </a:r>
            <a:r>
              <a:rPr lang="tr-TR" sz="2000" b="1" dirty="0"/>
              <a:t>e</a:t>
            </a:r>
            <a:r>
              <a:rPr lang="ru-RU" sz="2000" b="1" dirty="0" err="1"/>
              <a:t>ъм</a:t>
            </a:r>
            <a:r>
              <a:rPr lang="tr-TR" sz="2000" b="1" dirty="0"/>
              <a:t>o</a:t>
            </a:r>
            <a:r>
              <a:rPr lang="ru-RU" sz="2000" b="1" dirty="0"/>
              <a:t>л</a:t>
            </a:r>
            <a:r>
              <a:rPr lang="tr-TR" sz="2000" b="1" dirty="0"/>
              <a:t> </a:t>
            </a:r>
            <a:r>
              <a:rPr lang="ru-RU" sz="2000" b="1" dirty="0" err="1"/>
              <a:t>қилса</a:t>
            </a:r>
            <a:r>
              <a:rPr lang="tr-TR" sz="2000" b="1" dirty="0"/>
              <a:t>, </a:t>
            </a:r>
            <a:r>
              <a:rPr lang="uz-Cyrl-UZ" sz="2000" b="1" dirty="0"/>
              <a:t>бу </a:t>
            </a:r>
            <a:r>
              <a:rPr lang="ru-RU" sz="2000" b="1" dirty="0" err="1"/>
              <a:t>қандай</a:t>
            </a:r>
            <a:r>
              <a:rPr lang="tr-TR" sz="2000" b="1" dirty="0"/>
              <a:t> o</a:t>
            </a:r>
            <a:r>
              <a:rPr lang="ru-RU" sz="2000" b="1" dirty="0" err="1"/>
              <a:t>қибатларга</a:t>
            </a:r>
            <a:r>
              <a:rPr lang="tr-TR" sz="2000" b="1" dirty="0"/>
              <a:t> o</a:t>
            </a:r>
            <a:r>
              <a:rPr lang="ru-RU" sz="2000" b="1" dirty="0" err="1"/>
              <a:t>либ</a:t>
            </a:r>
            <a:r>
              <a:rPr lang="tr-TR" sz="2000" b="1" dirty="0"/>
              <a:t> </a:t>
            </a:r>
            <a:r>
              <a:rPr lang="ru-RU" sz="2000" b="1" dirty="0"/>
              <a:t>к</a:t>
            </a:r>
            <a:r>
              <a:rPr lang="tr-TR" sz="2000" b="1" dirty="0"/>
              <a:t>e</a:t>
            </a:r>
            <a:r>
              <a:rPr lang="ru-RU" sz="2000" b="1" dirty="0"/>
              <a:t>лиши</a:t>
            </a:r>
            <a:r>
              <a:rPr lang="tr-TR" sz="2000" b="1" dirty="0"/>
              <a:t> </a:t>
            </a:r>
            <a:r>
              <a:rPr lang="ru-RU" sz="2000" b="1" dirty="0" err="1"/>
              <a:t>мумкин</a:t>
            </a:r>
            <a:r>
              <a:rPr lang="tr-TR" sz="2000" b="1" dirty="0"/>
              <a:t>?</a:t>
            </a:r>
            <a:endParaRPr lang="ru-RU" sz="1600" b="1" dirty="0"/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endParaRPr lang="ru-RU" sz="1600" b="1" dirty="0"/>
          </a:p>
        </p:txBody>
      </p:sp>
      <p:grpSp>
        <p:nvGrpSpPr>
          <p:cNvPr id="77830" name="Graphic 49">
            <a:extLst>
              <a:ext uri="{FF2B5EF4-FFF2-40B4-BE49-F238E27FC236}">
                <a16:creationId xmlns:a16="http://schemas.microsoft.com/office/drawing/2014/main" id="{CABF2B4C-DFB2-4160-9CAC-5453BB6007FF}"/>
              </a:ext>
            </a:extLst>
          </p:cNvPr>
          <p:cNvGrpSpPr>
            <a:grpSpLocks/>
          </p:cNvGrpSpPr>
          <p:nvPr/>
        </p:nvGrpSpPr>
        <p:grpSpPr bwMode="auto">
          <a:xfrm>
            <a:off x="334963" y="4224338"/>
            <a:ext cx="2257425" cy="2635250"/>
            <a:chOff x="335386" y="4224355"/>
            <a:chExt cx="2257118" cy="2634767"/>
          </a:xfrm>
        </p:grpSpPr>
        <p:sp>
          <p:nvSpPr>
            <p:cNvPr id="77831" name="Freeform: Shape 31">
              <a:extLst>
                <a:ext uri="{FF2B5EF4-FFF2-40B4-BE49-F238E27FC236}">
                  <a16:creationId xmlns:a16="http://schemas.microsoft.com/office/drawing/2014/main" id="{3CE45A0F-B1A0-4BFD-8577-9F2435434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97" y="4730400"/>
              <a:ext cx="553040" cy="1186230"/>
            </a:xfrm>
            <a:custGeom>
              <a:avLst/>
              <a:gdLst>
                <a:gd name="T0" fmla="*/ 325418 w 553039"/>
                <a:gd name="T1" fmla="*/ 38793 h 1186230"/>
                <a:gd name="T2" fmla="*/ 340406 w 553039"/>
                <a:gd name="T3" fmla="*/ 116913 h 1186230"/>
                <a:gd name="T4" fmla="*/ 345001 w 553039"/>
                <a:gd name="T5" fmla="*/ 141893 h 1186230"/>
                <a:gd name="T6" fmla="*/ 327154 w 553039"/>
                <a:gd name="T7" fmla="*/ 130619 h 1186230"/>
                <a:gd name="T8" fmla="*/ 260329 w 553039"/>
                <a:gd name="T9" fmla="*/ 194526 h 1186230"/>
                <a:gd name="T10" fmla="*/ 259982 w 553039"/>
                <a:gd name="T11" fmla="*/ 194926 h 1186230"/>
                <a:gd name="T12" fmla="*/ 260329 w 553039"/>
                <a:gd name="T13" fmla="*/ 194472 h 1186230"/>
                <a:gd name="T14" fmla="*/ 292690 w 553039"/>
                <a:gd name="T15" fmla="*/ 179698 h 1186230"/>
                <a:gd name="T16" fmla="*/ 347994 w 553039"/>
                <a:gd name="T17" fmla="*/ 154076 h 1186230"/>
                <a:gd name="T18" fmla="*/ 407679 w 553039"/>
                <a:gd name="T19" fmla="*/ 436661 h 1186230"/>
                <a:gd name="T20" fmla="*/ 501936 w 553039"/>
                <a:gd name="T21" fmla="*/ 884837 h 1186230"/>
                <a:gd name="T22" fmla="*/ 551202 w 553039"/>
                <a:gd name="T23" fmla="*/ 1118984 h 1186230"/>
                <a:gd name="T24" fmla="*/ 552779 w 553039"/>
                <a:gd name="T25" fmla="*/ 1132262 h 1186230"/>
                <a:gd name="T26" fmla="*/ 490234 w 553039"/>
                <a:gd name="T27" fmla="*/ 1149468 h 1186230"/>
                <a:gd name="T28" fmla="*/ 200804 w 553039"/>
                <a:gd name="T29" fmla="*/ 1184868 h 1186230"/>
                <a:gd name="T30" fmla="*/ 16030 w 553039"/>
                <a:gd name="T31" fmla="*/ 1180700 h 1186230"/>
                <a:gd name="T32" fmla="*/ 2004 w 553039"/>
                <a:gd name="T33" fmla="*/ 1179685 h 1186230"/>
                <a:gd name="T34" fmla="*/ 6091 w 553039"/>
                <a:gd name="T35" fmla="*/ 1161437 h 1186230"/>
                <a:gd name="T36" fmla="*/ 45526 w 553039"/>
                <a:gd name="T37" fmla="*/ 927450 h 1186230"/>
                <a:gd name="T38" fmla="*/ 51483 w 553039"/>
                <a:gd name="T39" fmla="*/ 609519 h 1186230"/>
                <a:gd name="T40" fmla="*/ 37110 w 553039"/>
                <a:gd name="T41" fmla="*/ 331076 h 1186230"/>
                <a:gd name="T42" fmla="*/ 20812 w 553039"/>
                <a:gd name="T43" fmla="*/ 133424 h 1186230"/>
                <a:gd name="T44" fmla="*/ 12717 w 553039"/>
                <a:gd name="T45" fmla="*/ 41545 h 1186230"/>
                <a:gd name="T46" fmla="*/ 39995 w 553039"/>
                <a:gd name="T47" fmla="*/ 9591 h 1186230"/>
                <a:gd name="T48" fmla="*/ 50629 w 553039"/>
                <a:gd name="T49" fmla="*/ 2004 h 1186230"/>
                <a:gd name="T50" fmla="*/ 59846 w 553039"/>
                <a:gd name="T51" fmla="*/ 36095 h 1186230"/>
                <a:gd name="T52" fmla="*/ 114028 w 553039"/>
                <a:gd name="T53" fmla="*/ 169786 h 1186230"/>
                <a:gd name="T54" fmla="*/ 116539 w 553039"/>
                <a:gd name="T55" fmla="*/ 184453 h 1186230"/>
                <a:gd name="T56" fmla="*/ 98345 w 553039"/>
                <a:gd name="T57" fmla="*/ 172618 h 1186230"/>
                <a:gd name="T58" fmla="*/ 41465 w 553039"/>
                <a:gd name="T59" fmla="*/ 174194 h 1186230"/>
                <a:gd name="T60" fmla="*/ 40289 w 553039"/>
                <a:gd name="T61" fmla="*/ 177935 h 1186230"/>
                <a:gd name="T62" fmla="*/ 126745 w 553039"/>
                <a:gd name="T63" fmla="*/ 197518 h 1186230"/>
                <a:gd name="T64" fmla="*/ 116406 w 553039"/>
                <a:gd name="T65" fmla="*/ 184347 h 1186230"/>
                <a:gd name="T66" fmla="*/ 132649 w 553039"/>
                <a:gd name="T67" fmla="*/ 187633 h 1186230"/>
                <a:gd name="T68" fmla="*/ 167007 w 553039"/>
                <a:gd name="T69" fmla="*/ 202514 h 1186230"/>
                <a:gd name="T70" fmla="*/ 207697 w 553039"/>
                <a:gd name="T71" fmla="*/ 219907 h 1186230"/>
                <a:gd name="T72" fmla="*/ 222765 w 553039"/>
                <a:gd name="T73" fmla="*/ 216594 h 1186230"/>
                <a:gd name="T74" fmla="*/ 265753 w 553039"/>
                <a:gd name="T75" fmla="*/ 155412 h 1186230"/>
                <a:gd name="T76" fmla="*/ 300384 w 553039"/>
                <a:gd name="T77" fmla="*/ 83330 h 1186230"/>
                <a:gd name="T78" fmla="*/ 308693 w 553039"/>
                <a:gd name="T79" fmla="*/ 33076 h 1186230"/>
                <a:gd name="T80" fmla="*/ 308880 w 553039"/>
                <a:gd name="T81" fmla="*/ 26316 h 1186230"/>
                <a:gd name="T82" fmla="*/ 325418 w 553039"/>
                <a:gd name="T83" fmla="*/ 38793 h 1186230"/>
                <a:gd name="T84" fmla="*/ 226639 w 553039"/>
                <a:gd name="T85" fmla="*/ 411414 h 1186230"/>
                <a:gd name="T86" fmla="*/ 226773 w 553039"/>
                <a:gd name="T87" fmla="*/ 441844 h 1186230"/>
                <a:gd name="T88" fmla="*/ 236712 w 553039"/>
                <a:gd name="T89" fmla="*/ 552265 h 1186230"/>
                <a:gd name="T90" fmla="*/ 244273 w 553039"/>
                <a:gd name="T91" fmla="*/ 637225 h 1186230"/>
                <a:gd name="T92" fmla="*/ 257017 w 553039"/>
                <a:gd name="T93" fmla="*/ 762794 h 1186230"/>
                <a:gd name="T94" fmla="*/ 267944 w 553039"/>
                <a:gd name="T95" fmla="*/ 885104 h 1186230"/>
                <a:gd name="T96" fmla="*/ 280747 w 553039"/>
                <a:gd name="T97" fmla="*/ 1007227 h 1186230"/>
                <a:gd name="T98" fmla="*/ 292396 w 553039"/>
                <a:gd name="T99" fmla="*/ 1146582 h 1186230"/>
                <a:gd name="T100" fmla="*/ 296617 w 553039"/>
                <a:gd name="T101" fmla="*/ 1151418 h 1186230"/>
                <a:gd name="T102" fmla="*/ 226639 w 553039"/>
                <a:gd name="T103" fmla="*/ 411414 h 11862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3039"/>
                <a:gd name="T157" fmla="*/ 0 h 1186230"/>
                <a:gd name="T158" fmla="*/ 553039 w 553039"/>
                <a:gd name="T159" fmla="*/ 1186230 h 11862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3039" h="1186230">
                  <a:moveTo>
                    <a:pt x="325412" y="38793"/>
                  </a:moveTo>
                  <a:cubicBezTo>
                    <a:pt x="330408" y="64842"/>
                    <a:pt x="335431" y="90864"/>
                    <a:pt x="340400" y="116913"/>
                  </a:cubicBezTo>
                  <a:cubicBezTo>
                    <a:pt x="342003" y="125222"/>
                    <a:pt x="343472" y="133584"/>
                    <a:pt x="344995" y="141893"/>
                  </a:cubicBezTo>
                  <a:cubicBezTo>
                    <a:pt x="338530" y="137779"/>
                    <a:pt x="332064" y="133718"/>
                    <a:pt x="327148" y="130619"/>
                  </a:cubicBezTo>
                  <a:cubicBezTo>
                    <a:pt x="304172" y="152580"/>
                    <a:pt x="282264" y="173553"/>
                    <a:pt x="260329" y="194526"/>
                  </a:cubicBezTo>
                  <a:cubicBezTo>
                    <a:pt x="260329" y="194526"/>
                    <a:pt x="259982" y="194926"/>
                    <a:pt x="259982" y="194926"/>
                  </a:cubicBezTo>
                  <a:cubicBezTo>
                    <a:pt x="259982" y="194926"/>
                    <a:pt x="260329" y="194472"/>
                    <a:pt x="260329" y="194472"/>
                  </a:cubicBezTo>
                  <a:cubicBezTo>
                    <a:pt x="271123" y="189556"/>
                    <a:pt x="281917" y="184667"/>
                    <a:pt x="292684" y="179698"/>
                  </a:cubicBezTo>
                  <a:cubicBezTo>
                    <a:pt x="311145" y="171175"/>
                    <a:pt x="329553" y="162626"/>
                    <a:pt x="347988" y="154076"/>
                  </a:cubicBezTo>
                  <a:cubicBezTo>
                    <a:pt x="367892" y="248280"/>
                    <a:pt x="387849" y="342457"/>
                    <a:pt x="407673" y="436661"/>
                  </a:cubicBezTo>
                  <a:cubicBezTo>
                    <a:pt x="439119" y="586035"/>
                    <a:pt x="470511" y="735436"/>
                    <a:pt x="501930" y="884837"/>
                  </a:cubicBezTo>
                  <a:cubicBezTo>
                    <a:pt x="518335" y="962877"/>
                    <a:pt x="534819" y="1040917"/>
                    <a:pt x="551196" y="1118984"/>
                  </a:cubicBezTo>
                  <a:cubicBezTo>
                    <a:pt x="551998" y="1122804"/>
                    <a:pt x="552131" y="1126732"/>
                    <a:pt x="552773" y="1132262"/>
                  </a:cubicBezTo>
                  <a:cubicBezTo>
                    <a:pt x="531666" y="1138086"/>
                    <a:pt x="511041" y="1144151"/>
                    <a:pt x="490228" y="1149468"/>
                  </a:cubicBezTo>
                  <a:cubicBezTo>
                    <a:pt x="395277" y="1173673"/>
                    <a:pt x="298882" y="1186471"/>
                    <a:pt x="200804" y="1184868"/>
                  </a:cubicBezTo>
                  <a:cubicBezTo>
                    <a:pt x="139222" y="1183852"/>
                    <a:pt x="77613" y="1182142"/>
                    <a:pt x="16030" y="1180700"/>
                  </a:cubicBezTo>
                  <a:cubicBezTo>
                    <a:pt x="12103" y="1180620"/>
                    <a:pt x="8149" y="1180139"/>
                    <a:pt x="2004" y="1179685"/>
                  </a:cubicBezTo>
                  <a:cubicBezTo>
                    <a:pt x="3473" y="1173032"/>
                    <a:pt x="4622" y="1167181"/>
                    <a:pt x="6091" y="1161437"/>
                  </a:cubicBezTo>
                  <a:cubicBezTo>
                    <a:pt x="25622" y="1084519"/>
                    <a:pt x="38072" y="1006452"/>
                    <a:pt x="45526" y="927450"/>
                  </a:cubicBezTo>
                  <a:cubicBezTo>
                    <a:pt x="55518" y="821571"/>
                    <a:pt x="55384" y="715532"/>
                    <a:pt x="51483" y="609519"/>
                  </a:cubicBezTo>
                  <a:cubicBezTo>
                    <a:pt x="48064" y="516651"/>
                    <a:pt x="42961" y="423837"/>
                    <a:pt x="37110" y="331076"/>
                  </a:cubicBezTo>
                  <a:cubicBezTo>
                    <a:pt x="32942" y="265112"/>
                    <a:pt x="26370" y="199281"/>
                    <a:pt x="20812" y="133424"/>
                  </a:cubicBezTo>
                  <a:cubicBezTo>
                    <a:pt x="18221" y="102780"/>
                    <a:pt x="15416" y="72162"/>
                    <a:pt x="12717" y="41545"/>
                  </a:cubicBezTo>
                  <a:cubicBezTo>
                    <a:pt x="21774" y="30858"/>
                    <a:pt x="30644" y="20011"/>
                    <a:pt x="39995" y="9591"/>
                  </a:cubicBezTo>
                  <a:cubicBezTo>
                    <a:pt x="42827" y="6439"/>
                    <a:pt x="47048" y="4488"/>
                    <a:pt x="50629" y="2004"/>
                  </a:cubicBezTo>
                  <a:cubicBezTo>
                    <a:pt x="53648" y="13385"/>
                    <a:pt x="55544" y="25221"/>
                    <a:pt x="59846" y="36095"/>
                  </a:cubicBezTo>
                  <a:cubicBezTo>
                    <a:pt x="77559" y="80792"/>
                    <a:pt x="96074" y="125169"/>
                    <a:pt x="114028" y="169786"/>
                  </a:cubicBezTo>
                  <a:cubicBezTo>
                    <a:pt x="115844" y="174274"/>
                    <a:pt x="115738" y="179564"/>
                    <a:pt x="116539" y="184453"/>
                  </a:cubicBezTo>
                  <a:cubicBezTo>
                    <a:pt x="110474" y="180526"/>
                    <a:pt x="104142" y="176919"/>
                    <a:pt x="98345" y="172618"/>
                  </a:cubicBezTo>
                  <a:cubicBezTo>
                    <a:pt x="66392" y="148920"/>
                    <a:pt x="77719" y="146061"/>
                    <a:pt x="41465" y="174194"/>
                  </a:cubicBezTo>
                  <a:cubicBezTo>
                    <a:pt x="41091" y="174488"/>
                    <a:pt x="41117" y="175236"/>
                    <a:pt x="40289" y="177935"/>
                  </a:cubicBezTo>
                  <a:cubicBezTo>
                    <a:pt x="68636" y="184347"/>
                    <a:pt x="96849" y="190759"/>
                    <a:pt x="126745" y="197518"/>
                  </a:cubicBezTo>
                  <a:cubicBezTo>
                    <a:pt x="122390" y="191961"/>
                    <a:pt x="119398" y="188140"/>
                    <a:pt x="116406" y="184347"/>
                  </a:cubicBezTo>
                  <a:cubicBezTo>
                    <a:pt x="121829" y="185389"/>
                    <a:pt x="127573" y="185656"/>
                    <a:pt x="132649" y="187633"/>
                  </a:cubicBezTo>
                  <a:cubicBezTo>
                    <a:pt x="144271" y="192148"/>
                    <a:pt x="155546" y="197571"/>
                    <a:pt x="167007" y="202514"/>
                  </a:cubicBezTo>
                  <a:cubicBezTo>
                    <a:pt x="180553" y="208365"/>
                    <a:pt x="194178" y="214029"/>
                    <a:pt x="207697" y="219907"/>
                  </a:cubicBezTo>
                  <a:cubicBezTo>
                    <a:pt x="213628" y="222498"/>
                    <a:pt x="218838" y="222098"/>
                    <a:pt x="222765" y="216594"/>
                  </a:cubicBezTo>
                  <a:cubicBezTo>
                    <a:pt x="237299" y="196316"/>
                    <a:pt x="253330" y="176919"/>
                    <a:pt x="265753" y="155412"/>
                  </a:cubicBezTo>
                  <a:cubicBezTo>
                    <a:pt x="279031" y="132409"/>
                    <a:pt x="288489" y="107188"/>
                    <a:pt x="300378" y="83330"/>
                  </a:cubicBezTo>
                  <a:cubicBezTo>
                    <a:pt x="308393" y="67246"/>
                    <a:pt x="314645" y="51323"/>
                    <a:pt x="308687" y="33076"/>
                  </a:cubicBezTo>
                  <a:cubicBezTo>
                    <a:pt x="308019" y="31045"/>
                    <a:pt x="308767" y="28587"/>
                    <a:pt x="308874" y="26316"/>
                  </a:cubicBezTo>
                  <a:cubicBezTo>
                    <a:pt x="317370" y="26503"/>
                    <a:pt x="325118" y="27732"/>
                    <a:pt x="325412" y="38793"/>
                  </a:cubicBezTo>
                  <a:close/>
                  <a:moveTo>
                    <a:pt x="226639" y="411414"/>
                  </a:moveTo>
                  <a:cubicBezTo>
                    <a:pt x="226639" y="421566"/>
                    <a:pt x="225945" y="431772"/>
                    <a:pt x="226773" y="441844"/>
                  </a:cubicBezTo>
                  <a:cubicBezTo>
                    <a:pt x="229819" y="478687"/>
                    <a:pt x="233399" y="515449"/>
                    <a:pt x="236712" y="552265"/>
                  </a:cubicBezTo>
                  <a:cubicBezTo>
                    <a:pt x="239277" y="580585"/>
                    <a:pt x="241494" y="608932"/>
                    <a:pt x="244273" y="637225"/>
                  </a:cubicBezTo>
                  <a:cubicBezTo>
                    <a:pt x="248360" y="679090"/>
                    <a:pt x="253036" y="720902"/>
                    <a:pt x="257017" y="762794"/>
                  </a:cubicBezTo>
                  <a:cubicBezTo>
                    <a:pt x="260917" y="803537"/>
                    <a:pt x="263990" y="844361"/>
                    <a:pt x="267944" y="885104"/>
                  </a:cubicBezTo>
                  <a:cubicBezTo>
                    <a:pt x="271898" y="925847"/>
                    <a:pt x="276947" y="966484"/>
                    <a:pt x="280741" y="1007227"/>
                  </a:cubicBezTo>
                  <a:cubicBezTo>
                    <a:pt x="285043" y="1053634"/>
                    <a:pt x="288462" y="1100122"/>
                    <a:pt x="292390" y="1146582"/>
                  </a:cubicBezTo>
                  <a:cubicBezTo>
                    <a:pt x="292470" y="1147651"/>
                    <a:pt x="294073" y="1148613"/>
                    <a:pt x="296611" y="1151418"/>
                  </a:cubicBezTo>
                  <a:cubicBezTo>
                    <a:pt x="279726" y="902630"/>
                    <a:pt x="257150" y="656701"/>
                    <a:pt x="226639" y="411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2" name="Freeform: Shape 32">
              <a:extLst>
                <a:ext uri="{FF2B5EF4-FFF2-40B4-BE49-F238E27FC236}">
                  <a16:creationId xmlns:a16="http://schemas.microsoft.com/office/drawing/2014/main" id="{734204A4-D158-4E93-8310-E7BE85AAE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467" y="4775285"/>
              <a:ext cx="374037" cy="275184"/>
            </a:xfrm>
            <a:custGeom>
              <a:avLst/>
              <a:gdLst>
                <a:gd name="T0" fmla="*/ 70613 w 374036"/>
                <a:gd name="T1" fmla="*/ 274222 h 275184"/>
                <a:gd name="T2" fmla="*/ 18622 w 374036"/>
                <a:gd name="T3" fmla="*/ 216460 h 275184"/>
                <a:gd name="T4" fmla="*/ 2004 w 374036"/>
                <a:gd name="T5" fmla="*/ 197625 h 275184"/>
                <a:gd name="T6" fmla="*/ 2485 w 374036"/>
                <a:gd name="T7" fmla="*/ 189156 h 275184"/>
                <a:gd name="T8" fmla="*/ 43816 w 374036"/>
                <a:gd name="T9" fmla="*/ 100456 h 275184"/>
                <a:gd name="T10" fmla="*/ 88540 w 374036"/>
                <a:gd name="T11" fmla="*/ 56773 h 275184"/>
                <a:gd name="T12" fmla="*/ 122497 w 374036"/>
                <a:gd name="T13" fmla="*/ 13305 h 275184"/>
                <a:gd name="T14" fmla="*/ 136310 w 374036"/>
                <a:gd name="T15" fmla="*/ 2004 h 275184"/>
                <a:gd name="T16" fmla="*/ 143069 w 374036"/>
                <a:gd name="T17" fmla="*/ 2725 h 275184"/>
                <a:gd name="T18" fmla="*/ 153088 w 374036"/>
                <a:gd name="T19" fmla="*/ 47663 h 275184"/>
                <a:gd name="T20" fmla="*/ 137218 w 374036"/>
                <a:gd name="T21" fmla="*/ 75716 h 275184"/>
                <a:gd name="T22" fmla="*/ 119211 w 374036"/>
                <a:gd name="T23" fmla="*/ 102673 h 275184"/>
                <a:gd name="T24" fmla="*/ 121829 w 374036"/>
                <a:gd name="T25" fmla="*/ 105826 h 275184"/>
                <a:gd name="T26" fmla="*/ 193971 w 374036"/>
                <a:gd name="T27" fmla="*/ 83410 h 275184"/>
                <a:gd name="T28" fmla="*/ 211283 w 374036"/>
                <a:gd name="T29" fmla="*/ 77132 h 275184"/>
                <a:gd name="T30" fmla="*/ 296697 w 374036"/>
                <a:gd name="T31" fmla="*/ 43816 h 275184"/>
                <a:gd name="T32" fmla="*/ 317750 w 374036"/>
                <a:gd name="T33" fmla="*/ 36388 h 275184"/>
                <a:gd name="T34" fmla="*/ 350906 w 374036"/>
                <a:gd name="T35" fmla="*/ 28373 h 275184"/>
                <a:gd name="T36" fmla="*/ 371184 w 374036"/>
                <a:gd name="T37" fmla="*/ 33743 h 275184"/>
                <a:gd name="T38" fmla="*/ 368886 w 374036"/>
                <a:gd name="T39" fmla="*/ 57655 h 275184"/>
                <a:gd name="T40" fmla="*/ 351039 w 374036"/>
                <a:gd name="T41" fmla="*/ 75956 h 275184"/>
                <a:gd name="T42" fmla="*/ 317269 w 374036"/>
                <a:gd name="T43" fmla="*/ 104891 h 275184"/>
                <a:gd name="T44" fmla="*/ 314090 w 374036"/>
                <a:gd name="T45" fmla="*/ 107723 h 275184"/>
                <a:gd name="T46" fmla="*/ 300491 w 374036"/>
                <a:gd name="T47" fmla="*/ 120279 h 275184"/>
                <a:gd name="T48" fmla="*/ 238160 w 374036"/>
                <a:gd name="T49" fmla="*/ 168931 h 275184"/>
                <a:gd name="T50" fmla="*/ 210241 w 374036"/>
                <a:gd name="T51" fmla="*/ 200003 h 275184"/>
                <a:gd name="T52" fmla="*/ 193971 w 374036"/>
                <a:gd name="T53" fmla="*/ 212934 h 275184"/>
                <a:gd name="T54" fmla="*/ 154450 w 374036"/>
                <a:gd name="T55" fmla="*/ 235563 h 275184"/>
                <a:gd name="T56" fmla="*/ 121802 w 374036"/>
                <a:gd name="T57" fmla="*/ 251379 h 275184"/>
                <a:gd name="T58" fmla="*/ 118970 w 374036"/>
                <a:gd name="T59" fmla="*/ 257551 h 275184"/>
                <a:gd name="T60" fmla="*/ 70613 w 374036"/>
                <a:gd name="T61" fmla="*/ 274222 h 27518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74036"/>
                <a:gd name="T94" fmla="*/ 0 h 275184"/>
                <a:gd name="T95" fmla="*/ 374036 w 374036"/>
                <a:gd name="T96" fmla="*/ 275184 h 27518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74036" h="275184">
                  <a:moveTo>
                    <a:pt x="70613" y="274222"/>
                  </a:moveTo>
                  <a:cubicBezTo>
                    <a:pt x="54396" y="253971"/>
                    <a:pt x="39247" y="232864"/>
                    <a:pt x="18622" y="216460"/>
                  </a:cubicBezTo>
                  <a:cubicBezTo>
                    <a:pt x="12183" y="211331"/>
                    <a:pt x="7507" y="203983"/>
                    <a:pt x="2004" y="197625"/>
                  </a:cubicBezTo>
                  <a:cubicBezTo>
                    <a:pt x="2164" y="194793"/>
                    <a:pt x="2485" y="191988"/>
                    <a:pt x="2485" y="189156"/>
                  </a:cubicBezTo>
                  <a:cubicBezTo>
                    <a:pt x="2698" y="153248"/>
                    <a:pt x="14668" y="123459"/>
                    <a:pt x="43816" y="100456"/>
                  </a:cubicBezTo>
                  <a:cubicBezTo>
                    <a:pt x="60086" y="87631"/>
                    <a:pt x="73712" y="71441"/>
                    <a:pt x="88540" y="56773"/>
                  </a:cubicBezTo>
                  <a:cubicBezTo>
                    <a:pt x="99814" y="42239"/>
                    <a:pt x="110822" y="27492"/>
                    <a:pt x="122497" y="13305"/>
                  </a:cubicBezTo>
                  <a:cubicBezTo>
                    <a:pt x="126211" y="8790"/>
                    <a:pt x="131661" y="5717"/>
                    <a:pt x="136310" y="2004"/>
                  </a:cubicBezTo>
                  <a:cubicBezTo>
                    <a:pt x="138554" y="2244"/>
                    <a:pt x="140825" y="2485"/>
                    <a:pt x="143069" y="2725"/>
                  </a:cubicBezTo>
                  <a:cubicBezTo>
                    <a:pt x="156935" y="15362"/>
                    <a:pt x="153782" y="31766"/>
                    <a:pt x="153088" y="47663"/>
                  </a:cubicBezTo>
                  <a:cubicBezTo>
                    <a:pt x="147825" y="57014"/>
                    <a:pt x="142855" y="66578"/>
                    <a:pt x="137218" y="75716"/>
                  </a:cubicBezTo>
                  <a:cubicBezTo>
                    <a:pt x="131554" y="84906"/>
                    <a:pt x="125249" y="93696"/>
                    <a:pt x="119211" y="102673"/>
                  </a:cubicBezTo>
                  <a:cubicBezTo>
                    <a:pt x="120092" y="103715"/>
                    <a:pt x="120947" y="104784"/>
                    <a:pt x="121829" y="105826"/>
                  </a:cubicBezTo>
                  <a:cubicBezTo>
                    <a:pt x="146115" y="99227"/>
                    <a:pt x="171095" y="94979"/>
                    <a:pt x="193965" y="83410"/>
                  </a:cubicBezTo>
                  <a:cubicBezTo>
                    <a:pt x="199736" y="81326"/>
                    <a:pt x="205506" y="79216"/>
                    <a:pt x="211277" y="77132"/>
                  </a:cubicBezTo>
                  <a:cubicBezTo>
                    <a:pt x="239757" y="66017"/>
                    <a:pt x="268211" y="54930"/>
                    <a:pt x="296691" y="43816"/>
                  </a:cubicBezTo>
                  <a:cubicBezTo>
                    <a:pt x="303718" y="41331"/>
                    <a:pt x="310717" y="38873"/>
                    <a:pt x="317744" y="36388"/>
                  </a:cubicBezTo>
                  <a:cubicBezTo>
                    <a:pt x="328778" y="33690"/>
                    <a:pt x="339785" y="30778"/>
                    <a:pt x="350900" y="28373"/>
                  </a:cubicBezTo>
                  <a:cubicBezTo>
                    <a:pt x="358407" y="26744"/>
                    <a:pt x="365888" y="26904"/>
                    <a:pt x="371178" y="33743"/>
                  </a:cubicBezTo>
                  <a:cubicBezTo>
                    <a:pt x="375640" y="39514"/>
                    <a:pt x="375079" y="49827"/>
                    <a:pt x="368880" y="57655"/>
                  </a:cubicBezTo>
                  <a:cubicBezTo>
                    <a:pt x="363617" y="64308"/>
                    <a:pt x="357365" y="70292"/>
                    <a:pt x="351033" y="75956"/>
                  </a:cubicBezTo>
                  <a:cubicBezTo>
                    <a:pt x="339999" y="85841"/>
                    <a:pt x="328538" y="95272"/>
                    <a:pt x="317263" y="104891"/>
                  </a:cubicBezTo>
                  <a:cubicBezTo>
                    <a:pt x="316194" y="105826"/>
                    <a:pt x="315153" y="106787"/>
                    <a:pt x="314084" y="107723"/>
                  </a:cubicBezTo>
                  <a:cubicBezTo>
                    <a:pt x="309542" y="111917"/>
                    <a:pt x="305027" y="116085"/>
                    <a:pt x="300485" y="120279"/>
                  </a:cubicBezTo>
                  <a:cubicBezTo>
                    <a:pt x="279646" y="136416"/>
                    <a:pt x="258246" y="151886"/>
                    <a:pt x="238154" y="168931"/>
                  </a:cubicBezTo>
                  <a:cubicBezTo>
                    <a:pt x="227628" y="177854"/>
                    <a:pt x="219479" y="189556"/>
                    <a:pt x="210235" y="200003"/>
                  </a:cubicBezTo>
                  <a:cubicBezTo>
                    <a:pt x="204812" y="204304"/>
                    <a:pt x="199388" y="208606"/>
                    <a:pt x="193965" y="212934"/>
                  </a:cubicBezTo>
                  <a:cubicBezTo>
                    <a:pt x="180793" y="220468"/>
                    <a:pt x="167622" y="228002"/>
                    <a:pt x="154450" y="235563"/>
                  </a:cubicBezTo>
                  <a:cubicBezTo>
                    <a:pt x="143550" y="240773"/>
                    <a:pt x="132542" y="245822"/>
                    <a:pt x="121802" y="251379"/>
                  </a:cubicBezTo>
                  <a:cubicBezTo>
                    <a:pt x="120226" y="252208"/>
                    <a:pt x="119879" y="255440"/>
                    <a:pt x="118970" y="257551"/>
                  </a:cubicBezTo>
                  <a:cubicBezTo>
                    <a:pt x="100830" y="257070"/>
                    <a:pt x="86616" y="268238"/>
                    <a:pt x="70613" y="274222"/>
                  </a:cubicBezTo>
                  <a:close/>
                </a:path>
              </a:pathLst>
            </a:custGeom>
            <a:solidFill>
              <a:srgbClr val="FDC8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3" name="Freeform: Shape 33">
              <a:extLst>
                <a:ext uri="{FF2B5EF4-FFF2-40B4-BE49-F238E27FC236}">
                  <a16:creationId xmlns:a16="http://schemas.microsoft.com/office/drawing/2014/main" id="{A5E5DC96-AD7B-491B-9540-28D4D8E9E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86" y="4767189"/>
              <a:ext cx="1915601" cy="2091933"/>
            </a:xfrm>
            <a:custGeom>
              <a:avLst/>
              <a:gdLst>
                <a:gd name="T0" fmla="*/ 1895584 w 1915601"/>
                <a:gd name="T1" fmla="*/ 390654 h 2091932"/>
                <a:gd name="T2" fmla="*/ 1796037 w 1915601"/>
                <a:gd name="T3" fmla="*/ 253490 h 2091932"/>
                <a:gd name="T4" fmla="*/ 1745676 w 1915601"/>
                <a:gd name="T5" fmla="*/ 280741 h 2091932"/>
                <a:gd name="T6" fmla="*/ 1667208 w 1915601"/>
                <a:gd name="T7" fmla="*/ 332118 h 2091932"/>
                <a:gd name="T8" fmla="*/ 1572470 w 1915601"/>
                <a:gd name="T9" fmla="*/ 383761 h 2091932"/>
                <a:gd name="T10" fmla="*/ 1439206 w 1915601"/>
                <a:gd name="T11" fmla="*/ 414860 h 2091932"/>
                <a:gd name="T12" fmla="*/ 1387937 w 1915601"/>
                <a:gd name="T13" fmla="*/ 377136 h 2091932"/>
                <a:gd name="T14" fmla="*/ 1290206 w 1915601"/>
                <a:gd name="T15" fmla="*/ 305802 h 2091932"/>
                <a:gd name="T16" fmla="*/ 1162206 w 1915601"/>
                <a:gd name="T17" fmla="*/ 117795 h 2091932"/>
                <a:gd name="T18" fmla="*/ 1052479 w 1915601"/>
                <a:gd name="T19" fmla="*/ 79162 h 2091932"/>
                <a:gd name="T20" fmla="*/ 880369 w 1915601"/>
                <a:gd name="T21" fmla="*/ 29282 h 2091932"/>
                <a:gd name="T22" fmla="*/ 867091 w 1915601"/>
                <a:gd name="T23" fmla="*/ 80124 h 2091932"/>
                <a:gd name="T24" fmla="*/ 874678 w 1915601"/>
                <a:gd name="T25" fmla="*/ 117287 h 2091932"/>
                <a:gd name="T26" fmla="*/ 1028621 w 1915601"/>
                <a:gd name="T27" fmla="*/ 848048 h 2091932"/>
                <a:gd name="T28" fmla="*/ 1079463 w 1915601"/>
                <a:gd name="T29" fmla="*/ 1095476 h 2091932"/>
                <a:gd name="T30" fmla="*/ 727495 w 1915601"/>
                <a:gd name="T31" fmla="*/ 1148081 h 2091932"/>
                <a:gd name="T32" fmla="*/ 528694 w 1915601"/>
                <a:gd name="T33" fmla="*/ 1142898 h 2091932"/>
                <a:gd name="T34" fmla="*/ 572216 w 1915601"/>
                <a:gd name="T35" fmla="*/ 890661 h 2091932"/>
                <a:gd name="T36" fmla="*/ 563801 w 1915601"/>
                <a:gd name="T37" fmla="*/ 294287 h 2091932"/>
                <a:gd name="T38" fmla="*/ 539408 w 1915601"/>
                <a:gd name="T39" fmla="*/ 4756 h 2091932"/>
                <a:gd name="T40" fmla="*/ 452177 w 1915601"/>
                <a:gd name="T41" fmla="*/ 51136 h 2091932"/>
                <a:gd name="T42" fmla="*/ 184020 w 1915601"/>
                <a:gd name="T43" fmla="*/ 185255 h 2091932"/>
                <a:gd name="T44" fmla="*/ 39722 w 1915601"/>
                <a:gd name="T45" fmla="*/ 677380 h 2091932"/>
                <a:gd name="T46" fmla="*/ 24279 w 1915601"/>
                <a:gd name="T47" fmla="*/ 938965 h 2091932"/>
                <a:gd name="T48" fmla="*/ 213969 w 1915601"/>
                <a:gd name="T49" fmla="*/ 1283750 h 2091932"/>
                <a:gd name="T50" fmla="*/ 227622 w 1915601"/>
                <a:gd name="T51" fmla="*/ 1449982 h 2091932"/>
                <a:gd name="T52" fmla="*/ 349023 w 1915601"/>
                <a:gd name="T53" fmla="*/ 1542316 h 2091932"/>
                <a:gd name="T54" fmla="*/ 334329 w 1915601"/>
                <a:gd name="T55" fmla="*/ 1836122 h 2091932"/>
                <a:gd name="T56" fmla="*/ 321452 w 1915601"/>
                <a:gd name="T57" fmla="*/ 2090306 h 2091932"/>
                <a:gd name="T58" fmla="*/ 742563 w 1915601"/>
                <a:gd name="T59" fmla="*/ 1755250 h 2091932"/>
                <a:gd name="T60" fmla="*/ 779352 w 1915601"/>
                <a:gd name="T61" fmla="*/ 1698610 h 2091932"/>
                <a:gd name="T62" fmla="*/ 842538 w 1915601"/>
                <a:gd name="T63" fmla="*/ 2090333 h 2091932"/>
                <a:gd name="T64" fmla="*/ 1151091 w 1915601"/>
                <a:gd name="T65" fmla="*/ 1949321 h 2091932"/>
                <a:gd name="T66" fmla="*/ 1164744 w 1915601"/>
                <a:gd name="T67" fmla="*/ 1568205 h 2091932"/>
                <a:gd name="T68" fmla="*/ 1152053 w 1915601"/>
                <a:gd name="T69" fmla="*/ 1409960 h 2091932"/>
                <a:gd name="T70" fmla="*/ 1246684 w 1915601"/>
                <a:gd name="T71" fmla="*/ 1444666 h 2091932"/>
                <a:gd name="T72" fmla="*/ 1277088 w 1915601"/>
                <a:gd name="T73" fmla="*/ 1357996 h 2091932"/>
                <a:gd name="T74" fmla="*/ 1251787 w 1915601"/>
                <a:gd name="T75" fmla="*/ 943427 h 2091932"/>
                <a:gd name="T76" fmla="*/ 1229345 w 1915601"/>
                <a:gd name="T77" fmla="*/ 576764 h 2091932"/>
                <a:gd name="T78" fmla="*/ 1355289 w 1915601"/>
                <a:gd name="T79" fmla="*/ 653148 h 2091932"/>
                <a:gd name="T80" fmla="*/ 1422295 w 1915601"/>
                <a:gd name="T81" fmla="*/ 693677 h 2091932"/>
                <a:gd name="T82" fmla="*/ 1513079 w 1915601"/>
                <a:gd name="T83" fmla="*/ 683632 h 2091932"/>
                <a:gd name="T84" fmla="*/ 1680433 w 1915601"/>
                <a:gd name="T85" fmla="*/ 583898 h 2091932"/>
                <a:gd name="T86" fmla="*/ 1795717 w 1915601"/>
                <a:gd name="T87" fmla="*/ 509812 h 2091932"/>
                <a:gd name="T88" fmla="*/ 1845650 w 1915601"/>
                <a:gd name="T89" fmla="*/ 472729 h 2091932"/>
                <a:gd name="T90" fmla="*/ 1916076 w 1915601"/>
                <a:gd name="T91" fmla="*/ 421085 h 2091932"/>
                <a:gd name="T92" fmla="*/ 239297 w 1915601"/>
                <a:gd name="T93" fmla="*/ 857185 h 2091932"/>
                <a:gd name="T94" fmla="*/ 280575 w 1915601"/>
                <a:gd name="T95" fmla="*/ 704578 h 2091932"/>
                <a:gd name="T96" fmla="*/ 268365 w 1915601"/>
                <a:gd name="T97" fmla="*/ 900787 h 2091932"/>
                <a:gd name="T98" fmla="*/ 566018 w 1915601"/>
                <a:gd name="T99" fmla="*/ 1262777 h 2091932"/>
                <a:gd name="T100" fmla="*/ 511996 w 1915601"/>
                <a:gd name="T101" fmla="*/ 1278006 h 2091932"/>
                <a:gd name="T102" fmla="*/ 471440 w 1915601"/>
                <a:gd name="T103" fmla="*/ 1313539 h 2091932"/>
                <a:gd name="T104" fmla="*/ 399144 w 1915601"/>
                <a:gd name="T105" fmla="*/ 1459921 h 2091932"/>
                <a:gd name="T106" fmla="*/ 320356 w 1915601"/>
                <a:gd name="T107" fmla="*/ 1334966 h 2091932"/>
                <a:gd name="T108" fmla="*/ 266548 w 1915601"/>
                <a:gd name="T109" fmla="*/ 1304562 h 2091932"/>
                <a:gd name="T110" fmla="*/ 366924 w 1915601"/>
                <a:gd name="T111" fmla="*/ 1181798 h 2091932"/>
                <a:gd name="T112" fmla="*/ 523191 w 1915601"/>
                <a:gd name="T113" fmla="*/ 1230129 h 2091932"/>
                <a:gd name="T114" fmla="*/ 566018 w 1915601"/>
                <a:gd name="T115" fmla="*/ 1262777 h 20919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15601"/>
                <a:gd name="T175" fmla="*/ 0 h 2091932"/>
                <a:gd name="T176" fmla="*/ 1915601 w 1915601"/>
                <a:gd name="T177" fmla="*/ 2091932 h 20919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15601" h="2091932">
                  <a:moveTo>
                    <a:pt x="1909584" y="409463"/>
                  </a:moveTo>
                  <a:cubicBezTo>
                    <a:pt x="1904908" y="403185"/>
                    <a:pt x="1900260" y="396933"/>
                    <a:pt x="1895584" y="390654"/>
                  </a:cubicBezTo>
                  <a:cubicBezTo>
                    <a:pt x="1866463" y="350339"/>
                    <a:pt x="1837368" y="310050"/>
                    <a:pt x="1808247" y="269761"/>
                  </a:cubicBezTo>
                  <a:cubicBezTo>
                    <a:pt x="1804266" y="264257"/>
                    <a:pt x="1800579" y="258486"/>
                    <a:pt x="1796037" y="253490"/>
                  </a:cubicBezTo>
                  <a:cubicBezTo>
                    <a:pt x="1794167" y="251433"/>
                    <a:pt x="1790373" y="251085"/>
                    <a:pt x="1787461" y="249963"/>
                  </a:cubicBezTo>
                  <a:cubicBezTo>
                    <a:pt x="1773542" y="260223"/>
                    <a:pt x="1759595" y="270482"/>
                    <a:pt x="1745676" y="280741"/>
                  </a:cubicBezTo>
                  <a:lnTo>
                    <a:pt x="1681769" y="323381"/>
                  </a:lnTo>
                  <a:cubicBezTo>
                    <a:pt x="1676907" y="326293"/>
                    <a:pt x="1672071" y="329206"/>
                    <a:pt x="1667208" y="332118"/>
                  </a:cubicBezTo>
                  <a:cubicBezTo>
                    <a:pt x="1642816" y="346198"/>
                    <a:pt x="1618503" y="360464"/>
                    <a:pt x="1593951" y="374277"/>
                  </a:cubicBezTo>
                  <a:cubicBezTo>
                    <a:pt x="1587164" y="378098"/>
                    <a:pt x="1579657" y="380636"/>
                    <a:pt x="1572470" y="383761"/>
                  </a:cubicBezTo>
                  <a:cubicBezTo>
                    <a:pt x="1545753" y="395971"/>
                    <a:pt x="1519437" y="409143"/>
                    <a:pt x="1492239" y="420177"/>
                  </a:cubicBezTo>
                  <a:cubicBezTo>
                    <a:pt x="1457267" y="434337"/>
                    <a:pt x="1470545" y="435245"/>
                    <a:pt x="1439206" y="414860"/>
                  </a:cubicBezTo>
                  <a:cubicBezTo>
                    <a:pt x="1423550" y="404681"/>
                    <a:pt x="1407974" y="394288"/>
                    <a:pt x="1392559" y="383761"/>
                  </a:cubicBezTo>
                  <a:cubicBezTo>
                    <a:pt x="1390475" y="382345"/>
                    <a:pt x="1389433" y="379380"/>
                    <a:pt x="1387937" y="377136"/>
                  </a:cubicBezTo>
                  <a:cubicBezTo>
                    <a:pt x="1375299" y="368853"/>
                    <a:pt x="1362208" y="361132"/>
                    <a:pt x="1350079" y="352155"/>
                  </a:cubicBezTo>
                  <a:cubicBezTo>
                    <a:pt x="1329801" y="337140"/>
                    <a:pt x="1310137" y="321297"/>
                    <a:pt x="1290206" y="305802"/>
                  </a:cubicBezTo>
                  <a:cubicBezTo>
                    <a:pt x="1269741" y="285230"/>
                    <a:pt x="1247887" y="265860"/>
                    <a:pt x="1229131" y="243845"/>
                  </a:cubicBezTo>
                  <a:cubicBezTo>
                    <a:pt x="1197712" y="206976"/>
                    <a:pt x="1177862" y="163267"/>
                    <a:pt x="1162206" y="117795"/>
                  </a:cubicBezTo>
                  <a:cubicBezTo>
                    <a:pt x="1158866" y="108070"/>
                    <a:pt x="1154003" y="103047"/>
                    <a:pt x="1143824" y="100803"/>
                  </a:cubicBezTo>
                  <a:cubicBezTo>
                    <a:pt x="1113260" y="94124"/>
                    <a:pt x="1082910" y="86429"/>
                    <a:pt x="1052479" y="79162"/>
                  </a:cubicBezTo>
                  <a:cubicBezTo>
                    <a:pt x="1004309" y="67647"/>
                    <a:pt x="956192" y="56052"/>
                    <a:pt x="907968" y="44778"/>
                  </a:cubicBezTo>
                  <a:cubicBezTo>
                    <a:pt x="897120" y="42239"/>
                    <a:pt x="888063" y="37644"/>
                    <a:pt x="880369" y="29282"/>
                  </a:cubicBezTo>
                  <a:cubicBezTo>
                    <a:pt x="871526" y="19664"/>
                    <a:pt x="861560" y="11061"/>
                    <a:pt x="852103" y="2004"/>
                  </a:cubicBezTo>
                  <a:cubicBezTo>
                    <a:pt x="857099" y="28053"/>
                    <a:pt x="862121" y="54075"/>
                    <a:pt x="867091" y="80124"/>
                  </a:cubicBezTo>
                  <a:cubicBezTo>
                    <a:pt x="868694" y="88433"/>
                    <a:pt x="870163" y="96795"/>
                    <a:pt x="871686" y="105131"/>
                  </a:cubicBezTo>
                  <a:cubicBezTo>
                    <a:pt x="872674" y="109192"/>
                    <a:pt x="873663" y="113226"/>
                    <a:pt x="874678" y="117287"/>
                  </a:cubicBezTo>
                  <a:cubicBezTo>
                    <a:pt x="894582" y="211491"/>
                    <a:pt x="914540" y="305668"/>
                    <a:pt x="934364" y="399872"/>
                  </a:cubicBezTo>
                  <a:cubicBezTo>
                    <a:pt x="965810" y="549246"/>
                    <a:pt x="997202" y="698647"/>
                    <a:pt x="1028621" y="848048"/>
                  </a:cubicBezTo>
                  <a:cubicBezTo>
                    <a:pt x="1045025" y="926088"/>
                    <a:pt x="1061510" y="1004128"/>
                    <a:pt x="1077887" y="1082194"/>
                  </a:cubicBezTo>
                  <a:cubicBezTo>
                    <a:pt x="1078689" y="1086015"/>
                    <a:pt x="1078822" y="1089942"/>
                    <a:pt x="1079463" y="1095473"/>
                  </a:cubicBezTo>
                  <a:cubicBezTo>
                    <a:pt x="1058357" y="1101297"/>
                    <a:pt x="1037731" y="1107362"/>
                    <a:pt x="1016919" y="1112679"/>
                  </a:cubicBezTo>
                  <a:cubicBezTo>
                    <a:pt x="921967" y="1136884"/>
                    <a:pt x="825573" y="1149681"/>
                    <a:pt x="727495" y="1148078"/>
                  </a:cubicBezTo>
                  <a:cubicBezTo>
                    <a:pt x="665912" y="1147063"/>
                    <a:pt x="604330" y="1145353"/>
                    <a:pt x="542721" y="1143911"/>
                  </a:cubicBezTo>
                  <a:cubicBezTo>
                    <a:pt x="538793" y="1143830"/>
                    <a:pt x="534839" y="1143350"/>
                    <a:pt x="528694" y="1142895"/>
                  </a:cubicBezTo>
                  <a:cubicBezTo>
                    <a:pt x="530164" y="1136243"/>
                    <a:pt x="531313" y="1130392"/>
                    <a:pt x="532782" y="1124648"/>
                  </a:cubicBezTo>
                  <a:cubicBezTo>
                    <a:pt x="552312" y="1047730"/>
                    <a:pt x="564762" y="969663"/>
                    <a:pt x="572216" y="890661"/>
                  </a:cubicBezTo>
                  <a:cubicBezTo>
                    <a:pt x="582208" y="784782"/>
                    <a:pt x="582075" y="678743"/>
                    <a:pt x="578174" y="572730"/>
                  </a:cubicBezTo>
                  <a:cubicBezTo>
                    <a:pt x="574754" y="479862"/>
                    <a:pt x="569651" y="387048"/>
                    <a:pt x="563801" y="294287"/>
                  </a:cubicBezTo>
                  <a:cubicBezTo>
                    <a:pt x="559633" y="228323"/>
                    <a:pt x="553060" y="162492"/>
                    <a:pt x="547503" y="96635"/>
                  </a:cubicBezTo>
                  <a:cubicBezTo>
                    <a:pt x="544912" y="65991"/>
                    <a:pt x="542106" y="35373"/>
                    <a:pt x="539408" y="4756"/>
                  </a:cubicBezTo>
                  <a:cubicBezTo>
                    <a:pt x="534278" y="6946"/>
                    <a:pt x="528908" y="8736"/>
                    <a:pt x="524046" y="11408"/>
                  </a:cubicBezTo>
                  <a:cubicBezTo>
                    <a:pt x="500027" y="24553"/>
                    <a:pt x="476383" y="38365"/>
                    <a:pt x="452177" y="51136"/>
                  </a:cubicBezTo>
                  <a:cubicBezTo>
                    <a:pt x="371385" y="93750"/>
                    <a:pt x="287788" y="130272"/>
                    <a:pt x="202962" y="163935"/>
                  </a:cubicBezTo>
                  <a:cubicBezTo>
                    <a:pt x="192275" y="168183"/>
                    <a:pt x="186985" y="174114"/>
                    <a:pt x="184020" y="185255"/>
                  </a:cubicBezTo>
                  <a:cubicBezTo>
                    <a:pt x="170261" y="237006"/>
                    <a:pt x="156181" y="288703"/>
                    <a:pt x="140952" y="340053"/>
                  </a:cubicBezTo>
                  <a:cubicBezTo>
                    <a:pt x="107583" y="452611"/>
                    <a:pt x="73225" y="564875"/>
                    <a:pt x="39722" y="677380"/>
                  </a:cubicBezTo>
                  <a:cubicBezTo>
                    <a:pt x="25428" y="725417"/>
                    <a:pt x="11108" y="773534"/>
                    <a:pt x="4162" y="823415"/>
                  </a:cubicBezTo>
                  <a:cubicBezTo>
                    <a:pt x="-1529" y="864078"/>
                    <a:pt x="3654" y="902336"/>
                    <a:pt x="24279" y="938965"/>
                  </a:cubicBezTo>
                  <a:cubicBezTo>
                    <a:pt x="75790" y="1030364"/>
                    <a:pt x="126017" y="1122484"/>
                    <a:pt x="176619" y="1214390"/>
                  </a:cubicBezTo>
                  <a:cubicBezTo>
                    <a:pt x="189230" y="1237286"/>
                    <a:pt x="201439" y="1260423"/>
                    <a:pt x="213969" y="1283747"/>
                  </a:cubicBezTo>
                  <a:cubicBezTo>
                    <a:pt x="222572" y="1281663"/>
                    <a:pt x="230187" y="1279846"/>
                    <a:pt x="239965" y="1277495"/>
                  </a:cubicBezTo>
                  <a:cubicBezTo>
                    <a:pt x="235770" y="1336165"/>
                    <a:pt x="231683" y="1393259"/>
                    <a:pt x="227622" y="1449979"/>
                  </a:cubicBezTo>
                  <a:cubicBezTo>
                    <a:pt x="269514" y="1469135"/>
                    <a:pt x="309349" y="1487383"/>
                    <a:pt x="349104" y="1505577"/>
                  </a:cubicBezTo>
                  <a:cubicBezTo>
                    <a:pt x="349104" y="1518562"/>
                    <a:pt x="349638" y="1530477"/>
                    <a:pt x="349023" y="1542313"/>
                  </a:cubicBezTo>
                  <a:cubicBezTo>
                    <a:pt x="346031" y="1599247"/>
                    <a:pt x="342504" y="1656154"/>
                    <a:pt x="339619" y="1713087"/>
                  </a:cubicBezTo>
                  <a:cubicBezTo>
                    <a:pt x="337535" y="1754071"/>
                    <a:pt x="336333" y="1795108"/>
                    <a:pt x="334329" y="1836119"/>
                  </a:cubicBezTo>
                  <a:cubicBezTo>
                    <a:pt x="330375" y="1916403"/>
                    <a:pt x="325967" y="1996660"/>
                    <a:pt x="322066" y="2076918"/>
                  </a:cubicBezTo>
                  <a:cubicBezTo>
                    <a:pt x="321852" y="2081380"/>
                    <a:pt x="321665" y="2085841"/>
                    <a:pt x="321452" y="2090303"/>
                  </a:cubicBezTo>
                  <a:lnTo>
                    <a:pt x="625810" y="2090303"/>
                  </a:lnTo>
                  <a:cubicBezTo>
                    <a:pt x="653356" y="1974940"/>
                    <a:pt x="693645" y="1863610"/>
                    <a:pt x="742563" y="1755247"/>
                  </a:cubicBezTo>
                  <a:cubicBezTo>
                    <a:pt x="752582" y="1733071"/>
                    <a:pt x="763322" y="1711190"/>
                    <a:pt x="775131" y="1686264"/>
                  </a:cubicBezTo>
                  <a:cubicBezTo>
                    <a:pt x="777349" y="1692622"/>
                    <a:pt x="778818" y="1695534"/>
                    <a:pt x="779352" y="1698607"/>
                  </a:cubicBezTo>
                  <a:cubicBezTo>
                    <a:pt x="788783" y="1750678"/>
                    <a:pt x="799069" y="1802589"/>
                    <a:pt x="807245" y="1854874"/>
                  </a:cubicBezTo>
                  <a:cubicBezTo>
                    <a:pt x="819508" y="1933288"/>
                    <a:pt x="831424" y="2011755"/>
                    <a:pt x="842538" y="2090330"/>
                  </a:cubicBezTo>
                  <a:lnTo>
                    <a:pt x="1145935" y="2090330"/>
                  </a:lnTo>
                  <a:cubicBezTo>
                    <a:pt x="1147618" y="2043335"/>
                    <a:pt x="1149301" y="1996313"/>
                    <a:pt x="1151091" y="1949318"/>
                  </a:cubicBezTo>
                  <a:cubicBezTo>
                    <a:pt x="1153950" y="1874698"/>
                    <a:pt x="1157290" y="1800077"/>
                    <a:pt x="1160041" y="1725457"/>
                  </a:cubicBezTo>
                  <a:cubicBezTo>
                    <a:pt x="1161965" y="1673039"/>
                    <a:pt x="1163435" y="1620620"/>
                    <a:pt x="1164744" y="1568202"/>
                  </a:cubicBezTo>
                  <a:cubicBezTo>
                    <a:pt x="1165064" y="1555137"/>
                    <a:pt x="1164637" y="1541992"/>
                    <a:pt x="1163488" y="1528981"/>
                  </a:cubicBezTo>
                  <a:cubicBezTo>
                    <a:pt x="1159935" y="1489280"/>
                    <a:pt x="1155847" y="1449632"/>
                    <a:pt x="1152053" y="1409957"/>
                  </a:cubicBezTo>
                  <a:cubicBezTo>
                    <a:pt x="1151706" y="1406377"/>
                    <a:pt x="1152000" y="1402717"/>
                    <a:pt x="1152000" y="1395691"/>
                  </a:cubicBezTo>
                  <a:cubicBezTo>
                    <a:pt x="1184915" y="1412709"/>
                    <a:pt x="1215078" y="1428312"/>
                    <a:pt x="1246684" y="1444663"/>
                  </a:cubicBezTo>
                  <a:cubicBezTo>
                    <a:pt x="1253925" y="1429915"/>
                    <a:pt x="1260524" y="1414873"/>
                    <a:pt x="1268512" y="1400633"/>
                  </a:cubicBezTo>
                  <a:cubicBezTo>
                    <a:pt x="1276100" y="1387114"/>
                    <a:pt x="1278237" y="1373275"/>
                    <a:pt x="1277088" y="1357993"/>
                  </a:cubicBezTo>
                  <a:cubicBezTo>
                    <a:pt x="1273348" y="1308567"/>
                    <a:pt x="1270088" y="1259114"/>
                    <a:pt x="1267123" y="1209661"/>
                  </a:cubicBezTo>
                  <a:cubicBezTo>
                    <a:pt x="1261833" y="1120934"/>
                    <a:pt x="1257157" y="1032154"/>
                    <a:pt x="1251787" y="943427"/>
                  </a:cubicBezTo>
                  <a:cubicBezTo>
                    <a:pt x="1245429" y="838189"/>
                    <a:pt x="1238562" y="732978"/>
                    <a:pt x="1231990" y="627740"/>
                  </a:cubicBezTo>
                  <a:cubicBezTo>
                    <a:pt x="1231002" y="612031"/>
                    <a:pt x="1230360" y="596294"/>
                    <a:pt x="1229345" y="576764"/>
                  </a:cubicBezTo>
                  <a:cubicBezTo>
                    <a:pt x="1253257" y="592020"/>
                    <a:pt x="1274684" y="605672"/>
                    <a:pt x="1296111" y="619324"/>
                  </a:cubicBezTo>
                  <a:cubicBezTo>
                    <a:pt x="1315854" y="630572"/>
                    <a:pt x="1335705" y="641660"/>
                    <a:pt x="1355289" y="653148"/>
                  </a:cubicBezTo>
                  <a:cubicBezTo>
                    <a:pt x="1367044" y="660041"/>
                    <a:pt x="1378399" y="667575"/>
                    <a:pt x="1389914" y="674842"/>
                  </a:cubicBezTo>
                  <a:cubicBezTo>
                    <a:pt x="1400761" y="681067"/>
                    <a:pt x="1412115" y="686517"/>
                    <a:pt x="1422295" y="693677"/>
                  </a:cubicBezTo>
                  <a:cubicBezTo>
                    <a:pt x="1433516" y="701586"/>
                    <a:pt x="1445538" y="702280"/>
                    <a:pt x="1458175" y="701025"/>
                  </a:cubicBezTo>
                  <a:cubicBezTo>
                    <a:pt x="1477679" y="699101"/>
                    <a:pt x="1496220" y="693651"/>
                    <a:pt x="1513079" y="683632"/>
                  </a:cubicBezTo>
                  <a:cubicBezTo>
                    <a:pt x="1564028" y="653335"/>
                    <a:pt x="1614790" y="622691"/>
                    <a:pt x="1665659" y="592207"/>
                  </a:cubicBezTo>
                  <a:cubicBezTo>
                    <a:pt x="1670494" y="589295"/>
                    <a:pt x="1675517" y="586650"/>
                    <a:pt x="1680433" y="583898"/>
                  </a:cubicBezTo>
                  <a:cubicBezTo>
                    <a:pt x="1702101" y="569577"/>
                    <a:pt x="1723795" y="555284"/>
                    <a:pt x="1745462" y="540964"/>
                  </a:cubicBezTo>
                  <a:cubicBezTo>
                    <a:pt x="1761172" y="528914"/>
                    <a:pt x="1776026" y="515449"/>
                    <a:pt x="1795717" y="509812"/>
                  </a:cubicBezTo>
                  <a:cubicBezTo>
                    <a:pt x="1803090" y="503720"/>
                    <a:pt x="1810464" y="497602"/>
                    <a:pt x="1817865" y="491511"/>
                  </a:cubicBezTo>
                  <a:cubicBezTo>
                    <a:pt x="1827136" y="485259"/>
                    <a:pt x="1836406" y="478981"/>
                    <a:pt x="1845650" y="472729"/>
                  </a:cubicBezTo>
                  <a:cubicBezTo>
                    <a:pt x="1863845" y="459664"/>
                    <a:pt x="1882092" y="446680"/>
                    <a:pt x="1900233" y="433535"/>
                  </a:cubicBezTo>
                  <a:cubicBezTo>
                    <a:pt x="1905657" y="429608"/>
                    <a:pt x="1910813" y="425253"/>
                    <a:pt x="1916076" y="421085"/>
                  </a:cubicBezTo>
                  <a:cubicBezTo>
                    <a:pt x="1913859" y="417131"/>
                    <a:pt x="1911721" y="413310"/>
                    <a:pt x="1909584" y="409463"/>
                  </a:cubicBezTo>
                  <a:close/>
                  <a:moveTo>
                    <a:pt x="239297" y="857185"/>
                  </a:moveTo>
                  <a:cubicBezTo>
                    <a:pt x="238843" y="854486"/>
                    <a:pt x="238976" y="851441"/>
                    <a:pt x="239725" y="848796"/>
                  </a:cubicBezTo>
                  <a:cubicBezTo>
                    <a:pt x="253270" y="800705"/>
                    <a:pt x="266949" y="752642"/>
                    <a:pt x="280575" y="704578"/>
                  </a:cubicBezTo>
                  <a:cubicBezTo>
                    <a:pt x="281430" y="704631"/>
                    <a:pt x="282285" y="704685"/>
                    <a:pt x="283139" y="704765"/>
                  </a:cubicBezTo>
                  <a:cubicBezTo>
                    <a:pt x="278250" y="769821"/>
                    <a:pt x="273334" y="834850"/>
                    <a:pt x="268365" y="900787"/>
                  </a:cubicBezTo>
                  <a:cubicBezTo>
                    <a:pt x="261392" y="894829"/>
                    <a:pt x="240286" y="863116"/>
                    <a:pt x="239297" y="857185"/>
                  </a:cubicBezTo>
                  <a:close/>
                  <a:moveTo>
                    <a:pt x="566018" y="1262774"/>
                  </a:moveTo>
                  <a:cubicBezTo>
                    <a:pt x="558911" y="1268785"/>
                    <a:pt x="549721" y="1273274"/>
                    <a:pt x="540717" y="1275812"/>
                  </a:cubicBezTo>
                  <a:cubicBezTo>
                    <a:pt x="531607" y="1278377"/>
                    <a:pt x="521347" y="1279312"/>
                    <a:pt x="511996" y="1278003"/>
                  </a:cubicBezTo>
                  <a:cubicBezTo>
                    <a:pt x="498077" y="1276052"/>
                    <a:pt x="489127" y="1280968"/>
                    <a:pt x="482795" y="1292617"/>
                  </a:cubicBezTo>
                  <a:cubicBezTo>
                    <a:pt x="479001" y="1299590"/>
                    <a:pt x="474887" y="1306403"/>
                    <a:pt x="471440" y="1313536"/>
                  </a:cubicBezTo>
                  <a:cubicBezTo>
                    <a:pt x="450761" y="1356016"/>
                    <a:pt x="430243" y="1398549"/>
                    <a:pt x="409591" y="1441029"/>
                  </a:cubicBezTo>
                  <a:cubicBezTo>
                    <a:pt x="406625" y="1447094"/>
                    <a:pt x="403072" y="1452865"/>
                    <a:pt x="399144" y="1459918"/>
                  </a:cubicBezTo>
                  <a:cubicBezTo>
                    <a:pt x="396392" y="1456792"/>
                    <a:pt x="394282" y="1455002"/>
                    <a:pt x="392893" y="1452785"/>
                  </a:cubicBezTo>
                  <a:cubicBezTo>
                    <a:pt x="368634" y="1413564"/>
                    <a:pt x="344401" y="1374317"/>
                    <a:pt x="320356" y="1334963"/>
                  </a:cubicBezTo>
                  <a:cubicBezTo>
                    <a:pt x="318085" y="1331249"/>
                    <a:pt x="317016" y="1326788"/>
                    <a:pt x="315360" y="1322700"/>
                  </a:cubicBezTo>
                  <a:cubicBezTo>
                    <a:pt x="294414" y="1329246"/>
                    <a:pt x="278571" y="1321631"/>
                    <a:pt x="266548" y="1304559"/>
                  </a:cubicBezTo>
                  <a:cubicBezTo>
                    <a:pt x="259709" y="1294861"/>
                    <a:pt x="253510" y="1284709"/>
                    <a:pt x="245976" y="1273113"/>
                  </a:cubicBezTo>
                  <a:cubicBezTo>
                    <a:pt x="286372" y="1242603"/>
                    <a:pt x="325726" y="1212894"/>
                    <a:pt x="366924" y="1181795"/>
                  </a:cubicBezTo>
                  <a:cubicBezTo>
                    <a:pt x="381725" y="1197264"/>
                    <a:pt x="396099" y="1212333"/>
                    <a:pt x="410499" y="1227401"/>
                  </a:cubicBezTo>
                  <a:cubicBezTo>
                    <a:pt x="448063" y="1228202"/>
                    <a:pt x="485654" y="1228443"/>
                    <a:pt x="523191" y="1230126"/>
                  </a:cubicBezTo>
                  <a:cubicBezTo>
                    <a:pt x="536042" y="1230687"/>
                    <a:pt x="549160" y="1233653"/>
                    <a:pt x="561423" y="1237687"/>
                  </a:cubicBezTo>
                  <a:cubicBezTo>
                    <a:pt x="576224" y="1242523"/>
                    <a:pt x="578094" y="1252515"/>
                    <a:pt x="566018" y="1262774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4" name="Freeform: Shape 34">
              <a:extLst>
                <a:ext uri="{FF2B5EF4-FFF2-40B4-BE49-F238E27FC236}">
                  <a16:creationId xmlns:a16="http://schemas.microsoft.com/office/drawing/2014/main" id="{DF1A7BA9-E638-49AD-9CFB-0DDF7EBB6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187" y="4291820"/>
              <a:ext cx="403425" cy="659907"/>
            </a:xfrm>
            <a:custGeom>
              <a:avLst/>
              <a:gdLst>
                <a:gd name="T0" fmla="*/ 295684 w 403425"/>
                <a:gd name="T1" fmla="*/ 464843 h 659907"/>
                <a:gd name="T2" fmla="*/ 295497 w 403425"/>
                <a:gd name="T3" fmla="*/ 471602 h 659907"/>
                <a:gd name="T4" fmla="*/ 287188 w 403425"/>
                <a:gd name="T5" fmla="*/ 521856 h 659907"/>
                <a:gd name="T6" fmla="*/ 252563 w 403425"/>
                <a:gd name="T7" fmla="*/ 593939 h 659907"/>
                <a:gd name="T8" fmla="*/ 209575 w 403425"/>
                <a:gd name="T9" fmla="*/ 655120 h 659907"/>
                <a:gd name="T10" fmla="*/ 194507 w 403425"/>
                <a:gd name="T11" fmla="*/ 658433 h 659907"/>
                <a:gd name="T12" fmla="*/ 153817 w 403425"/>
                <a:gd name="T13" fmla="*/ 641040 h 659907"/>
                <a:gd name="T14" fmla="*/ 119459 w 403425"/>
                <a:gd name="T15" fmla="*/ 626159 h 659907"/>
                <a:gd name="T16" fmla="*/ 103215 w 403425"/>
                <a:gd name="T17" fmla="*/ 622873 h 659907"/>
                <a:gd name="T18" fmla="*/ 103349 w 403425"/>
                <a:gd name="T19" fmla="*/ 623007 h 659907"/>
                <a:gd name="T20" fmla="*/ 100838 w 403425"/>
                <a:gd name="T21" fmla="*/ 608339 h 659907"/>
                <a:gd name="T22" fmla="*/ 46656 w 403425"/>
                <a:gd name="T23" fmla="*/ 474648 h 659907"/>
                <a:gd name="T24" fmla="*/ 37438 w 403425"/>
                <a:gd name="T25" fmla="*/ 440557 h 659907"/>
                <a:gd name="T26" fmla="*/ 44545 w 403425"/>
                <a:gd name="T27" fmla="*/ 281618 h 659907"/>
                <a:gd name="T28" fmla="*/ 6848 w 403425"/>
                <a:gd name="T29" fmla="*/ 240394 h 659907"/>
                <a:gd name="T30" fmla="*/ 21595 w 403425"/>
                <a:gd name="T31" fmla="*/ 148354 h 659907"/>
                <a:gd name="T32" fmla="*/ 31347 w 403425"/>
                <a:gd name="T33" fmla="*/ 139110 h 659907"/>
                <a:gd name="T34" fmla="*/ 56060 w 403425"/>
                <a:gd name="T35" fmla="*/ 156770 h 659907"/>
                <a:gd name="T36" fmla="*/ 69899 w 403425"/>
                <a:gd name="T37" fmla="*/ 182579 h 659907"/>
                <a:gd name="T38" fmla="*/ 92796 w 403425"/>
                <a:gd name="T39" fmla="*/ 95294 h 659907"/>
                <a:gd name="T40" fmla="*/ 132417 w 403425"/>
                <a:gd name="T41" fmla="*/ 26151 h 659907"/>
                <a:gd name="T42" fmla="*/ 222480 w 403425"/>
                <a:gd name="T43" fmla="*/ 17735 h 659907"/>
                <a:gd name="T44" fmla="*/ 260792 w 403425"/>
                <a:gd name="T45" fmla="*/ 46456 h 659907"/>
                <a:gd name="T46" fmla="*/ 359938 w 403425"/>
                <a:gd name="T47" fmla="*/ 82123 h 659907"/>
                <a:gd name="T48" fmla="*/ 401296 w 403425"/>
                <a:gd name="T49" fmla="*/ 123187 h 659907"/>
                <a:gd name="T50" fmla="*/ 388659 w 403425"/>
                <a:gd name="T51" fmla="*/ 224524 h 659907"/>
                <a:gd name="T52" fmla="*/ 353366 w 403425"/>
                <a:gd name="T53" fmla="*/ 327304 h 659907"/>
                <a:gd name="T54" fmla="*/ 302390 w 403425"/>
                <a:gd name="T55" fmla="*/ 439542 h 659907"/>
                <a:gd name="T56" fmla="*/ 295684 w 403425"/>
                <a:gd name="T57" fmla="*/ 464843 h 6599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3425"/>
                <a:gd name="T88" fmla="*/ 0 h 659907"/>
                <a:gd name="T89" fmla="*/ 403425 w 403425"/>
                <a:gd name="T90" fmla="*/ 659907 h 6599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3425" h="659907">
                  <a:moveTo>
                    <a:pt x="295684" y="464843"/>
                  </a:moveTo>
                  <a:cubicBezTo>
                    <a:pt x="295577" y="467113"/>
                    <a:pt x="294829" y="469598"/>
                    <a:pt x="295497" y="471602"/>
                  </a:cubicBezTo>
                  <a:cubicBezTo>
                    <a:pt x="301455" y="489850"/>
                    <a:pt x="295203" y="505773"/>
                    <a:pt x="287188" y="521856"/>
                  </a:cubicBezTo>
                  <a:cubicBezTo>
                    <a:pt x="275299" y="545715"/>
                    <a:pt x="265868" y="570935"/>
                    <a:pt x="252563" y="593939"/>
                  </a:cubicBezTo>
                  <a:cubicBezTo>
                    <a:pt x="240140" y="615446"/>
                    <a:pt x="224109" y="634842"/>
                    <a:pt x="209575" y="655120"/>
                  </a:cubicBezTo>
                  <a:cubicBezTo>
                    <a:pt x="205621" y="660624"/>
                    <a:pt x="200438" y="661025"/>
                    <a:pt x="194507" y="658433"/>
                  </a:cubicBezTo>
                  <a:cubicBezTo>
                    <a:pt x="180988" y="652555"/>
                    <a:pt x="167363" y="646891"/>
                    <a:pt x="153817" y="641040"/>
                  </a:cubicBezTo>
                  <a:cubicBezTo>
                    <a:pt x="142356" y="636098"/>
                    <a:pt x="131081" y="630674"/>
                    <a:pt x="119459" y="626159"/>
                  </a:cubicBezTo>
                  <a:cubicBezTo>
                    <a:pt x="114383" y="624182"/>
                    <a:pt x="108666" y="623915"/>
                    <a:pt x="103215" y="622873"/>
                  </a:cubicBezTo>
                  <a:cubicBezTo>
                    <a:pt x="103215" y="622873"/>
                    <a:pt x="103349" y="623007"/>
                    <a:pt x="103349" y="623007"/>
                  </a:cubicBezTo>
                  <a:cubicBezTo>
                    <a:pt x="102548" y="618091"/>
                    <a:pt x="102654" y="612827"/>
                    <a:pt x="100838" y="608339"/>
                  </a:cubicBezTo>
                  <a:cubicBezTo>
                    <a:pt x="82884" y="563722"/>
                    <a:pt x="64369" y="519345"/>
                    <a:pt x="46656" y="474648"/>
                  </a:cubicBezTo>
                  <a:cubicBezTo>
                    <a:pt x="42354" y="463774"/>
                    <a:pt x="40457" y="451965"/>
                    <a:pt x="37438" y="440557"/>
                  </a:cubicBezTo>
                  <a:cubicBezTo>
                    <a:pt x="39790" y="387951"/>
                    <a:pt x="42141" y="335346"/>
                    <a:pt x="44545" y="281618"/>
                  </a:cubicBezTo>
                  <a:cubicBezTo>
                    <a:pt x="18737" y="278866"/>
                    <a:pt x="11924" y="260859"/>
                    <a:pt x="6848" y="240394"/>
                  </a:cubicBezTo>
                  <a:cubicBezTo>
                    <a:pt x="-1354" y="207399"/>
                    <a:pt x="-793" y="176193"/>
                    <a:pt x="21595" y="148354"/>
                  </a:cubicBezTo>
                  <a:cubicBezTo>
                    <a:pt x="24374" y="144908"/>
                    <a:pt x="28061" y="142183"/>
                    <a:pt x="31347" y="139110"/>
                  </a:cubicBezTo>
                  <a:cubicBezTo>
                    <a:pt x="39736" y="144881"/>
                    <a:pt x="49568" y="149369"/>
                    <a:pt x="56060" y="156770"/>
                  </a:cubicBezTo>
                  <a:cubicBezTo>
                    <a:pt x="62579" y="164197"/>
                    <a:pt x="65758" y="174537"/>
                    <a:pt x="69899" y="182579"/>
                  </a:cubicBezTo>
                  <a:cubicBezTo>
                    <a:pt x="77434" y="153564"/>
                    <a:pt x="84273" y="124175"/>
                    <a:pt x="92796" y="95294"/>
                  </a:cubicBezTo>
                  <a:cubicBezTo>
                    <a:pt x="100464" y="69326"/>
                    <a:pt x="113448" y="45868"/>
                    <a:pt x="132417" y="26151"/>
                  </a:cubicBezTo>
                  <a:cubicBezTo>
                    <a:pt x="160443" y="-2970"/>
                    <a:pt x="189858" y="-5722"/>
                    <a:pt x="222480" y="17735"/>
                  </a:cubicBezTo>
                  <a:cubicBezTo>
                    <a:pt x="235437" y="27060"/>
                    <a:pt x="248742" y="36036"/>
                    <a:pt x="260792" y="46456"/>
                  </a:cubicBezTo>
                  <a:cubicBezTo>
                    <a:pt x="289406" y="71196"/>
                    <a:pt x="322775" y="81936"/>
                    <a:pt x="359938" y="82123"/>
                  </a:cubicBezTo>
                  <a:cubicBezTo>
                    <a:pt x="389861" y="82283"/>
                    <a:pt x="399639" y="97459"/>
                    <a:pt x="401296" y="123187"/>
                  </a:cubicBezTo>
                  <a:cubicBezTo>
                    <a:pt x="403540" y="157839"/>
                    <a:pt x="396674" y="191208"/>
                    <a:pt x="388659" y="224524"/>
                  </a:cubicBezTo>
                  <a:cubicBezTo>
                    <a:pt x="375728" y="258374"/>
                    <a:pt x="359938" y="291183"/>
                    <a:pt x="353366" y="327304"/>
                  </a:cubicBezTo>
                  <a:cubicBezTo>
                    <a:pt x="345805" y="368875"/>
                    <a:pt x="327985" y="406065"/>
                    <a:pt x="302390" y="439542"/>
                  </a:cubicBezTo>
                  <a:cubicBezTo>
                    <a:pt x="296485" y="447183"/>
                    <a:pt x="293199" y="455171"/>
                    <a:pt x="295684" y="464843"/>
                  </a:cubicBezTo>
                  <a:close/>
                </a:path>
              </a:pathLst>
            </a:custGeom>
            <a:solidFill>
              <a:srgbClr val="FDC8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5" name="Freeform: Shape 35">
              <a:extLst>
                <a:ext uri="{FF2B5EF4-FFF2-40B4-BE49-F238E27FC236}">
                  <a16:creationId xmlns:a16="http://schemas.microsoft.com/office/drawing/2014/main" id="{93136063-1160-4241-9AA2-58A8CA591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77" y="4224355"/>
              <a:ext cx="379380" cy="293886"/>
            </a:xfrm>
            <a:custGeom>
              <a:avLst/>
              <a:gdLst>
                <a:gd name="T0" fmla="*/ 359322 w 379379"/>
                <a:gd name="T1" fmla="*/ 291969 h 293885"/>
                <a:gd name="T2" fmla="*/ 371959 w 379379"/>
                <a:gd name="T3" fmla="*/ 190631 h 293885"/>
                <a:gd name="T4" fmla="*/ 330601 w 379379"/>
                <a:gd name="T5" fmla="*/ 149568 h 293885"/>
                <a:gd name="T6" fmla="*/ 231454 w 379379"/>
                <a:gd name="T7" fmla="*/ 113894 h 293885"/>
                <a:gd name="T8" fmla="*/ 193142 w 379379"/>
                <a:gd name="T9" fmla="*/ 85174 h 293885"/>
                <a:gd name="T10" fmla="*/ 103074 w 379379"/>
                <a:gd name="T11" fmla="*/ 93590 h 293885"/>
                <a:gd name="T12" fmla="*/ 63453 w 379379"/>
                <a:gd name="T13" fmla="*/ 162739 h 293885"/>
                <a:gd name="T14" fmla="*/ 40556 w 379379"/>
                <a:gd name="T15" fmla="*/ 250023 h 293885"/>
                <a:gd name="T16" fmla="*/ 26717 w 379379"/>
                <a:gd name="T17" fmla="*/ 224215 h 293885"/>
                <a:gd name="T18" fmla="*/ 2004 w 379379"/>
                <a:gd name="T19" fmla="*/ 206555 h 293885"/>
                <a:gd name="T20" fmla="*/ 20679 w 379379"/>
                <a:gd name="T21" fmla="*/ 102860 h 293885"/>
                <a:gd name="T22" fmla="*/ 46674 w 379379"/>
                <a:gd name="T23" fmla="*/ 53220 h 293885"/>
                <a:gd name="T24" fmla="*/ 145661 w 379379"/>
                <a:gd name="T25" fmla="*/ 3099 h 293885"/>
                <a:gd name="T26" fmla="*/ 274576 w 379379"/>
                <a:gd name="T27" fmla="*/ 22362 h 293885"/>
                <a:gd name="T28" fmla="*/ 372573 w 379379"/>
                <a:gd name="T29" fmla="*/ 136951 h 293885"/>
                <a:gd name="T30" fmla="*/ 372065 w 379379"/>
                <a:gd name="T31" fmla="*/ 260549 h 293885"/>
                <a:gd name="T32" fmla="*/ 359322 w 379379"/>
                <a:gd name="T33" fmla="*/ 291969 h 2938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9379"/>
                <a:gd name="T52" fmla="*/ 0 h 293885"/>
                <a:gd name="T53" fmla="*/ 379379 w 379379"/>
                <a:gd name="T54" fmla="*/ 293885 h 2938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9379" h="293885">
                  <a:moveTo>
                    <a:pt x="359316" y="291963"/>
                  </a:moveTo>
                  <a:cubicBezTo>
                    <a:pt x="367331" y="258673"/>
                    <a:pt x="374197" y="225304"/>
                    <a:pt x="371953" y="190625"/>
                  </a:cubicBezTo>
                  <a:cubicBezTo>
                    <a:pt x="370296" y="164924"/>
                    <a:pt x="360545" y="149722"/>
                    <a:pt x="330595" y="149562"/>
                  </a:cubicBezTo>
                  <a:cubicBezTo>
                    <a:pt x="293432" y="149374"/>
                    <a:pt x="260062" y="138634"/>
                    <a:pt x="231448" y="113894"/>
                  </a:cubicBezTo>
                  <a:cubicBezTo>
                    <a:pt x="219399" y="103475"/>
                    <a:pt x="206094" y="94498"/>
                    <a:pt x="193136" y="85174"/>
                  </a:cubicBezTo>
                  <a:cubicBezTo>
                    <a:pt x="160515" y="61716"/>
                    <a:pt x="131100" y="64468"/>
                    <a:pt x="103074" y="93590"/>
                  </a:cubicBezTo>
                  <a:cubicBezTo>
                    <a:pt x="84105" y="113307"/>
                    <a:pt x="71120" y="136764"/>
                    <a:pt x="63453" y="162733"/>
                  </a:cubicBezTo>
                  <a:cubicBezTo>
                    <a:pt x="54930" y="191614"/>
                    <a:pt x="48090" y="221002"/>
                    <a:pt x="40556" y="250017"/>
                  </a:cubicBezTo>
                  <a:cubicBezTo>
                    <a:pt x="36442" y="241975"/>
                    <a:pt x="33236" y="231636"/>
                    <a:pt x="26717" y="224209"/>
                  </a:cubicBezTo>
                  <a:cubicBezTo>
                    <a:pt x="20225" y="216808"/>
                    <a:pt x="10366" y="212319"/>
                    <a:pt x="2004" y="206549"/>
                  </a:cubicBezTo>
                  <a:cubicBezTo>
                    <a:pt x="3633" y="171149"/>
                    <a:pt x="7748" y="136016"/>
                    <a:pt x="20679" y="102860"/>
                  </a:cubicBezTo>
                  <a:cubicBezTo>
                    <a:pt x="27438" y="85521"/>
                    <a:pt x="35881" y="68289"/>
                    <a:pt x="46674" y="53220"/>
                  </a:cubicBezTo>
                  <a:cubicBezTo>
                    <a:pt x="70613" y="19851"/>
                    <a:pt x="106467" y="6519"/>
                    <a:pt x="145661" y="3099"/>
                  </a:cubicBezTo>
                  <a:cubicBezTo>
                    <a:pt x="189877" y="-748"/>
                    <a:pt x="233132" y="5504"/>
                    <a:pt x="274570" y="22362"/>
                  </a:cubicBezTo>
                  <a:cubicBezTo>
                    <a:pt x="326988" y="43709"/>
                    <a:pt x="359690" y="82048"/>
                    <a:pt x="372567" y="136951"/>
                  </a:cubicBezTo>
                  <a:cubicBezTo>
                    <a:pt x="382212" y="178068"/>
                    <a:pt x="381410" y="219506"/>
                    <a:pt x="372059" y="260543"/>
                  </a:cubicBezTo>
                  <a:cubicBezTo>
                    <a:pt x="369602" y="271444"/>
                    <a:pt x="363670" y="281516"/>
                    <a:pt x="359316" y="291963"/>
                  </a:cubicBezTo>
                  <a:close/>
                </a:path>
              </a:pathLst>
            </a:custGeom>
            <a:solidFill>
              <a:srgbClr val="192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6" name="Freeform: Shape 37">
              <a:extLst>
                <a:ext uri="{FF2B5EF4-FFF2-40B4-BE49-F238E27FC236}">
                  <a16:creationId xmlns:a16="http://schemas.microsoft.com/office/drawing/2014/main" id="{C341D79D-4857-49B5-9D2A-291799A88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16" y="5992533"/>
              <a:ext cx="261826" cy="235109"/>
            </a:xfrm>
            <a:custGeom>
              <a:avLst/>
              <a:gdLst>
                <a:gd name="T0" fmla="*/ 97116 w 261825"/>
                <a:gd name="T1" fmla="*/ 2004 h 235108"/>
                <a:gd name="T2" fmla="*/ 209814 w 261825"/>
                <a:gd name="T3" fmla="*/ 4729 h 235108"/>
                <a:gd name="T4" fmla="*/ 248046 w 261825"/>
                <a:gd name="T5" fmla="*/ 12290 h 235108"/>
                <a:gd name="T6" fmla="*/ 252694 w 261825"/>
                <a:gd name="T7" fmla="*/ 37430 h 235108"/>
                <a:gd name="T8" fmla="*/ 227393 w 261825"/>
                <a:gd name="T9" fmla="*/ 50468 h 235108"/>
                <a:gd name="T10" fmla="*/ 198673 w 261825"/>
                <a:gd name="T11" fmla="*/ 52659 h 235108"/>
                <a:gd name="T12" fmla="*/ 169471 w 261825"/>
                <a:gd name="T13" fmla="*/ 67273 h 235108"/>
                <a:gd name="T14" fmla="*/ 158117 w 261825"/>
                <a:gd name="T15" fmla="*/ 88192 h 235108"/>
                <a:gd name="T16" fmla="*/ 96234 w 261825"/>
                <a:gd name="T17" fmla="*/ 215691 h 235108"/>
                <a:gd name="T18" fmla="*/ 85788 w 261825"/>
                <a:gd name="T19" fmla="*/ 234580 h 235108"/>
                <a:gd name="T20" fmla="*/ 79536 w 261825"/>
                <a:gd name="T21" fmla="*/ 227447 h 235108"/>
                <a:gd name="T22" fmla="*/ 7000 w 261825"/>
                <a:gd name="T23" fmla="*/ 109619 h 235108"/>
                <a:gd name="T24" fmla="*/ 2004 w 261825"/>
                <a:gd name="T25" fmla="*/ 97356 h 235108"/>
                <a:gd name="T26" fmla="*/ 97116 w 261825"/>
                <a:gd name="T27" fmla="*/ 2004 h 235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1825"/>
                <a:gd name="T43" fmla="*/ 0 h 235108"/>
                <a:gd name="T44" fmla="*/ 261825 w 261825"/>
                <a:gd name="T45" fmla="*/ 235108 h 235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1825" h="235108">
                  <a:moveTo>
                    <a:pt x="97116" y="2004"/>
                  </a:moveTo>
                  <a:cubicBezTo>
                    <a:pt x="134680" y="2805"/>
                    <a:pt x="172271" y="3046"/>
                    <a:pt x="209808" y="4729"/>
                  </a:cubicBezTo>
                  <a:cubicBezTo>
                    <a:pt x="222659" y="5290"/>
                    <a:pt x="235777" y="8256"/>
                    <a:pt x="248040" y="12290"/>
                  </a:cubicBezTo>
                  <a:cubicBezTo>
                    <a:pt x="262894" y="17179"/>
                    <a:pt x="264764" y="27198"/>
                    <a:pt x="252688" y="37430"/>
                  </a:cubicBezTo>
                  <a:cubicBezTo>
                    <a:pt x="245582" y="43442"/>
                    <a:pt x="236391" y="47930"/>
                    <a:pt x="227387" y="50468"/>
                  </a:cubicBezTo>
                  <a:cubicBezTo>
                    <a:pt x="218277" y="53033"/>
                    <a:pt x="208018" y="53968"/>
                    <a:pt x="198667" y="52659"/>
                  </a:cubicBezTo>
                  <a:cubicBezTo>
                    <a:pt x="184747" y="50709"/>
                    <a:pt x="175797" y="55625"/>
                    <a:pt x="169465" y="67273"/>
                  </a:cubicBezTo>
                  <a:cubicBezTo>
                    <a:pt x="165671" y="74246"/>
                    <a:pt x="161557" y="81059"/>
                    <a:pt x="158111" y="88192"/>
                  </a:cubicBezTo>
                  <a:cubicBezTo>
                    <a:pt x="137432" y="130672"/>
                    <a:pt x="116913" y="173206"/>
                    <a:pt x="96234" y="215685"/>
                  </a:cubicBezTo>
                  <a:cubicBezTo>
                    <a:pt x="93269" y="221750"/>
                    <a:pt x="89715" y="227521"/>
                    <a:pt x="85788" y="234574"/>
                  </a:cubicBezTo>
                  <a:cubicBezTo>
                    <a:pt x="83036" y="231448"/>
                    <a:pt x="80925" y="229658"/>
                    <a:pt x="79536" y="227441"/>
                  </a:cubicBezTo>
                  <a:cubicBezTo>
                    <a:pt x="55277" y="188221"/>
                    <a:pt x="31045" y="148973"/>
                    <a:pt x="7000" y="109619"/>
                  </a:cubicBezTo>
                  <a:cubicBezTo>
                    <a:pt x="4729" y="105906"/>
                    <a:pt x="3660" y="101444"/>
                    <a:pt x="2004" y="97356"/>
                  </a:cubicBezTo>
                  <a:cubicBezTo>
                    <a:pt x="33717" y="65537"/>
                    <a:pt x="65430" y="33770"/>
                    <a:pt x="97116" y="2004"/>
                  </a:cubicBezTo>
                  <a:close/>
                </a:path>
              </a:pathLst>
            </a:custGeom>
            <a:solidFill>
              <a:srgbClr val="FDC8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7" name="Freeform: Shape 38">
              <a:extLst>
                <a:ext uri="{FF2B5EF4-FFF2-40B4-BE49-F238E27FC236}">
                  <a16:creationId xmlns:a16="http://schemas.microsoft.com/office/drawing/2014/main" id="{AC5E5B60-5256-4A80-A985-B17BABF3E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149" y="4960566"/>
              <a:ext cx="176332" cy="197705"/>
            </a:xfrm>
            <a:custGeom>
              <a:avLst/>
              <a:gdLst>
                <a:gd name="T0" fmla="*/ 170380 w 176331"/>
                <a:gd name="T1" fmla="*/ 92868 h 197705"/>
                <a:gd name="T2" fmla="*/ 174093 w 176331"/>
                <a:gd name="T3" fmla="*/ 107535 h 197705"/>
                <a:gd name="T4" fmla="*/ 166158 w 176331"/>
                <a:gd name="T5" fmla="*/ 145527 h 197705"/>
                <a:gd name="T6" fmla="*/ 132148 w 176331"/>
                <a:gd name="T7" fmla="*/ 179858 h 197705"/>
                <a:gd name="T8" fmla="*/ 110854 w 176331"/>
                <a:gd name="T9" fmla="*/ 197278 h 197705"/>
                <a:gd name="T10" fmla="*/ 23511 w 176331"/>
                <a:gd name="T11" fmla="*/ 76357 h 197705"/>
                <a:gd name="T12" fmla="*/ 11301 w 176331"/>
                <a:gd name="T13" fmla="*/ 60086 h 197705"/>
                <a:gd name="T14" fmla="*/ 2725 w 176331"/>
                <a:gd name="T15" fmla="*/ 56560 h 197705"/>
                <a:gd name="T16" fmla="*/ 2004 w 176331"/>
                <a:gd name="T17" fmla="*/ 51323 h 197705"/>
                <a:gd name="T18" fmla="*/ 8630 w 176331"/>
                <a:gd name="T19" fmla="*/ 50388 h 197705"/>
                <a:gd name="T20" fmla="*/ 41358 w 176331"/>
                <a:gd name="T21" fmla="*/ 36736 h 197705"/>
                <a:gd name="T22" fmla="*/ 80418 w 176331"/>
                <a:gd name="T23" fmla="*/ 2004 h 197705"/>
                <a:gd name="T24" fmla="*/ 95839 w 176331"/>
                <a:gd name="T25" fmla="*/ 8924 h 197705"/>
                <a:gd name="T26" fmla="*/ 100381 w 176331"/>
                <a:gd name="T27" fmla="*/ 12397 h 197705"/>
                <a:gd name="T28" fmla="*/ 116999 w 176331"/>
                <a:gd name="T29" fmla="*/ 31205 h 197705"/>
                <a:gd name="T30" fmla="*/ 168990 w 176331"/>
                <a:gd name="T31" fmla="*/ 88967 h 197705"/>
                <a:gd name="T32" fmla="*/ 170380 w 176331"/>
                <a:gd name="T33" fmla="*/ 92868 h 1977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331"/>
                <a:gd name="T52" fmla="*/ 0 h 197705"/>
                <a:gd name="T53" fmla="*/ 176331 w 176331"/>
                <a:gd name="T54" fmla="*/ 197705 h 1977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331" h="197705">
                  <a:moveTo>
                    <a:pt x="170374" y="92868"/>
                  </a:moveTo>
                  <a:cubicBezTo>
                    <a:pt x="171603" y="97757"/>
                    <a:pt x="172858" y="102646"/>
                    <a:pt x="174087" y="107535"/>
                  </a:cubicBezTo>
                  <a:cubicBezTo>
                    <a:pt x="176064" y="121161"/>
                    <a:pt x="170748" y="133264"/>
                    <a:pt x="166152" y="145527"/>
                  </a:cubicBezTo>
                  <a:cubicBezTo>
                    <a:pt x="154824" y="156962"/>
                    <a:pt x="143470" y="168423"/>
                    <a:pt x="132142" y="179858"/>
                  </a:cubicBezTo>
                  <a:cubicBezTo>
                    <a:pt x="125035" y="185656"/>
                    <a:pt x="117955" y="191480"/>
                    <a:pt x="110848" y="197278"/>
                  </a:cubicBezTo>
                  <a:cubicBezTo>
                    <a:pt x="81727" y="156962"/>
                    <a:pt x="52632" y="116673"/>
                    <a:pt x="23511" y="76357"/>
                  </a:cubicBezTo>
                  <a:cubicBezTo>
                    <a:pt x="19530" y="70853"/>
                    <a:pt x="15843" y="65082"/>
                    <a:pt x="11301" y="60086"/>
                  </a:cubicBezTo>
                  <a:cubicBezTo>
                    <a:pt x="9431" y="58029"/>
                    <a:pt x="5637" y="57682"/>
                    <a:pt x="2725" y="56560"/>
                  </a:cubicBezTo>
                  <a:cubicBezTo>
                    <a:pt x="2485" y="54796"/>
                    <a:pt x="2244" y="53060"/>
                    <a:pt x="2004" y="51323"/>
                  </a:cubicBezTo>
                  <a:cubicBezTo>
                    <a:pt x="4221" y="50976"/>
                    <a:pt x="6519" y="50094"/>
                    <a:pt x="8630" y="50388"/>
                  </a:cubicBezTo>
                  <a:cubicBezTo>
                    <a:pt x="22309" y="52258"/>
                    <a:pt x="31980" y="45846"/>
                    <a:pt x="41358" y="36736"/>
                  </a:cubicBezTo>
                  <a:cubicBezTo>
                    <a:pt x="53834" y="24606"/>
                    <a:pt x="67353" y="13519"/>
                    <a:pt x="80418" y="2004"/>
                  </a:cubicBezTo>
                  <a:cubicBezTo>
                    <a:pt x="85548" y="4301"/>
                    <a:pt x="90704" y="6626"/>
                    <a:pt x="95833" y="8924"/>
                  </a:cubicBezTo>
                  <a:cubicBezTo>
                    <a:pt x="97356" y="10072"/>
                    <a:pt x="98853" y="11221"/>
                    <a:pt x="100375" y="12397"/>
                  </a:cubicBezTo>
                  <a:cubicBezTo>
                    <a:pt x="105852" y="18729"/>
                    <a:pt x="110528" y="26102"/>
                    <a:pt x="116993" y="31205"/>
                  </a:cubicBezTo>
                  <a:cubicBezTo>
                    <a:pt x="137619" y="47583"/>
                    <a:pt x="152767" y="68716"/>
                    <a:pt x="168984" y="88967"/>
                  </a:cubicBezTo>
                  <a:cubicBezTo>
                    <a:pt x="169412" y="90250"/>
                    <a:pt x="169893" y="91559"/>
                    <a:pt x="170374" y="92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8" name="Freeform: Shape 39">
              <a:extLst>
                <a:ext uri="{FF2B5EF4-FFF2-40B4-BE49-F238E27FC236}">
                  <a16:creationId xmlns:a16="http://schemas.microsoft.com/office/drawing/2014/main" id="{1AEA1F15-513C-45DD-AA27-D82935642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2" y="5946954"/>
              <a:ext cx="168316" cy="146943"/>
            </a:xfrm>
            <a:custGeom>
              <a:avLst/>
              <a:gdLst>
                <a:gd name="T0" fmla="*/ 166500 w 168316"/>
                <a:gd name="T1" fmla="*/ 47583 h 146942"/>
                <a:gd name="T2" fmla="*/ 71388 w 168316"/>
                <a:gd name="T3" fmla="*/ 142915 h 146942"/>
                <a:gd name="T4" fmla="*/ 22576 w 168316"/>
                <a:gd name="T5" fmla="*/ 124774 h 146942"/>
                <a:gd name="T6" fmla="*/ 2004 w 168316"/>
                <a:gd name="T7" fmla="*/ 93328 h 146942"/>
                <a:gd name="T8" fmla="*/ 122951 w 168316"/>
                <a:gd name="T9" fmla="*/ 2004 h 146942"/>
                <a:gd name="T10" fmla="*/ 166500 w 168316"/>
                <a:gd name="T11" fmla="*/ 47583 h 1469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316"/>
                <a:gd name="T19" fmla="*/ 0 h 146942"/>
                <a:gd name="T20" fmla="*/ 168316 w 168316"/>
                <a:gd name="T21" fmla="*/ 146942 h 1469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316" h="146942">
                  <a:moveTo>
                    <a:pt x="166500" y="47583"/>
                  </a:moveTo>
                  <a:cubicBezTo>
                    <a:pt x="134787" y="79349"/>
                    <a:pt x="103074" y="111116"/>
                    <a:pt x="71388" y="142909"/>
                  </a:cubicBezTo>
                  <a:cubicBezTo>
                    <a:pt x="50442" y="149454"/>
                    <a:pt x="34598" y="141840"/>
                    <a:pt x="22576" y="124768"/>
                  </a:cubicBezTo>
                  <a:cubicBezTo>
                    <a:pt x="15736" y="115070"/>
                    <a:pt x="9538" y="104917"/>
                    <a:pt x="2004" y="93322"/>
                  </a:cubicBezTo>
                  <a:cubicBezTo>
                    <a:pt x="42400" y="62811"/>
                    <a:pt x="81754" y="33102"/>
                    <a:pt x="122951" y="2004"/>
                  </a:cubicBezTo>
                  <a:cubicBezTo>
                    <a:pt x="137726" y="17446"/>
                    <a:pt x="152126" y="32514"/>
                    <a:pt x="166500" y="475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39" name="Freeform: Shape 40">
              <a:extLst>
                <a:ext uri="{FF2B5EF4-FFF2-40B4-BE49-F238E27FC236}">
                  <a16:creationId xmlns:a16="http://schemas.microsoft.com/office/drawing/2014/main" id="{8D5BD090-F6D2-4C34-841A-DE720EC0B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322" y="4858989"/>
              <a:ext cx="90837" cy="66792"/>
            </a:xfrm>
            <a:custGeom>
              <a:avLst/>
              <a:gdLst>
                <a:gd name="T0" fmla="*/ 89662 w 90837"/>
                <a:gd name="T1" fmla="*/ 25461 h 66792"/>
                <a:gd name="T2" fmla="*/ 34358 w 90837"/>
                <a:gd name="T3" fmla="*/ 51083 h 66792"/>
                <a:gd name="T4" fmla="*/ 2004 w 90837"/>
                <a:gd name="T5" fmla="*/ 65857 h 66792"/>
                <a:gd name="T6" fmla="*/ 2004 w 90837"/>
                <a:gd name="T7" fmla="*/ 65911 h 66792"/>
                <a:gd name="T8" fmla="*/ 68823 w 90837"/>
                <a:gd name="T9" fmla="*/ 2004 h 66792"/>
                <a:gd name="T10" fmla="*/ 86670 w 90837"/>
                <a:gd name="T11" fmla="*/ 13278 h 66792"/>
                <a:gd name="T12" fmla="*/ 89662 w 90837"/>
                <a:gd name="T13" fmla="*/ 25461 h 66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837"/>
                <a:gd name="T22" fmla="*/ 0 h 66792"/>
                <a:gd name="T23" fmla="*/ 90837 w 90837"/>
                <a:gd name="T24" fmla="*/ 66792 h 66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837" h="66792">
                  <a:moveTo>
                    <a:pt x="89662" y="25461"/>
                  </a:moveTo>
                  <a:cubicBezTo>
                    <a:pt x="71227" y="34011"/>
                    <a:pt x="52793" y="42560"/>
                    <a:pt x="34358" y="51083"/>
                  </a:cubicBezTo>
                  <a:cubicBezTo>
                    <a:pt x="23591" y="56052"/>
                    <a:pt x="12797" y="60941"/>
                    <a:pt x="2004" y="65857"/>
                  </a:cubicBezTo>
                  <a:cubicBezTo>
                    <a:pt x="2004" y="65857"/>
                    <a:pt x="2004" y="65911"/>
                    <a:pt x="2004" y="65911"/>
                  </a:cubicBezTo>
                  <a:cubicBezTo>
                    <a:pt x="23938" y="44938"/>
                    <a:pt x="45846" y="23965"/>
                    <a:pt x="68823" y="2004"/>
                  </a:cubicBezTo>
                  <a:cubicBezTo>
                    <a:pt x="73739" y="5103"/>
                    <a:pt x="80204" y="9191"/>
                    <a:pt x="86670" y="13278"/>
                  </a:cubicBezTo>
                  <a:cubicBezTo>
                    <a:pt x="87685" y="17366"/>
                    <a:pt x="88673" y="21427"/>
                    <a:pt x="89662" y="25461"/>
                  </a:cubicBezTo>
                  <a:close/>
                </a:path>
              </a:pathLst>
            </a:custGeom>
            <a:solidFill>
              <a:srgbClr val="E2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40" name="Freeform: Shape 41">
              <a:extLst>
                <a:ext uri="{FF2B5EF4-FFF2-40B4-BE49-F238E27FC236}">
                  <a16:creationId xmlns:a16="http://schemas.microsoft.com/office/drawing/2014/main" id="{48E623A2-6984-44F7-BB3A-43266544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353" y="5139810"/>
              <a:ext cx="72136" cy="742730"/>
            </a:xfrm>
            <a:custGeom>
              <a:avLst/>
              <a:gdLst>
                <a:gd name="T0" fmla="*/ 2283 w 72135"/>
                <a:gd name="T1" fmla="*/ 2004 h 742729"/>
                <a:gd name="T2" fmla="*/ 72234 w 72135"/>
                <a:gd name="T3" fmla="*/ 742041 h 742729"/>
                <a:gd name="T4" fmla="*/ 68013 w 72135"/>
                <a:gd name="T5" fmla="*/ 737205 h 742729"/>
                <a:gd name="T6" fmla="*/ 56364 w 72135"/>
                <a:gd name="T7" fmla="*/ 597850 h 742729"/>
                <a:gd name="T8" fmla="*/ 43567 w 72135"/>
                <a:gd name="T9" fmla="*/ 475727 h 742729"/>
                <a:gd name="T10" fmla="*/ 32633 w 72135"/>
                <a:gd name="T11" fmla="*/ 353411 h 742729"/>
                <a:gd name="T12" fmla="*/ 19890 w 72135"/>
                <a:gd name="T13" fmla="*/ 227842 h 742729"/>
                <a:gd name="T14" fmla="*/ 12329 w 72135"/>
                <a:gd name="T15" fmla="*/ 142882 h 742729"/>
                <a:gd name="T16" fmla="*/ 2390 w 72135"/>
                <a:gd name="T17" fmla="*/ 32461 h 742729"/>
                <a:gd name="T18" fmla="*/ 2283 w 72135"/>
                <a:gd name="T19" fmla="*/ 2004 h 7427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2135"/>
                <a:gd name="T31" fmla="*/ 0 h 742729"/>
                <a:gd name="T32" fmla="*/ 72135 w 72135"/>
                <a:gd name="T33" fmla="*/ 742729 h 7427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2135" h="742729">
                  <a:moveTo>
                    <a:pt x="2283" y="2004"/>
                  </a:moveTo>
                  <a:cubicBezTo>
                    <a:pt x="32767" y="247292"/>
                    <a:pt x="55370" y="493194"/>
                    <a:pt x="72228" y="742035"/>
                  </a:cubicBezTo>
                  <a:cubicBezTo>
                    <a:pt x="69717" y="739203"/>
                    <a:pt x="68114" y="738268"/>
                    <a:pt x="68007" y="737199"/>
                  </a:cubicBezTo>
                  <a:cubicBezTo>
                    <a:pt x="64079" y="690739"/>
                    <a:pt x="60659" y="644251"/>
                    <a:pt x="56358" y="597844"/>
                  </a:cubicBezTo>
                  <a:cubicBezTo>
                    <a:pt x="52564" y="557101"/>
                    <a:pt x="47542" y="516464"/>
                    <a:pt x="43561" y="475721"/>
                  </a:cubicBezTo>
                  <a:cubicBezTo>
                    <a:pt x="39607" y="434978"/>
                    <a:pt x="36534" y="394154"/>
                    <a:pt x="32633" y="353411"/>
                  </a:cubicBezTo>
                  <a:cubicBezTo>
                    <a:pt x="28626" y="311519"/>
                    <a:pt x="23977" y="269707"/>
                    <a:pt x="19890" y="227842"/>
                  </a:cubicBezTo>
                  <a:cubicBezTo>
                    <a:pt x="17111" y="199548"/>
                    <a:pt x="14894" y="171202"/>
                    <a:pt x="12329" y="142882"/>
                  </a:cubicBezTo>
                  <a:cubicBezTo>
                    <a:pt x="9016" y="106066"/>
                    <a:pt x="5436" y="69304"/>
                    <a:pt x="2390" y="32461"/>
                  </a:cubicBezTo>
                  <a:cubicBezTo>
                    <a:pt x="1588" y="22362"/>
                    <a:pt x="2283" y="12156"/>
                    <a:pt x="2283" y="2004"/>
                  </a:cubicBezTo>
                  <a:close/>
                </a:path>
              </a:pathLst>
            </a:custGeom>
            <a:solidFill>
              <a:srgbClr val="E2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41" name="Freeform: Shape 42">
              <a:extLst>
                <a:ext uri="{FF2B5EF4-FFF2-40B4-BE49-F238E27FC236}">
                  <a16:creationId xmlns:a16="http://schemas.microsoft.com/office/drawing/2014/main" id="{55D71F97-B18D-4D3B-9A0F-238684C64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255" y="4882320"/>
              <a:ext cx="88166" cy="45419"/>
            </a:xfrm>
            <a:custGeom>
              <a:avLst/>
              <a:gdLst>
                <a:gd name="T0" fmla="*/ 78126 w 88165"/>
                <a:gd name="T1" fmla="*/ 32380 h 45418"/>
                <a:gd name="T2" fmla="*/ 88466 w 88165"/>
                <a:gd name="T3" fmla="*/ 45551 h 45418"/>
                <a:gd name="T4" fmla="*/ 2004 w 88165"/>
                <a:gd name="T5" fmla="*/ 25968 h 45418"/>
                <a:gd name="T6" fmla="*/ 3179 w 88165"/>
                <a:gd name="T7" fmla="*/ 22221 h 45418"/>
                <a:gd name="T8" fmla="*/ 60066 w 88165"/>
                <a:gd name="T9" fmla="*/ 20645 h 45418"/>
                <a:gd name="T10" fmla="*/ 78260 w 88165"/>
                <a:gd name="T11" fmla="*/ 32487 h 45418"/>
                <a:gd name="T12" fmla="*/ 78126 w 88165"/>
                <a:gd name="T13" fmla="*/ 32380 h 454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165"/>
                <a:gd name="T22" fmla="*/ 0 h 45418"/>
                <a:gd name="T23" fmla="*/ 88165 w 88165"/>
                <a:gd name="T24" fmla="*/ 45418 h 454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165" h="45418">
                  <a:moveTo>
                    <a:pt x="78120" y="32374"/>
                  </a:moveTo>
                  <a:cubicBezTo>
                    <a:pt x="81113" y="36194"/>
                    <a:pt x="84105" y="39988"/>
                    <a:pt x="88460" y="45545"/>
                  </a:cubicBezTo>
                  <a:cubicBezTo>
                    <a:pt x="58537" y="38759"/>
                    <a:pt x="30350" y="32374"/>
                    <a:pt x="2004" y="25962"/>
                  </a:cubicBezTo>
                  <a:cubicBezTo>
                    <a:pt x="2832" y="23290"/>
                    <a:pt x="2832" y="22515"/>
                    <a:pt x="3179" y="22221"/>
                  </a:cubicBezTo>
                  <a:cubicBezTo>
                    <a:pt x="39434" y="-5885"/>
                    <a:pt x="28106" y="-3053"/>
                    <a:pt x="60060" y="20645"/>
                  </a:cubicBezTo>
                  <a:cubicBezTo>
                    <a:pt x="65857" y="24946"/>
                    <a:pt x="72162" y="28553"/>
                    <a:pt x="78254" y="32481"/>
                  </a:cubicBezTo>
                  <a:lnTo>
                    <a:pt x="78120" y="32374"/>
                  </a:lnTo>
                  <a:close/>
                </a:path>
              </a:pathLst>
            </a:custGeom>
            <a:solidFill>
              <a:srgbClr val="E2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7842" name="Freeform: Shape 43">
              <a:extLst>
                <a:ext uri="{FF2B5EF4-FFF2-40B4-BE49-F238E27FC236}">
                  <a16:creationId xmlns:a16="http://schemas.microsoft.com/office/drawing/2014/main" id="{1268DC27-2D8B-47B9-AEC9-564D2C3DA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975" y="4922842"/>
              <a:ext cx="2672" cy="2672"/>
            </a:xfrm>
            <a:custGeom>
              <a:avLst/>
              <a:gdLst>
                <a:gd name="T0" fmla="*/ 2357 w 2671"/>
                <a:gd name="T1" fmla="*/ 2010 h 2671"/>
                <a:gd name="T2" fmla="*/ 2010 w 2671"/>
                <a:gd name="T3" fmla="*/ 2464 h 2671"/>
                <a:gd name="T4" fmla="*/ 2357 w 2671"/>
                <a:gd name="T5" fmla="*/ 2063 h 2671"/>
                <a:gd name="T6" fmla="*/ 0 60000 65536"/>
                <a:gd name="T7" fmla="*/ 0 60000 65536"/>
                <a:gd name="T8" fmla="*/ 0 60000 65536"/>
                <a:gd name="T9" fmla="*/ 0 w 2671"/>
                <a:gd name="T10" fmla="*/ 0 h 2671"/>
                <a:gd name="T11" fmla="*/ 2671 w 2671"/>
                <a:gd name="T12" fmla="*/ 2671 h 26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1" h="2671">
                  <a:moveTo>
                    <a:pt x="2351" y="2004"/>
                  </a:moveTo>
                  <a:lnTo>
                    <a:pt x="2004" y="2458"/>
                  </a:lnTo>
                  <a:lnTo>
                    <a:pt x="2351" y="2057"/>
                  </a:lnTo>
                  <a:close/>
                </a:path>
              </a:pathLst>
            </a:custGeom>
            <a:solidFill>
              <a:srgbClr val="0B9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5B67-CB62-4AE3-84F0-5F5812B5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419850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O</a:t>
            </a:r>
            <a:r>
              <a:rPr lang="ru-RU" dirty="0" err="1"/>
              <a:t>дамларнинг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зиддиятларга</a:t>
            </a:r>
            <a:r>
              <a:rPr lang="tr-TR" dirty="0"/>
              <a:t> </a:t>
            </a:r>
            <a:r>
              <a:rPr lang="ru-RU" dirty="0" err="1"/>
              <a:t>мис</a:t>
            </a:r>
            <a:r>
              <a:rPr lang="tr-TR" dirty="0"/>
              <a:t>o</a:t>
            </a:r>
            <a:r>
              <a:rPr lang="ru-RU" dirty="0" err="1"/>
              <a:t>ллар</a:t>
            </a:r>
            <a:r>
              <a:rPr lang="tr-TR" dirty="0"/>
              <a:t>, </a:t>
            </a:r>
            <a:r>
              <a:rPr lang="ru-RU" dirty="0" err="1"/>
              <a:t>уларнинг</a:t>
            </a:r>
            <a:r>
              <a:rPr lang="tr-TR" dirty="0"/>
              <a:t> o</a:t>
            </a:r>
            <a:r>
              <a:rPr lang="ru-RU" dirty="0" err="1"/>
              <a:t>қибатлари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</a:t>
            </a:r>
            <a:r>
              <a:rPr lang="tr-TR" dirty="0"/>
              <a:t> </a:t>
            </a:r>
            <a:r>
              <a:rPr lang="ru-RU" dirty="0" err="1"/>
              <a:t>бартараф</a:t>
            </a:r>
            <a:r>
              <a:rPr lang="tr-TR" dirty="0"/>
              <a:t> </a:t>
            </a:r>
            <a:r>
              <a:rPr lang="uz-Cyrl-UZ" dirty="0"/>
              <a:t>э</a:t>
            </a:r>
            <a:r>
              <a:rPr lang="ru-RU" dirty="0" err="1"/>
              <a:t>тиш</a:t>
            </a:r>
            <a:r>
              <a:rPr lang="tr-TR" dirty="0"/>
              <a:t> </a:t>
            </a:r>
            <a:r>
              <a:rPr lang="ru-RU" dirty="0" err="1"/>
              <a:t>йўллари</a:t>
            </a:r>
            <a:r>
              <a:rPr lang="en-US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78851" name="Group 76">
            <a:extLst>
              <a:ext uri="{FF2B5EF4-FFF2-40B4-BE49-F238E27FC236}">
                <a16:creationId xmlns:a16="http://schemas.microsoft.com/office/drawing/2014/main" id="{23FB223D-8B9A-413F-8109-FED2A5969AC7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46238"/>
            <a:ext cx="5592763" cy="531812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D019A2F-5C55-4F2C-918D-8EDA70047A64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4F3C37D3-4D3A-4652-AA59-EE6F909A35FD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2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2426171-FC1B-48F9-A42C-B5B87102A291}"/>
              </a:ext>
            </a:extLst>
          </p:cNvPr>
          <p:cNvSpPr/>
          <p:nvPr/>
        </p:nvSpPr>
        <p:spPr>
          <a:xfrm>
            <a:off x="431800" y="223837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длардан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фа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лиятини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муҳандисликдан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фа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лияти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дав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мида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мута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ассис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сифатида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я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кўрсатган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фавқул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чимлар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таклиф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қилган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ҳнатларининг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натижасида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лав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зимига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кўтарилган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ўғли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яқинда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машинас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злик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институтини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млади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касбий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ҳнат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сул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ласи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дав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тиши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уни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ишлашни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таклиф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Ушбу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зав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дда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фарру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ҳам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муҳандис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ишлаган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42570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Сизнингча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, </a:t>
            </a: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қандай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қилиб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манфаатлар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тўқнашувининг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 o</a:t>
            </a: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лдини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 o</a:t>
            </a: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лиш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мумкин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? </a:t>
            </a:r>
            <a:endParaRPr lang="en-US" b="1" i="1" dirty="0">
              <a:solidFill>
                <a:srgbClr val="3A07DF"/>
              </a:solidFill>
              <a:ea typeface="Golos Text" panose="020B0503020202020204" pitchFamily="34" charset="0"/>
            </a:endParaRPr>
          </a:p>
          <a:p>
            <a:pPr marL="242570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Нима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қилиш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i="1" dirty="0">
                <a:solidFill>
                  <a:srgbClr val="3A07DF"/>
                </a:solidFill>
                <a:ea typeface="Golos Text" panose="020B0503020202020204" pitchFamily="34" charset="0"/>
              </a:rPr>
              <a:t>к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e</a:t>
            </a:r>
            <a:r>
              <a:rPr lang="ru-RU" b="1" i="1" dirty="0">
                <a:solidFill>
                  <a:srgbClr val="3A07DF"/>
                </a:solidFill>
                <a:ea typeface="Golos Text" panose="020B0503020202020204" pitchFamily="34" charset="0"/>
              </a:rPr>
              <a:t>рак</a:t>
            </a:r>
            <a:r>
              <a:rPr lang="tr-TR" b="1" i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ru-RU" b="1" i="1" dirty="0">
              <a:solidFill>
                <a:srgbClr val="3A07DF"/>
              </a:solidFill>
              <a:ea typeface="Golos Text" panose="020B0503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37F0ECE-93AC-4F89-A100-8544812547C3}"/>
              </a:ext>
            </a:extLst>
          </p:cNvPr>
          <p:cNvSpPr txBox="1">
            <a:spLocks/>
          </p:cNvSpPr>
          <p:nvPr/>
        </p:nvSpPr>
        <p:spPr bwMode="auto">
          <a:xfrm>
            <a:off x="7446963" y="815975"/>
            <a:ext cx="43132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Фарру</a:t>
            </a:r>
            <a:r>
              <a:rPr lang="tr-TR" altLang="en-US" sz="1600" b="1">
                <a:solidFill>
                  <a:schemeClr val="bg1"/>
                </a:solidFill>
              </a:rPr>
              <a:t>x </a:t>
            </a:r>
            <a:r>
              <a:rPr lang="ru-RU" altLang="en-US" sz="1600" b="1">
                <a:solidFill>
                  <a:schemeClr val="bg1"/>
                </a:solidFill>
              </a:rPr>
              <a:t>ўғлининг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фа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лияти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учун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масъулдир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чунки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у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шу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к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</a:t>
            </a:r>
            <a:r>
              <a:rPr lang="tr-TR" altLang="en-US" sz="1600" b="1">
                <a:solidFill>
                  <a:schemeClr val="bg1"/>
                </a:solidFill>
              </a:rPr>
              <a:t>xo</a:t>
            </a:r>
            <a:r>
              <a:rPr lang="ru-RU" altLang="en-US" sz="1600" b="1">
                <a:solidFill>
                  <a:schemeClr val="bg1"/>
                </a:solidFill>
              </a:rPr>
              <a:t>нада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ишлайди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д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мак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к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</a:t>
            </a:r>
            <a:r>
              <a:rPr lang="en-US" altLang="en-US" sz="1600" b="1">
                <a:solidFill>
                  <a:schemeClr val="bg1"/>
                </a:solidFill>
              </a:rPr>
              <a:t>xo</a:t>
            </a:r>
            <a:r>
              <a:rPr lang="ru-RU" altLang="en-US" sz="1600" b="1">
                <a:solidFill>
                  <a:schemeClr val="bg1"/>
                </a:solidFill>
              </a:rPr>
              <a:t>на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ўз</a:t>
            </a:r>
            <a:r>
              <a:rPr lang="tr-TR" altLang="en-US" sz="1600" b="1">
                <a:solidFill>
                  <a:schemeClr val="bg1"/>
                </a:solidFill>
              </a:rPr>
              <a:t> xo</a:t>
            </a:r>
            <a:r>
              <a:rPr lang="ru-RU" altLang="en-US" sz="1600" b="1">
                <a:solidFill>
                  <a:schemeClr val="bg1"/>
                </a:solidFill>
              </a:rPr>
              <a:t>димларини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ишга</a:t>
            </a:r>
            <a:r>
              <a:rPr lang="tr-TR" altLang="en-US" sz="1600" b="1">
                <a:solidFill>
                  <a:schemeClr val="bg1"/>
                </a:solidFill>
              </a:rPr>
              <a:t> o</a:t>
            </a:r>
            <a:r>
              <a:rPr lang="ru-RU" altLang="en-US" sz="1600" b="1">
                <a:solidFill>
                  <a:schemeClr val="bg1"/>
                </a:solidFill>
              </a:rPr>
              <a:t>лиш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уларнинг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фа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лиятини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наз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рат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қилиш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масалаларига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uz-Cyrl-UZ" altLang="en-US" sz="1600" b="1">
                <a:solidFill>
                  <a:schemeClr val="bg1"/>
                </a:solidFill>
              </a:rPr>
              <a:t>э</a:t>
            </a:r>
            <a:r>
              <a:rPr lang="ru-RU" altLang="en-US" sz="1600" b="1">
                <a:solidFill>
                  <a:schemeClr val="bg1"/>
                </a:solidFill>
              </a:rPr>
              <a:t>ҳтиётк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рлик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билан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ёндашиши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к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рак</a:t>
            </a:r>
            <a:r>
              <a:rPr lang="tr-TR" altLang="en-US" sz="1600" b="1">
                <a:solidFill>
                  <a:schemeClr val="bg1"/>
                </a:solidFill>
              </a:rPr>
              <a:t>.</a:t>
            </a:r>
            <a:endParaRPr lang="en-US" altLang="en-US" sz="1600" b="1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Мис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л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учун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агар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фарру</a:t>
            </a:r>
            <a:r>
              <a:rPr lang="en-US" altLang="en-US" sz="1600" b="1">
                <a:solidFill>
                  <a:schemeClr val="bg1"/>
                </a:solidFill>
              </a:rPr>
              <a:t>x</a:t>
            </a:r>
            <a:r>
              <a:rPr lang="ru-RU" altLang="en-US" sz="1600" b="1">
                <a:solidFill>
                  <a:schemeClr val="bg1"/>
                </a:solidFill>
              </a:rPr>
              <a:t>нинг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ўғли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ём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н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ишлай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шласа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ишлаб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чиқаришдаги</a:t>
            </a:r>
            <a:r>
              <a:rPr lang="tr-TR" altLang="en-US" sz="1600" b="1">
                <a:solidFill>
                  <a:schemeClr val="bg1"/>
                </a:solidFill>
              </a:rPr>
              <a:t> x</a:t>
            </a:r>
            <a:r>
              <a:rPr lang="ru-RU" altLang="en-US" sz="1600" b="1">
                <a:solidFill>
                  <a:schemeClr val="bg1"/>
                </a:solidFill>
              </a:rPr>
              <a:t>ат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ларга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яр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қсиз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маҳсул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тларнинг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ишлаб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чиқарилишига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сабаб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бўлса</a:t>
            </a:r>
            <a:r>
              <a:rPr lang="tr-TR" altLang="en-US" sz="1600" b="1">
                <a:solidFill>
                  <a:schemeClr val="bg1"/>
                </a:solidFill>
              </a:rPr>
              <a:t> (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шунинг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учун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зав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днинг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лиявий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йўқ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тишларига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сабаб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бўлса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бу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барча</a:t>
            </a:r>
            <a:r>
              <a:rPr lang="tr-TR" altLang="en-US" sz="1600" b="1">
                <a:solidFill>
                  <a:schemeClr val="bg1"/>
                </a:solidFill>
              </a:rPr>
              <a:t> xo</a:t>
            </a:r>
            <a:r>
              <a:rPr lang="ru-RU" altLang="en-US" sz="1600" b="1">
                <a:solidFill>
                  <a:schemeClr val="bg1"/>
                </a:solidFill>
              </a:rPr>
              <a:t>димларга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нуслар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тўланмаслигига</a:t>
            </a:r>
            <a:r>
              <a:rPr lang="tr-TR" altLang="en-US" sz="1600" b="1">
                <a:solidFill>
                  <a:schemeClr val="bg1"/>
                </a:solidFill>
              </a:rPr>
              <a:t> o</a:t>
            </a:r>
            <a:r>
              <a:rPr lang="ru-RU" altLang="en-US" sz="1600" b="1">
                <a:solidFill>
                  <a:schemeClr val="bg1"/>
                </a:solidFill>
              </a:rPr>
              <a:t>либ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к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лади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масалан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агар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зав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д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яр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қсиз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маҳсул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тларни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миж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злардан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қайтариб</a:t>
            </a:r>
            <a:r>
              <a:rPr lang="tr-TR" altLang="en-US" sz="1600" b="1">
                <a:solidFill>
                  <a:schemeClr val="bg1"/>
                </a:solidFill>
              </a:rPr>
              <a:t> o</a:t>
            </a:r>
            <a:r>
              <a:rPr lang="ru-RU" altLang="en-US" sz="1600" b="1">
                <a:solidFill>
                  <a:schemeClr val="bg1"/>
                </a:solidFill>
              </a:rPr>
              <a:t>лишга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мажбур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бўлса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ёки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шунга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ў</a:t>
            </a:r>
            <a:r>
              <a:rPr lang="en-US" altLang="en-US" sz="1600" b="1">
                <a:solidFill>
                  <a:schemeClr val="bg1"/>
                </a:solidFill>
              </a:rPr>
              <a:t>x</a:t>
            </a:r>
            <a:r>
              <a:rPr lang="ru-RU" altLang="en-US" sz="1600" b="1">
                <a:solidFill>
                  <a:schemeClr val="bg1"/>
                </a:solidFill>
              </a:rPr>
              <a:t>шаш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вазиятлар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юзага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к</a:t>
            </a:r>
            <a:r>
              <a:rPr lang="en-US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лса</a:t>
            </a:r>
            <a:r>
              <a:rPr lang="tr-TR" altLang="en-US" sz="1600" b="1">
                <a:solidFill>
                  <a:schemeClr val="bg1"/>
                </a:solidFill>
              </a:rPr>
              <a:t>) 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нг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ём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ни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у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ўз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фа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лиятидаги</a:t>
            </a:r>
            <a:r>
              <a:rPr lang="en-US" altLang="en-US" sz="1600" b="1">
                <a:solidFill>
                  <a:schemeClr val="bg1"/>
                </a:solidFill>
              </a:rPr>
              <a:t> x</a:t>
            </a:r>
            <a:r>
              <a:rPr lang="ru-RU" altLang="en-US" sz="1600" b="1">
                <a:solidFill>
                  <a:schemeClr val="bg1"/>
                </a:solidFill>
              </a:rPr>
              <a:t>ат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лари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туфайли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инс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нларга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зарар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</a:t>
            </a:r>
            <a:r>
              <a:rPr lang="en-US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рса</a:t>
            </a:r>
            <a:r>
              <a:rPr lang="en-US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бунақа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вазиятларнинг</a:t>
            </a:r>
            <a:r>
              <a:rPr lang="en-US" altLang="en-US" sz="1600" b="1">
                <a:solidFill>
                  <a:schemeClr val="bg1"/>
                </a:solidFill>
              </a:rPr>
              <a:t> o</a:t>
            </a:r>
            <a:r>
              <a:rPr lang="ru-RU" altLang="en-US" sz="1600" b="1">
                <a:solidFill>
                  <a:schemeClr val="bg1"/>
                </a:solidFill>
              </a:rPr>
              <a:t>лдини</a:t>
            </a:r>
            <a:r>
              <a:rPr lang="en-US" altLang="en-US" sz="1600" b="1">
                <a:solidFill>
                  <a:schemeClr val="bg1"/>
                </a:solidFill>
              </a:rPr>
              <a:t> o</a:t>
            </a:r>
            <a:r>
              <a:rPr lang="ru-RU" altLang="en-US" sz="1600" b="1">
                <a:solidFill>
                  <a:schemeClr val="bg1"/>
                </a:solidFill>
              </a:rPr>
              <a:t>лиш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учун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манфаатлар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тўқнашувига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йўл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қўймаслик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к</a:t>
            </a:r>
            <a:r>
              <a:rPr lang="en-US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рак</a:t>
            </a:r>
            <a:r>
              <a:rPr lang="tr-TR" altLang="en-US" sz="1600" b="1">
                <a:solidFill>
                  <a:schemeClr val="bg1"/>
                </a:solidFill>
              </a:rPr>
              <a:t>.</a:t>
            </a:r>
            <a:endParaRPr lang="ru-RU" altLang="en-US" sz="1600" b="1">
              <a:solidFill>
                <a:schemeClr val="bg1"/>
              </a:solidFill>
            </a:endParaRPr>
          </a:p>
        </p:txBody>
      </p:sp>
      <p:pic>
        <p:nvPicPr>
          <p:cNvPr id="78854" name="Picture 245">
            <a:extLst>
              <a:ext uri="{FF2B5EF4-FFF2-40B4-BE49-F238E27FC236}">
                <a16:creationId xmlns:a16="http://schemas.microsoft.com/office/drawing/2014/main" id="{243905CB-A6C1-483A-8D4D-7005F238A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567238"/>
            <a:ext cx="23336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4">
            <a:extLst>
              <a:ext uri="{FF2B5EF4-FFF2-40B4-BE49-F238E27FC236}">
                <a16:creationId xmlns:a16="http://schemas.microsoft.com/office/drawing/2014/main" id="{40AEF9F8-F38E-4647-A2E4-134E467D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en-US"/>
              <a:t>O</a:t>
            </a:r>
            <a:r>
              <a:rPr lang="ru-RU" altLang="en-US"/>
              <a:t>дамларнинг</a:t>
            </a:r>
            <a:r>
              <a:rPr lang="tr-TR" altLang="en-US"/>
              <a:t> </a:t>
            </a:r>
            <a:r>
              <a:rPr lang="ru-RU" altLang="en-US"/>
              <a:t>ижтим</a:t>
            </a:r>
            <a:r>
              <a:rPr lang="tr-TR" altLang="en-US"/>
              <a:t>o</a:t>
            </a:r>
            <a:r>
              <a:rPr lang="ru-RU" altLang="en-US"/>
              <a:t>ий</a:t>
            </a:r>
            <a:r>
              <a:rPr lang="tr-TR" altLang="en-US"/>
              <a:t> </a:t>
            </a:r>
            <a:r>
              <a:rPr lang="ru-RU" altLang="en-US"/>
              <a:t>р</a:t>
            </a:r>
            <a:r>
              <a:rPr lang="tr-TR" altLang="en-US"/>
              <a:t>o</a:t>
            </a:r>
            <a:r>
              <a:rPr lang="ru-RU" altLang="en-US"/>
              <a:t>ллари</a:t>
            </a:r>
            <a:r>
              <a:rPr lang="tr-TR" altLang="en-US"/>
              <a:t> </a:t>
            </a:r>
            <a:r>
              <a:rPr lang="ru-RU" altLang="en-US"/>
              <a:t>ўртасидаги</a:t>
            </a:r>
            <a:r>
              <a:rPr lang="tr-TR" altLang="en-US"/>
              <a:t> </a:t>
            </a:r>
            <a:r>
              <a:rPr lang="ru-RU" altLang="en-US"/>
              <a:t>зиддиятларга</a:t>
            </a:r>
            <a:r>
              <a:rPr lang="tr-TR" altLang="en-US"/>
              <a:t> </a:t>
            </a:r>
            <a:r>
              <a:rPr lang="ru-RU" altLang="en-US"/>
              <a:t>мис</a:t>
            </a:r>
            <a:r>
              <a:rPr lang="tr-TR" altLang="en-US"/>
              <a:t>o</a:t>
            </a:r>
            <a:r>
              <a:rPr lang="ru-RU" altLang="en-US"/>
              <a:t>ллар</a:t>
            </a:r>
            <a:r>
              <a:rPr lang="tr-TR" altLang="en-US"/>
              <a:t>, </a:t>
            </a:r>
            <a:r>
              <a:rPr lang="ru-RU" altLang="en-US"/>
              <a:t>уларнинг</a:t>
            </a:r>
            <a:r>
              <a:rPr lang="tr-TR" altLang="en-US"/>
              <a:t> o</a:t>
            </a:r>
            <a:r>
              <a:rPr lang="ru-RU" altLang="en-US"/>
              <a:t>қибатлари</a:t>
            </a:r>
            <a:r>
              <a:rPr lang="tr-TR" altLang="en-US"/>
              <a:t> </a:t>
            </a:r>
            <a:r>
              <a:rPr lang="ru-RU" altLang="en-US"/>
              <a:t>ва</a:t>
            </a:r>
            <a:r>
              <a:rPr lang="tr-TR" altLang="en-US"/>
              <a:t> </a:t>
            </a:r>
            <a:r>
              <a:rPr lang="ru-RU" altLang="en-US"/>
              <a:t>уларни</a:t>
            </a:r>
            <a:r>
              <a:rPr lang="tr-TR" altLang="en-US"/>
              <a:t> </a:t>
            </a:r>
            <a:r>
              <a:rPr lang="ru-RU" altLang="en-US"/>
              <a:t>бартараф</a:t>
            </a:r>
            <a:r>
              <a:rPr lang="tr-TR" altLang="en-US"/>
              <a:t> </a:t>
            </a:r>
            <a:r>
              <a:rPr lang="uz-Cyrl-UZ" altLang="en-US"/>
              <a:t>э</a:t>
            </a:r>
            <a:r>
              <a:rPr lang="ru-RU" altLang="en-US"/>
              <a:t>тиш</a:t>
            </a:r>
            <a:r>
              <a:rPr lang="tr-TR" altLang="en-US"/>
              <a:t> </a:t>
            </a:r>
            <a:r>
              <a:rPr lang="ru-RU" altLang="en-US"/>
              <a:t>йўллари</a:t>
            </a:r>
            <a:r>
              <a:rPr lang="en-US" altLang="en-US"/>
              <a:t>.</a:t>
            </a:r>
          </a:p>
        </p:txBody>
      </p:sp>
      <p:grpSp>
        <p:nvGrpSpPr>
          <p:cNvPr id="79875" name="Group 9">
            <a:extLst>
              <a:ext uri="{FF2B5EF4-FFF2-40B4-BE49-F238E27FC236}">
                <a16:creationId xmlns:a16="http://schemas.microsoft.com/office/drawing/2014/main" id="{32ACC3A1-57E0-4664-B7AE-76B1C1A6E123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295400"/>
            <a:ext cx="7231063" cy="531813"/>
            <a:chOff x="443080" y="2679689"/>
            <a:chExt cx="11306008" cy="4603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EB47B27-4A36-4EFF-81BB-DB56C74AF3E3}"/>
                </a:ext>
              </a:extLst>
            </p:cNvPr>
            <p:cNvSpPr/>
            <p:nvPr/>
          </p:nvSpPr>
          <p:spPr>
            <a:xfrm>
              <a:off x="636685" y="2759396"/>
              <a:ext cx="11112403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CDD2547-DD63-4828-BCF6-1AE617CA1A82}"/>
                </a:ext>
              </a:extLst>
            </p:cNvPr>
            <p:cNvSpPr/>
            <p:nvPr/>
          </p:nvSpPr>
          <p:spPr>
            <a:xfrm>
              <a:off x="443080" y="2679689"/>
              <a:ext cx="11209205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3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B05B8E-6D63-4287-900F-8FEE798D2BDE}"/>
              </a:ext>
            </a:extLst>
          </p:cNvPr>
          <p:cNvSpPr/>
          <p:nvPr/>
        </p:nvSpPr>
        <p:spPr>
          <a:xfrm>
            <a:off x="431800" y="1889125"/>
            <a:ext cx="7231063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Йирик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тиж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фирмасида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уршид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аридлар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бўлими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шлиғи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рафиқаси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Дилд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мпют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никаси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тувчи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79880" name="TextBox 168">
            <a:extLst>
              <a:ext uri="{FF2B5EF4-FFF2-40B4-BE49-F238E27FC236}">
                <a16:creationId xmlns:a16="http://schemas.microsoft.com/office/drawing/2014/main" id="{E7EF86B9-BA22-4B0B-882E-4DD572DFE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450" y="4448175"/>
            <a:ext cx="13604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endParaRPr lang="ru-RU" altLang="en-US" sz="1200">
              <a:solidFill>
                <a:schemeClr val="tx2"/>
              </a:solidFill>
            </a:endParaRPr>
          </a:p>
        </p:txBody>
      </p:sp>
      <p:sp>
        <p:nvSpPr>
          <p:cNvPr id="79881" name="TextBox 169">
            <a:extLst>
              <a:ext uri="{FF2B5EF4-FFF2-40B4-BE49-F238E27FC236}">
                <a16:creationId xmlns:a16="http://schemas.microsoft.com/office/drawing/2014/main" id="{65389C84-EAA6-4A9A-AC34-08AD7DEEC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5913" y="4881563"/>
            <a:ext cx="13604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endParaRPr lang="ru-RU" altLang="en-US" sz="1200">
              <a:solidFill>
                <a:schemeClr val="tx2"/>
              </a:solidFill>
            </a:endParaRPr>
          </a:p>
        </p:txBody>
      </p:sp>
      <p:pic>
        <p:nvPicPr>
          <p:cNvPr id="79882" name="Graphic 170" descr="Wedding rings">
            <a:extLst>
              <a:ext uri="{FF2B5EF4-FFF2-40B4-BE49-F238E27FC236}">
                <a16:creationId xmlns:a16="http://schemas.microsoft.com/office/drawing/2014/main" id="{82D4F9D3-0859-4F19-8451-FA6E4BD66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51450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2" name="Connector: Elbow 171">
            <a:extLst>
              <a:ext uri="{FF2B5EF4-FFF2-40B4-BE49-F238E27FC236}">
                <a16:creationId xmlns:a16="http://schemas.microsoft.com/office/drawing/2014/main" id="{39F22419-011B-449E-AA18-62A2ED32D31B}"/>
              </a:ext>
            </a:extLst>
          </p:cNvPr>
          <p:cNvCxnSpPr>
            <a:cxnSpLocks/>
            <a:stCxn id="228" idx="2"/>
            <a:endCxn id="231" idx="0"/>
          </p:cNvCxnSpPr>
          <p:nvPr/>
        </p:nvCxnSpPr>
        <p:spPr>
          <a:xfrm rot="16200000" flipH="1">
            <a:off x="1802606" y="3953669"/>
            <a:ext cx="874713" cy="1133475"/>
          </a:xfrm>
          <a:prstGeom prst="bentConnector3">
            <a:avLst>
              <a:gd name="adj1" fmla="val 50000"/>
            </a:avLst>
          </a:prstGeom>
          <a:ln w="28575">
            <a:solidFill>
              <a:srgbClr val="3A07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1A8B1E75-7F70-4711-99FB-E9D9DA0CBCC6}"/>
              </a:ext>
            </a:extLst>
          </p:cNvPr>
          <p:cNvCxnSpPr>
            <a:cxnSpLocks/>
            <a:stCxn id="229" idx="2"/>
            <a:endCxn id="232" idx="0"/>
          </p:cNvCxnSpPr>
          <p:nvPr/>
        </p:nvCxnSpPr>
        <p:spPr>
          <a:xfrm rot="5400000">
            <a:off x="5332412" y="3916363"/>
            <a:ext cx="874713" cy="1208088"/>
          </a:xfrm>
          <a:prstGeom prst="bentConnector3">
            <a:avLst>
              <a:gd name="adj1" fmla="val 50000"/>
            </a:avLst>
          </a:prstGeom>
          <a:ln w="28575">
            <a:solidFill>
              <a:srgbClr val="3A07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C3430C3C-3044-45C9-B452-558BC90289DB}"/>
              </a:ext>
            </a:extLst>
          </p:cNvPr>
          <p:cNvSpPr/>
          <p:nvPr/>
        </p:nvSpPr>
        <p:spPr>
          <a:xfrm>
            <a:off x="442913" y="2792413"/>
            <a:ext cx="2460625" cy="1290637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b"/>
          <a:lstStyle/>
          <a:p>
            <a:pPr algn="ctr"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</a:rPr>
              <a:t>Йирик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к</a:t>
            </a:r>
            <a:r>
              <a:rPr lang="en-US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р</a:t>
            </a:r>
            <a:r>
              <a:rPr lang="en-US" sz="1400" b="1" dirty="0">
                <a:solidFill>
                  <a:schemeClr val="tx2"/>
                </a:solidFill>
              </a:rPr>
              <a:t>xo</a:t>
            </a:r>
            <a:r>
              <a:rPr lang="ru-RU" sz="1400" b="1" dirty="0">
                <a:solidFill>
                  <a:schemeClr val="tx2"/>
                </a:solidFill>
              </a:rPr>
              <a:t>на</a:t>
            </a:r>
          </a:p>
        </p:txBody>
      </p:sp>
      <p:pic>
        <p:nvPicPr>
          <p:cNvPr id="79886" name="Picture 224">
            <a:extLst>
              <a:ext uri="{FF2B5EF4-FFF2-40B4-BE49-F238E27FC236}">
                <a16:creationId xmlns:a16="http://schemas.microsoft.com/office/drawing/2014/main" id="{08A83914-622A-4556-A43C-66AA02662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28938"/>
            <a:ext cx="9191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" name="Rectangle: Rounded Corners 228">
            <a:extLst>
              <a:ext uri="{FF2B5EF4-FFF2-40B4-BE49-F238E27FC236}">
                <a16:creationId xmlns:a16="http://schemas.microsoft.com/office/drawing/2014/main" id="{48509FAB-427C-46E3-9BA4-F1C1F4416FBD}"/>
              </a:ext>
            </a:extLst>
          </p:cNvPr>
          <p:cNvSpPr/>
          <p:nvPr/>
        </p:nvSpPr>
        <p:spPr>
          <a:xfrm>
            <a:off x="5143500" y="2792413"/>
            <a:ext cx="2460625" cy="1290637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b"/>
          <a:lstStyle/>
          <a:p>
            <a:pPr algn="ctr"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ru-RU" sz="1400" b="1" dirty="0">
                <a:solidFill>
                  <a:schemeClr val="tx2"/>
                </a:solidFill>
              </a:rPr>
              <a:t>К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мпют</a:t>
            </a:r>
            <a:r>
              <a:rPr lang="tr-TR" sz="1400" b="1" dirty="0">
                <a:solidFill>
                  <a:schemeClr val="tx2"/>
                </a:solidFill>
              </a:rPr>
              <a:t>e</a:t>
            </a:r>
            <a:r>
              <a:rPr lang="ru-RU" sz="1400" b="1" dirty="0" err="1">
                <a:solidFill>
                  <a:schemeClr val="tx2"/>
                </a:solidFill>
              </a:rPr>
              <a:t>р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ускуналарини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с</a:t>
            </a:r>
            <a:r>
              <a:rPr lang="tr-TR" sz="1400" b="1" dirty="0">
                <a:solidFill>
                  <a:schemeClr val="tx2"/>
                </a:solidFill>
              </a:rPr>
              <a:t>o</a:t>
            </a:r>
            <a:r>
              <a:rPr lang="ru-RU" sz="1400" b="1" dirty="0" err="1">
                <a:solidFill>
                  <a:schemeClr val="tx2"/>
                </a:solidFill>
              </a:rPr>
              <a:t>тувчи</a:t>
            </a:r>
            <a:r>
              <a:rPr lang="tr-TR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ташкил</a:t>
            </a:r>
            <a:r>
              <a:rPr lang="en-US" sz="1400" b="1" dirty="0">
                <a:solidFill>
                  <a:schemeClr val="tx2"/>
                </a:solidFill>
              </a:rPr>
              <a:t>o</a:t>
            </a:r>
            <a:r>
              <a:rPr lang="ru-RU" sz="1400" b="1" dirty="0">
                <a:solidFill>
                  <a:schemeClr val="tx2"/>
                </a:solidFill>
              </a:rPr>
              <a:t>т</a:t>
            </a:r>
            <a:r>
              <a:rPr lang="en-US" sz="1400" b="1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grpSp>
        <p:nvGrpSpPr>
          <p:cNvPr id="79888" name="Group 4">
            <a:extLst>
              <a:ext uri="{FF2B5EF4-FFF2-40B4-BE49-F238E27FC236}">
                <a16:creationId xmlns:a16="http://schemas.microsoft.com/office/drawing/2014/main" id="{C2FD5453-51CF-4DDD-8C13-4CDAD83204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69000" y="2852738"/>
            <a:ext cx="809625" cy="704850"/>
            <a:chOff x="3521" y="2836"/>
            <a:chExt cx="510" cy="444"/>
          </a:xfrm>
        </p:grpSpPr>
        <p:sp>
          <p:nvSpPr>
            <p:cNvPr id="79946" name="AutoShape 3">
              <a:extLst>
                <a:ext uri="{FF2B5EF4-FFF2-40B4-BE49-F238E27FC236}">
                  <a16:creationId xmlns:a16="http://schemas.microsoft.com/office/drawing/2014/main" id="{918C16E0-E9A4-4CA4-B00D-DC434066165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521" y="2836"/>
              <a:ext cx="51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7" name="Rectangle 5">
              <a:extLst>
                <a:ext uri="{FF2B5EF4-FFF2-40B4-BE49-F238E27FC236}">
                  <a16:creationId xmlns:a16="http://schemas.microsoft.com/office/drawing/2014/main" id="{01DD76D7-A3D9-4FDC-B0A8-C4A2441ED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" y="3221"/>
              <a:ext cx="32" cy="41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48" name="Freeform 6">
              <a:extLst>
                <a:ext uri="{FF2B5EF4-FFF2-40B4-BE49-F238E27FC236}">
                  <a16:creationId xmlns:a16="http://schemas.microsoft.com/office/drawing/2014/main" id="{C71B22D2-B852-4B49-82C2-D73A289DB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836"/>
              <a:ext cx="510" cy="385"/>
            </a:xfrm>
            <a:custGeom>
              <a:avLst/>
              <a:gdLst>
                <a:gd name="T0" fmla="*/ 7 w 1178"/>
                <a:gd name="T1" fmla="*/ 0 h 887"/>
                <a:gd name="T2" fmla="*/ 0 w 1178"/>
                <a:gd name="T3" fmla="*/ 0 h 887"/>
                <a:gd name="T4" fmla="*/ 0 w 1178"/>
                <a:gd name="T5" fmla="*/ 0 h 887"/>
                <a:gd name="T6" fmla="*/ 0 w 1178"/>
                <a:gd name="T7" fmla="*/ 5 h 887"/>
                <a:gd name="T8" fmla="*/ 0 w 1178"/>
                <a:gd name="T9" fmla="*/ 6 h 887"/>
                <a:gd name="T10" fmla="*/ 7 w 1178"/>
                <a:gd name="T11" fmla="*/ 6 h 887"/>
                <a:gd name="T12" fmla="*/ 8 w 1178"/>
                <a:gd name="T13" fmla="*/ 5 h 887"/>
                <a:gd name="T14" fmla="*/ 8 w 1178"/>
                <a:gd name="T15" fmla="*/ 0 h 887"/>
                <a:gd name="T16" fmla="*/ 7 w 1178"/>
                <a:gd name="T17" fmla="*/ 0 h 8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78"/>
                <a:gd name="T28" fmla="*/ 0 h 887"/>
                <a:gd name="T29" fmla="*/ 1178 w 1178"/>
                <a:gd name="T30" fmla="*/ 887 h 8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78" h="887">
                  <a:moveTo>
                    <a:pt x="1088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41" y="0"/>
                    <a:pt x="0" y="40"/>
                    <a:pt x="0" y="89"/>
                  </a:cubicBezTo>
                  <a:cubicBezTo>
                    <a:pt x="0" y="797"/>
                    <a:pt x="0" y="797"/>
                    <a:pt x="0" y="797"/>
                  </a:cubicBezTo>
                  <a:cubicBezTo>
                    <a:pt x="0" y="847"/>
                    <a:pt x="41" y="887"/>
                    <a:pt x="90" y="887"/>
                  </a:cubicBezTo>
                  <a:cubicBezTo>
                    <a:pt x="1088" y="887"/>
                    <a:pt x="1088" y="887"/>
                    <a:pt x="1088" y="887"/>
                  </a:cubicBezTo>
                  <a:cubicBezTo>
                    <a:pt x="1138" y="887"/>
                    <a:pt x="1178" y="847"/>
                    <a:pt x="1178" y="797"/>
                  </a:cubicBezTo>
                  <a:cubicBezTo>
                    <a:pt x="1178" y="89"/>
                    <a:pt x="1178" y="89"/>
                    <a:pt x="1178" y="89"/>
                  </a:cubicBezTo>
                  <a:cubicBezTo>
                    <a:pt x="1178" y="40"/>
                    <a:pt x="1138" y="0"/>
                    <a:pt x="1088" y="0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9" name="Rectangle 7">
              <a:extLst>
                <a:ext uri="{FF2B5EF4-FFF2-40B4-BE49-F238E27FC236}">
                  <a16:creationId xmlns:a16="http://schemas.microsoft.com/office/drawing/2014/main" id="{0491934F-A5F6-48EB-8A68-A0B9F3FCC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" y="2869"/>
              <a:ext cx="444" cy="320"/>
            </a:xfrm>
            <a:prstGeom prst="rect">
              <a:avLst/>
            </a:prstGeom>
            <a:solidFill>
              <a:srgbClr val="E6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50" name="Freeform 8">
              <a:extLst>
                <a:ext uri="{FF2B5EF4-FFF2-40B4-BE49-F238E27FC236}">
                  <a16:creationId xmlns:a16="http://schemas.microsoft.com/office/drawing/2014/main" id="{EB18EBEA-7524-456F-A124-4F023404D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3262"/>
              <a:ext cx="189" cy="18"/>
            </a:xfrm>
            <a:custGeom>
              <a:avLst/>
              <a:gdLst>
                <a:gd name="T0" fmla="*/ 3 w 435"/>
                <a:gd name="T1" fmla="*/ 0 h 41"/>
                <a:gd name="T2" fmla="*/ 0 w 435"/>
                <a:gd name="T3" fmla="*/ 0 h 41"/>
                <a:gd name="T4" fmla="*/ 0 w 435"/>
                <a:gd name="T5" fmla="*/ 0 h 41"/>
                <a:gd name="T6" fmla="*/ 0 w 435"/>
                <a:gd name="T7" fmla="*/ 0 h 41"/>
                <a:gd name="T8" fmla="*/ 3 w 435"/>
                <a:gd name="T9" fmla="*/ 0 h 41"/>
                <a:gd name="T10" fmla="*/ 3 w 435"/>
                <a:gd name="T11" fmla="*/ 0 h 41"/>
                <a:gd name="T12" fmla="*/ 3 w 435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5"/>
                <a:gd name="T22" fmla="*/ 0 h 41"/>
                <a:gd name="T23" fmla="*/ 435 w 435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5" h="41">
                  <a:moveTo>
                    <a:pt x="408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9"/>
                    <a:pt x="0" y="2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35" y="41"/>
                    <a:pt x="435" y="41"/>
                    <a:pt x="435" y="41"/>
                  </a:cubicBezTo>
                  <a:cubicBezTo>
                    <a:pt x="435" y="41"/>
                    <a:pt x="435" y="32"/>
                    <a:pt x="435" y="21"/>
                  </a:cubicBezTo>
                  <a:cubicBezTo>
                    <a:pt x="435" y="9"/>
                    <a:pt x="423" y="0"/>
                    <a:pt x="408" y="0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1" name="Freeform 9">
              <a:extLst>
                <a:ext uri="{FF2B5EF4-FFF2-40B4-BE49-F238E27FC236}">
                  <a16:creationId xmlns:a16="http://schemas.microsoft.com/office/drawing/2014/main" id="{8C027ACE-B08D-47C8-A9FD-14023841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68"/>
              <a:ext cx="441" cy="221"/>
            </a:xfrm>
            <a:custGeom>
              <a:avLst/>
              <a:gdLst>
                <a:gd name="T0" fmla="*/ 3 w 1017"/>
                <a:gd name="T1" fmla="*/ 0 h 508"/>
                <a:gd name="T2" fmla="*/ 0 w 1017"/>
                <a:gd name="T3" fmla="*/ 3 h 508"/>
                <a:gd name="T4" fmla="*/ 7 w 1017"/>
                <a:gd name="T5" fmla="*/ 3 h 508"/>
                <a:gd name="T6" fmla="*/ 3 w 1017"/>
                <a:gd name="T7" fmla="*/ 0 h 5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7"/>
                <a:gd name="T13" fmla="*/ 0 h 508"/>
                <a:gd name="T14" fmla="*/ 1017 w 1017"/>
                <a:gd name="T15" fmla="*/ 508 h 5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7" h="508">
                  <a:moveTo>
                    <a:pt x="508" y="0"/>
                  </a:moveTo>
                  <a:cubicBezTo>
                    <a:pt x="227" y="0"/>
                    <a:pt x="0" y="227"/>
                    <a:pt x="0" y="508"/>
                  </a:cubicBezTo>
                  <a:cubicBezTo>
                    <a:pt x="1017" y="508"/>
                    <a:pt x="1017" y="508"/>
                    <a:pt x="1017" y="508"/>
                  </a:cubicBezTo>
                  <a:cubicBezTo>
                    <a:pt x="1017" y="227"/>
                    <a:pt x="789" y="0"/>
                    <a:pt x="508" y="0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2" name="Freeform 10">
              <a:extLst>
                <a:ext uri="{FF2B5EF4-FFF2-40B4-BE49-F238E27FC236}">
                  <a16:creationId xmlns:a16="http://schemas.microsoft.com/office/drawing/2014/main" id="{F9A04CA9-E15A-4517-AC64-E5BC73929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" y="2959"/>
              <a:ext cx="444" cy="230"/>
            </a:xfrm>
            <a:custGeom>
              <a:avLst/>
              <a:gdLst>
                <a:gd name="T0" fmla="*/ 7 w 1025"/>
                <a:gd name="T1" fmla="*/ 3 h 529"/>
                <a:gd name="T2" fmla="*/ 7 w 1025"/>
                <a:gd name="T3" fmla="*/ 3 h 529"/>
                <a:gd name="T4" fmla="*/ 2 w 1025"/>
                <a:gd name="T5" fmla="*/ 0 h 529"/>
                <a:gd name="T6" fmla="*/ 0 w 1025"/>
                <a:gd name="T7" fmla="*/ 2 h 529"/>
                <a:gd name="T8" fmla="*/ 0 w 1025"/>
                <a:gd name="T9" fmla="*/ 3 h 529"/>
                <a:gd name="T10" fmla="*/ 0 w 1025"/>
                <a:gd name="T11" fmla="*/ 2 h 529"/>
                <a:gd name="T12" fmla="*/ 1 w 1025"/>
                <a:gd name="T13" fmla="*/ 2 h 529"/>
                <a:gd name="T14" fmla="*/ 2 w 1025"/>
                <a:gd name="T15" fmla="*/ 0 h 529"/>
                <a:gd name="T16" fmla="*/ 3 w 1025"/>
                <a:gd name="T17" fmla="*/ 1 h 529"/>
                <a:gd name="T18" fmla="*/ 3 w 1025"/>
                <a:gd name="T19" fmla="*/ 2 h 529"/>
                <a:gd name="T20" fmla="*/ 2 w 1025"/>
                <a:gd name="T21" fmla="*/ 3 h 529"/>
                <a:gd name="T22" fmla="*/ 2 w 1025"/>
                <a:gd name="T23" fmla="*/ 3 h 529"/>
                <a:gd name="T24" fmla="*/ 1 w 1025"/>
                <a:gd name="T25" fmla="*/ 2 h 529"/>
                <a:gd name="T26" fmla="*/ 1 w 1025"/>
                <a:gd name="T27" fmla="*/ 1 h 529"/>
                <a:gd name="T28" fmla="*/ 1 w 1025"/>
                <a:gd name="T29" fmla="*/ 2 h 529"/>
                <a:gd name="T30" fmla="*/ 1 w 1025"/>
                <a:gd name="T31" fmla="*/ 3 h 529"/>
                <a:gd name="T32" fmla="*/ 1 w 1025"/>
                <a:gd name="T33" fmla="*/ 3 h 529"/>
                <a:gd name="T34" fmla="*/ 1 w 1025"/>
                <a:gd name="T35" fmla="*/ 3 h 529"/>
                <a:gd name="T36" fmla="*/ 1 w 1025"/>
                <a:gd name="T37" fmla="*/ 3 h 529"/>
                <a:gd name="T38" fmla="*/ 1 w 1025"/>
                <a:gd name="T39" fmla="*/ 3 h 529"/>
                <a:gd name="T40" fmla="*/ 3 w 1025"/>
                <a:gd name="T41" fmla="*/ 3 h 529"/>
                <a:gd name="T42" fmla="*/ 3 w 1025"/>
                <a:gd name="T43" fmla="*/ 3 h 529"/>
                <a:gd name="T44" fmla="*/ 3 w 1025"/>
                <a:gd name="T45" fmla="*/ 3 h 529"/>
                <a:gd name="T46" fmla="*/ 4 w 1025"/>
                <a:gd name="T47" fmla="*/ 3 h 529"/>
                <a:gd name="T48" fmla="*/ 4 w 1025"/>
                <a:gd name="T49" fmla="*/ 2 h 529"/>
                <a:gd name="T50" fmla="*/ 5 w 1025"/>
                <a:gd name="T51" fmla="*/ 1 h 529"/>
                <a:gd name="T52" fmla="*/ 4 w 1025"/>
                <a:gd name="T53" fmla="*/ 2 h 529"/>
                <a:gd name="T54" fmla="*/ 5 w 1025"/>
                <a:gd name="T55" fmla="*/ 2 h 529"/>
                <a:gd name="T56" fmla="*/ 6 w 1025"/>
                <a:gd name="T57" fmla="*/ 2 h 529"/>
                <a:gd name="T58" fmla="*/ 6 w 1025"/>
                <a:gd name="T59" fmla="*/ 2 h 529"/>
                <a:gd name="T60" fmla="*/ 6 w 1025"/>
                <a:gd name="T61" fmla="*/ 2 h 529"/>
                <a:gd name="T62" fmla="*/ 6 w 1025"/>
                <a:gd name="T63" fmla="*/ 3 h 529"/>
                <a:gd name="T64" fmla="*/ 6 w 1025"/>
                <a:gd name="T65" fmla="*/ 3 h 529"/>
                <a:gd name="T66" fmla="*/ 7 w 1025"/>
                <a:gd name="T67" fmla="*/ 3 h 5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25"/>
                <a:gd name="T103" fmla="*/ 0 h 529"/>
                <a:gd name="T104" fmla="*/ 1025 w 1025"/>
                <a:gd name="T105" fmla="*/ 529 h 5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25" h="529">
                  <a:moveTo>
                    <a:pt x="1025" y="528"/>
                  </a:moveTo>
                  <a:cubicBezTo>
                    <a:pt x="1025" y="528"/>
                    <a:pt x="1025" y="528"/>
                    <a:pt x="1025" y="528"/>
                  </a:cubicBezTo>
                  <a:cubicBezTo>
                    <a:pt x="1025" y="483"/>
                    <a:pt x="1019" y="439"/>
                    <a:pt x="1007" y="396"/>
                  </a:cubicBezTo>
                  <a:cubicBezTo>
                    <a:pt x="1007" y="396"/>
                    <a:pt x="1007" y="396"/>
                    <a:pt x="1007" y="396"/>
                  </a:cubicBezTo>
                  <a:cubicBezTo>
                    <a:pt x="967" y="248"/>
                    <a:pt x="865" y="127"/>
                    <a:pt x="727" y="63"/>
                  </a:cubicBezTo>
                  <a:cubicBezTo>
                    <a:pt x="590" y="0"/>
                    <a:pt x="428" y="2"/>
                    <a:pt x="292" y="66"/>
                  </a:cubicBezTo>
                  <a:cubicBezTo>
                    <a:pt x="184" y="118"/>
                    <a:pt x="97" y="206"/>
                    <a:pt x="47" y="314"/>
                  </a:cubicBezTo>
                  <a:cubicBezTo>
                    <a:pt x="47" y="314"/>
                    <a:pt x="47" y="314"/>
                    <a:pt x="47" y="315"/>
                  </a:cubicBezTo>
                  <a:cubicBezTo>
                    <a:pt x="16" y="382"/>
                    <a:pt x="0" y="456"/>
                    <a:pt x="0" y="529"/>
                  </a:cubicBezTo>
                  <a:cubicBezTo>
                    <a:pt x="28" y="529"/>
                    <a:pt x="28" y="529"/>
                    <a:pt x="28" y="529"/>
                  </a:cubicBezTo>
                  <a:cubicBezTo>
                    <a:pt x="28" y="459"/>
                    <a:pt x="42" y="389"/>
                    <a:pt x="72" y="324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83" y="300"/>
                    <a:pt x="96" y="278"/>
                    <a:pt x="110" y="256"/>
                  </a:cubicBezTo>
                  <a:cubicBezTo>
                    <a:pt x="111" y="254"/>
                    <a:pt x="111" y="252"/>
                    <a:pt x="112" y="250"/>
                  </a:cubicBezTo>
                  <a:cubicBezTo>
                    <a:pt x="118" y="234"/>
                    <a:pt x="127" y="224"/>
                    <a:pt x="138" y="220"/>
                  </a:cubicBezTo>
                  <a:cubicBezTo>
                    <a:pt x="183" y="165"/>
                    <a:pt x="239" y="120"/>
                    <a:pt x="304" y="89"/>
                  </a:cubicBezTo>
                  <a:cubicBezTo>
                    <a:pt x="328" y="78"/>
                    <a:pt x="353" y="68"/>
                    <a:pt x="379" y="61"/>
                  </a:cubicBezTo>
                  <a:cubicBezTo>
                    <a:pt x="410" y="74"/>
                    <a:pt x="436" y="93"/>
                    <a:pt x="434" y="127"/>
                  </a:cubicBezTo>
                  <a:cubicBezTo>
                    <a:pt x="433" y="157"/>
                    <a:pt x="417" y="172"/>
                    <a:pt x="402" y="197"/>
                  </a:cubicBezTo>
                  <a:cubicBezTo>
                    <a:pt x="384" y="227"/>
                    <a:pt x="410" y="269"/>
                    <a:pt x="391" y="301"/>
                  </a:cubicBezTo>
                  <a:cubicBezTo>
                    <a:pt x="383" y="316"/>
                    <a:pt x="368" y="325"/>
                    <a:pt x="359" y="340"/>
                  </a:cubicBezTo>
                  <a:cubicBezTo>
                    <a:pt x="351" y="354"/>
                    <a:pt x="346" y="369"/>
                    <a:pt x="342" y="384"/>
                  </a:cubicBezTo>
                  <a:cubicBezTo>
                    <a:pt x="338" y="398"/>
                    <a:pt x="335" y="423"/>
                    <a:pt x="322" y="432"/>
                  </a:cubicBezTo>
                  <a:cubicBezTo>
                    <a:pt x="309" y="440"/>
                    <a:pt x="268" y="437"/>
                    <a:pt x="255" y="428"/>
                  </a:cubicBezTo>
                  <a:cubicBezTo>
                    <a:pt x="239" y="416"/>
                    <a:pt x="224" y="368"/>
                    <a:pt x="221" y="349"/>
                  </a:cubicBezTo>
                  <a:cubicBezTo>
                    <a:pt x="216" y="321"/>
                    <a:pt x="240" y="304"/>
                    <a:pt x="239" y="279"/>
                  </a:cubicBezTo>
                  <a:cubicBezTo>
                    <a:pt x="237" y="248"/>
                    <a:pt x="199" y="238"/>
                    <a:pt x="178" y="225"/>
                  </a:cubicBezTo>
                  <a:cubicBezTo>
                    <a:pt x="163" y="216"/>
                    <a:pt x="149" y="214"/>
                    <a:pt x="138" y="220"/>
                  </a:cubicBezTo>
                  <a:cubicBezTo>
                    <a:pt x="128" y="231"/>
                    <a:pt x="119" y="244"/>
                    <a:pt x="110" y="256"/>
                  </a:cubicBezTo>
                  <a:cubicBezTo>
                    <a:pt x="105" y="286"/>
                    <a:pt x="145" y="301"/>
                    <a:pt x="165" y="317"/>
                  </a:cubicBezTo>
                  <a:cubicBezTo>
                    <a:pt x="181" y="330"/>
                    <a:pt x="216" y="352"/>
                    <a:pt x="211" y="371"/>
                  </a:cubicBezTo>
                  <a:cubicBezTo>
                    <a:pt x="208" y="386"/>
                    <a:pt x="201" y="389"/>
                    <a:pt x="191" y="384"/>
                  </a:cubicBezTo>
                  <a:cubicBezTo>
                    <a:pt x="189" y="383"/>
                    <a:pt x="186" y="374"/>
                    <a:pt x="182" y="372"/>
                  </a:cubicBezTo>
                  <a:cubicBezTo>
                    <a:pt x="177" y="369"/>
                    <a:pt x="162" y="371"/>
                    <a:pt x="156" y="371"/>
                  </a:cubicBezTo>
                  <a:cubicBezTo>
                    <a:pt x="130" y="373"/>
                    <a:pt x="117" y="401"/>
                    <a:pt x="109" y="425"/>
                  </a:cubicBezTo>
                  <a:cubicBezTo>
                    <a:pt x="97" y="459"/>
                    <a:pt x="138" y="467"/>
                    <a:pt x="159" y="446"/>
                  </a:cubicBezTo>
                  <a:cubicBezTo>
                    <a:pt x="171" y="434"/>
                    <a:pt x="169" y="399"/>
                    <a:pt x="194" y="410"/>
                  </a:cubicBezTo>
                  <a:cubicBezTo>
                    <a:pt x="202" y="414"/>
                    <a:pt x="215" y="426"/>
                    <a:pt x="223" y="432"/>
                  </a:cubicBezTo>
                  <a:cubicBezTo>
                    <a:pt x="236" y="441"/>
                    <a:pt x="247" y="454"/>
                    <a:pt x="258" y="465"/>
                  </a:cubicBezTo>
                  <a:cubicBezTo>
                    <a:pt x="290" y="497"/>
                    <a:pt x="253" y="511"/>
                    <a:pt x="227" y="529"/>
                  </a:cubicBezTo>
                  <a:cubicBezTo>
                    <a:pt x="430" y="529"/>
                    <a:pt x="430" y="529"/>
                    <a:pt x="430" y="529"/>
                  </a:cubicBezTo>
                  <a:cubicBezTo>
                    <a:pt x="417" y="516"/>
                    <a:pt x="408" y="500"/>
                    <a:pt x="405" y="477"/>
                  </a:cubicBezTo>
                  <a:cubicBezTo>
                    <a:pt x="402" y="461"/>
                    <a:pt x="406" y="431"/>
                    <a:pt x="428" y="435"/>
                  </a:cubicBezTo>
                  <a:cubicBezTo>
                    <a:pt x="437" y="436"/>
                    <a:pt x="440" y="451"/>
                    <a:pt x="451" y="448"/>
                  </a:cubicBezTo>
                  <a:cubicBezTo>
                    <a:pt x="459" y="446"/>
                    <a:pt x="459" y="433"/>
                    <a:pt x="462" y="427"/>
                  </a:cubicBezTo>
                  <a:cubicBezTo>
                    <a:pt x="468" y="412"/>
                    <a:pt x="481" y="401"/>
                    <a:pt x="491" y="388"/>
                  </a:cubicBezTo>
                  <a:cubicBezTo>
                    <a:pt x="506" y="368"/>
                    <a:pt x="517" y="331"/>
                    <a:pt x="544" y="325"/>
                  </a:cubicBezTo>
                  <a:cubicBezTo>
                    <a:pt x="567" y="320"/>
                    <a:pt x="574" y="341"/>
                    <a:pt x="585" y="358"/>
                  </a:cubicBezTo>
                  <a:cubicBezTo>
                    <a:pt x="593" y="370"/>
                    <a:pt x="599" y="382"/>
                    <a:pt x="617" y="376"/>
                  </a:cubicBezTo>
                  <a:cubicBezTo>
                    <a:pt x="632" y="371"/>
                    <a:pt x="628" y="361"/>
                    <a:pt x="628" y="346"/>
                  </a:cubicBezTo>
                  <a:cubicBezTo>
                    <a:pt x="628" y="321"/>
                    <a:pt x="633" y="298"/>
                    <a:pt x="633" y="273"/>
                  </a:cubicBezTo>
                  <a:cubicBezTo>
                    <a:pt x="632" y="233"/>
                    <a:pt x="664" y="220"/>
                    <a:pt x="702" y="233"/>
                  </a:cubicBezTo>
                  <a:cubicBezTo>
                    <a:pt x="706" y="256"/>
                    <a:pt x="676" y="269"/>
                    <a:pt x="665" y="284"/>
                  </a:cubicBezTo>
                  <a:cubicBezTo>
                    <a:pt x="647" y="306"/>
                    <a:pt x="668" y="329"/>
                    <a:pt x="692" y="314"/>
                  </a:cubicBezTo>
                  <a:cubicBezTo>
                    <a:pt x="699" y="310"/>
                    <a:pt x="704" y="297"/>
                    <a:pt x="710" y="292"/>
                  </a:cubicBezTo>
                  <a:cubicBezTo>
                    <a:pt x="717" y="284"/>
                    <a:pt x="727" y="278"/>
                    <a:pt x="735" y="273"/>
                  </a:cubicBezTo>
                  <a:cubicBezTo>
                    <a:pt x="746" y="267"/>
                    <a:pt x="756" y="262"/>
                    <a:pt x="767" y="258"/>
                  </a:cubicBezTo>
                  <a:cubicBezTo>
                    <a:pt x="791" y="249"/>
                    <a:pt x="818" y="257"/>
                    <a:pt x="839" y="249"/>
                  </a:cubicBezTo>
                  <a:cubicBezTo>
                    <a:pt x="842" y="256"/>
                    <a:pt x="842" y="256"/>
                    <a:pt x="842" y="256"/>
                  </a:cubicBezTo>
                  <a:cubicBezTo>
                    <a:pt x="850" y="260"/>
                    <a:pt x="856" y="268"/>
                    <a:pt x="864" y="271"/>
                  </a:cubicBezTo>
                  <a:cubicBezTo>
                    <a:pt x="874" y="273"/>
                    <a:pt x="886" y="268"/>
                    <a:pt x="896" y="267"/>
                  </a:cubicBezTo>
                  <a:cubicBezTo>
                    <a:pt x="905" y="266"/>
                    <a:pt x="914" y="268"/>
                    <a:pt x="923" y="271"/>
                  </a:cubicBezTo>
                  <a:cubicBezTo>
                    <a:pt x="948" y="310"/>
                    <a:pt x="967" y="354"/>
                    <a:pt x="979" y="400"/>
                  </a:cubicBezTo>
                  <a:cubicBezTo>
                    <a:pt x="979" y="400"/>
                    <a:pt x="979" y="400"/>
                    <a:pt x="979" y="400"/>
                  </a:cubicBezTo>
                  <a:cubicBezTo>
                    <a:pt x="984" y="418"/>
                    <a:pt x="988" y="436"/>
                    <a:pt x="990" y="454"/>
                  </a:cubicBezTo>
                  <a:cubicBezTo>
                    <a:pt x="983" y="463"/>
                    <a:pt x="975" y="471"/>
                    <a:pt x="965" y="482"/>
                  </a:cubicBezTo>
                  <a:cubicBezTo>
                    <a:pt x="952" y="496"/>
                    <a:pt x="944" y="514"/>
                    <a:pt x="933" y="529"/>
                  </a:cubicBezTo>
                  <a:cubicBezTo>
                    <a:pt x="1025" y="529"/>
                    <a:pt x="1025" y="529"/>
                    <a:pt x="1025" y="529"/>
                  </a:cubicBezTo>
                  <a:cubicBezTo>
                    <a:pt x="1025" y="529"/>
                    <a:pt x="1025" y="528"/>
                    <a:pt x="1025" y="528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3" name="Rectangle 11">
              <a:extLst>
                <a:ext uri="{FF2B5EF4-FFF2-40B4-BE49-F238E27FC236}">
                  <a16:creationId xmlns:a16="http://schemas.microsoft.com/office/drawing/2014/main" id="{74F21353-6338-4EC8-BD83-E799334F0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2882"/>
              <a:ext cx="35" cy="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54" name="Rectangle 12">
              <a:extLst>
                <a:ext uri="{FF2B5EF4-FFF2-40B4-BE49-F238E27FC236}">
                  <a16:creationId xmlns:a16="http://schemas.microsoft.com/office/drawing/2014/main" id="{70CC327F-E1D0-4784-914C-B9A791692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2927"/>
              <a:ext cx="35" cy="35"/>
            </a:xfrm>
            <a:prstGeom prst="rect">
              <a:avLst/>
            </a:pr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55" name="Rectangle 13">
              <a:extLst>
                <a:ext uri="{FF2B5EF4-FFF2-40B4-BE49-F238E27FC236}">
                  <a16:creationId xmlns:a16="http://schemas.microsoft.com/office/drawing/2014/main" id="{9C80A808-CB70-46E5-A75D-AF3A790CF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2971"/>
              <a:ext cx="35" cy="35"/>
            </a:xfrm>
            <a:prstGeom prst="rect">
              <a:avLst/>
            </a:pr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56" name="Rectangle 14">
              <a:extLst>
                <a:ext uri="{FF2B5EF4-FFF2-40B4-BE49-F238E27FC236}">
                  <a16:creationId xmlns:a16="http://schemas.microsoft.com/office/drawing/2014/main" id="{7226D8A9-BAB1-4535-86C5-141A95DE3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" y="3016"/>
              <a:ext cx="35" cy="35"/>
            </a:xfrm>
            <a:prstGeom prst="rect">
              <a:avLst/>
            </a:prstGeom>
            <a:solidFill>
              <a:srgbClr val="F99B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57" name="Rectangle 15">
              <a:extLst>
                <a:ext uri="{FF2B5EF4-FFF2-40B4-BE49-F238E27FC236}">
                  <a16:creationId xmlns:a16="http://schemas.microsoft.com/office/drawing/2014/main" id="{C92CB1C6-FB2B-4EFB-802D-489B2DEF8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3004"/>
              <a:ext cx="35" cy="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58" name="Rectangle 16">
              <a:extLst>
                <a:ext uri="{FF2B5EF4-FFF2-40B4-BE49-F238E27FC236}">
                  <a16:creationId xmlns:a16="http://schemas.microsoft.com/office/drawing/2014/main" id="{B55F70C9-993A-467F-A792-B2CEF6090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3049"/>
              <a:ext cx="35" cy="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59" name="Rectangle 17">
              <a:extLst>
                <a:ext uri="{FF2B5EF4-FFF2-40B4-BE49-F238E27FC236}">
                  <a16:creationId xmlns:a16="http://schemas.microsoft.com/office/drawing/2014/main" id="{D9FCB14C-5006-4D2A-B932-AFBC1D250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3093"/>
              <a:ext cx="35" cy="36"/>
            </a:xfrm>
            <a:prstGeom prst="rect">
              <a:avLst/>
            </a:pr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0" name="Rectangle 18">
              <a:extLst>
                <a:ext uri="{FF2B5EF4-FFF2-40B4-BE49-F238E27FC236}">
                  <a16:creationId xmlns:a16="http://schemas.microsoft.com/office/drawing/2014/main" id="{C2DB9567-142F-4A9B-8637-3EF5E4898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3138"/>
              <a:ext cx="35" cy="35"/>
            </a:xfrm>
            <a:prstGeom prst="rect">
              <a:avLst/>
            </a:pr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1" name="Rectangle 19">
              <a:extLst>
                <a:ext uri="{FF2B5EF4-FFF2-40B4-BE49-F238E27FC236}">
                  <a16:creationId xmlns:a16="http://schemas.microsoft.com/office/drawing/2014/main" id="{C4321E9C-AC96-45BD-A049-3A2ED451F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2971"/>
              <a:ext cx="35" cy="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2" name="Rectangle 20">
              <a:extLst>
                <a:ext uri="{FF2B5EF4-FFF2-40B4-BE49-F238E27FC236}">
                  <a16:creationId xmlns:a16="http://schemas.microsoft.com/office/drawing/2014/main" id="{36F4C9D9-89E1-404B-8CB6-FABD14F6C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3016"/>
              <a:ext cx="35" cy="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3" name="Rectangle 21">
              <a:extLst>
                <a:ext uri="{FF2B5EF4-FFF2-40B4-BE49-F238E27FC236}">
                  <a16:creationId xmlns:a16="http://schemas.microsoft.com/office/drawing/2014/main" id="{6C4455B6-805B-4069-BBD4-D35EFED0A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3060"/>
              <a:ext cx="35" cy="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4" name="Rectangle 22">
              <a:extLst>
                <a:ext uri="{FF2B5EF4-FFF2-40B4-BE49-F238E27FC236}">
                  <a16:creationId xmlns:a16="http://schemas.microsoft.com/office/drawing/2014/main" id="{419FE3CA-509D-4040-8F50-0B59D8770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3105"/>
              <a:ext cx="35" cy="35"/>
            </a:xfrm>
            <a:prstGeom prst="rect">
              <a:avLst/>
            </a:pr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5" name="Rectangle 23">
              <a:extLst>
                <a:ext uri="{FF2B5EF4-FFF2-40B4-BE49-F238E27FC236}">
                  <a16:creationId xmlns:a16="http://schemas.microsoft.com/office/drawing/2014/main" id="{0475CD2A-8D7D-4EFA-B8CB-71B827D9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" y="3004"/>
              <a:ext cx="35" cy="35"/>
            </a:xfrm>
            <a:prstGeom prst="rect">
              <a:avLst/>
            </a:pr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6" name="Rectangle 24">
              <a:extLst>
                <a:ext uri="{FF2B5EF4-FFF2-40B4-BE49-F238E27FC236}">
                  <a16:creationId xmlns:a16="http://schemas.microsoft.com/office/drawing/2014/main" id="{ECCB2129-A711-4B0F-BCF2-B533E72B4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" y="3049"/>
              <a:ext cx="35" cy="35"/>
            </a:xfrm>
            <a:prstGeom prst="rect">
              <a:avLst/>
            </a:pr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7" name="Rectangle 25">
              <a:extLst>
                <a:ext uri="{FF2B5EF4-FFF2-40B4-BE49-F238E27FC236}">
                  <a16:creationId xmlns:a16="http://schemas.microsoft.com/office/drawing/2014/main" id="{EC4FAA8D-3554-4D06-AC63-222EB7613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" y="3093"/>
              <a:ext cx="35" cy="36"/>
            </a:xfrm>
            <a:prstGeom prst="rect">
              <a:avLst/>
            </a:prstGeom>
            <a:solidFill>
              <a:srgbClr val="F99B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68" name="Rectangle 26">
              <a:extLst>
                <a:ext uri="{FF2B5EF4-FFF2-40B4-BE49-F238E27FC236}">
                  <a16:creationId xmlns:a16="http://schemas.microsoft.com/office/drawing/2014/main" id="{5169685A-74A7-4E74-BF6F-D3C448F78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" y="3138"/>
              <a:ext cx="35" cy="35"/>
            </a:xfrm>
            <a:prstGeom prst="rect">
              <a:avLst/>
            </a:prstGeom>
            <a:solidFill>
              <a:srgbClr val="F99B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FABB0239-52BF-4521-8338-D996DEF58CCD}"/>
              </a:ext>
            </a:extLst>
          </p:cNvPr>
          <p:cNvSpPr/>
          <p:nvPr/>
        </p:nvSpPr>
        <p:spPr>
          <a:xfrm>
            <a:off x="2195513" y="4957763"/>
            <a:ext cx="1222375" cy="1289050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b"/>
          <a:lstStyle/>
          <a:p>
            <a:pPr algn="ctr"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ru-RU" sz="1400" b="1" dirty="0">
                <a:solidFill>
                  <a:schemeClr val="tx2"/>
                </a:solidFill>
              </a:rPr>
              <a:t>Хуршид</a:t>
            </a: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001E7829-7FA0-4E7E-B96D-3F04DD16C7E9}"/>
              </a:ext>
            </a:extLst>
          </p:cNvPr>
          <p:cNvSpPr/>
          <p:nvPr/>
        </p:nvSpPr>
        <p:spPr>
          <a:xfrm>
            <a:off x="4554538" y="4957763"/>
            <a:ext cx="1222375" cy="1289050"/>
          </a:xfrm>
          <a:prstGeom prst="round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3A07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295" tIns="36051" rIns="74295" bIns="36051" anchor="b"/>
          <a:lstStyle/>
          <a:p>
            <a:pPr algn="ctr" fontAlgn="auto">
              <a:spcBef>
                <a:spcPts val="0"/>
              </a:spcBef>
              <a:spcAft>
                <a:spcPts val="488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</a:rPr>
              <a:t>Дилдора</a:t>
            </a:r>
            <a:endParaRPr lang="ru-RU" sz="1400" b="1" dirty="0">
              <a:solidFill>
                <a:schemeClr val="tx2"/>
              </a:solidFill>
            </a:endParaRPr>
          </a:p>
        </p:txBody>
      </p:sp>
      <p:grpSp>
        <p:nvGrpSpPr>
          <p:cNvPr id="79891" name="Group 2">
            <a:extLst>
              <a:ext uri="{FF2B5EF4-FFF2-40B4-BE49-F238E27FC236}">
                <a16:creationId xmlns:a16="http://schemas.microsoft.com/office/drawing/2014/main" id="{0184E7AB-1CC7-433D-8DCF-E409A35F6FFA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5162550"/>
            <a:ext cx="639762" cy="688975"/>
            <a:chOff x="4727845" y="6015178"/>
            <a:chExt cx="472935" cy="511075"/>
          </a:xfrm>
        </p:grpSpPr>
        <p:sp>
          <p:nvSpPr>
            <p:cNvPr id="79920" name="Freeform 179">
              <a:extLst>
                <a:ext uri="{FF2B5EF4-FFF2-40B4-BE49-F238E27FC236}">
                  <a16:creationId xmlns:a16="http://schemas.microsoft.com/office/drawing/2014/main" id="{1A91E2F3-E742-49C1-9562-040DB2569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219" y="6015178"/>
              <a:ext cx="133490" cy="312748"/>
            </a:xfrm>
            <a:custGeom>
              <a:avLst/>
              <a:gdLst>
                <a:gd name="T0" fmla="*/ 2147483647 w 33"/>
                <a:gd name="T1" fmla="*/ 2147483647 h 77"/>
                <a:gd name="T2" fmla="*/ 2147483647 w 33"/>
                <a:gd name="T3" fmla="*/ 2147483647 h 77"/>
                <a:gd name="T4" fmla="*/ 0 w 33"/>
                <a:gd name="T5" fmla="*/ 2147483647 h 77"/>
                <a:gd name="T6" fmla="*/ 0 w 33"/>
                <a:gd name="T7" fmla="*/ 2147483647 h 77"/>
                <a:gd name="T8" fmla="*/ 2147483647 w 33"/>
                <a:gd name="T9" fmla="*/ 2147483647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7"/>
                <a:gd name="T17" fmla="*/ 33 w 33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7">
                  <a:moveTo>
                    <a:pt x="19" y="5"/>
                  </a:moveTo>
                  <a:cubicBezTo>
                    <a:pt x="30" y="11"/>
                    <a:pt x="33" y="17"/>
                    <a:pt x="32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1" y="0"/>
                    <a:pt x="19" y="5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1" name="Freeform 180">
              <a:extLst>
                <a:ext uri="{FF2B5EF4-FFF2-40B4-BE49-F238E27FC236}">
                  <a16:creationId xmlns:a16="http://schemas.microsoft.com/office/drawing/2014/main" id="{A42B8C65-D8E1-4E91-848F-F8112BFC6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544" y="6015178"/>
              <a:ext cx="133490" cy="312748"/>
            </a:xfrm>
            <a:custGeom>
              <a:avLst/>
              <a:gdLst>
                <a:gd name="T0" fmla="*/ 2147483647 w 33"/>
                <a:gd name="T1" fmla="*/ 2147483647 h 77"/>
                <a:gd name="T2" fmla="*/ 0 w 33"/>
                <a:gd name="T3" fmla="*/ 2147483647 h 77"/>
                <a:gd name="T4" fmla="*/ 2147483647 w 33"/>
                <a:gd name="T5" fmla="*/ 2147483647 h 77"/>
                <a:gd name="T6" fmla="*/ 2147483647 w 33"/>
                <a:gd name="T7" fmla="*/ 2147483647 h 77"/>
                <a:gd name="T8" fmla="*/ 2147483647 w 33"/>
                <a:gd name="T9" fmla="*/ 2147483647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77"/>
                <a:gd name="T17" fmla="*/ 33 w 33"/>
                <a:gd name="T18" fmla="*/ 77 h 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77">
                  <a:moveTo>
                    <a:pt x="14" y="5"/>
                  </a:moveTo>
                  <a:cubicBezTo>
                    <a:pt x="3" y="11"/>
                    <a:pt x="0" y="17"/>
                    <a:pt x="0" y="77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22" y="0"/>
                    <a:pt x="14" y="5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2" name="Freeform 181">
              <a:extLst>
                <a:ext uri="{FF2B5EF4-FFF2-40B4-BE49-F238E27FC236}">
                  <a16:creationId xmlns:a16="http://schemas.microsoft.com/office/drawing/2014/main" id="{BD65BB29-3CCE-44AC-95A8-F485F2BDB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9009" y="6242110"/>
              <a:ext cx="114420" cy="154467"/>
            </a:xfrm>
            <a:custGeom>
              <a:avLst/>
              <a:gdLst>
                <a:gd name="T0" fmla="*/ 2147483647 w 28"/>
                <a:gd name="T1" fmla="*/ 2147483647 h 38"/>
                <a:gd name="T2" fmla="*/ 0 w 28"/>
                <a:gd name="T3" fmla="*/ 0 h 38"/>
                <a:gd name="T4" fmla="*/ 0 w 28"/>
                <a:gd name="T5" fmla="*/ 2147483647 h 38"/>
                <a:gd name="T6" fmla="*/ 2147483647 w 28"/>
                <a:gd name="T7" fmla="*/ 2147483647 h 38"/>
                <a:gd name="T8" fmla="*/ 2147483647 w 28"/>
                <a:gd name="T9" fmla="*/ 2147483647 h 38"/>
                <a:gd name="T10" fmla="*/ 2147483647 w 28"/>
                <a:gd name="T11" fmla="*/ 2147483647 h 38"/>
                <a:gd name="T12" fmla="*/ 2147483647 w 28"/>
                <a:gd name="T13" fmla="*/ 2147483647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8"/>
                <a:gd name="T23" fmla="*/ 28 w 28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8">
                  <a:moveTo>
                    <a:pt x="14" y="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5" y="38"/>
                    <a:pt x="14" y="38"/>
                  </a:cubicBezTo>
                  <a:cubicBezTo>
                    <a:pt x="24" y="38"/>
                    <a:pt x="28" y="32"/>
                    <a:pt x="28" y="32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3" name="Freeform 182">
              <a:extLst>
                <a:ext uri="{FF2B5EF4-FFF2-40B4-BE49-F238E27FC236}">
                  <a16:creationId xmlns:a16="http://schemas.microsoft.com/office/drawing/2014/main" id="{AA7E56BF-DB06-42C7-8CE7-4CB065A7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9009" y="6278343"/>
              <a:ext cx="114420" cy="85815"/>
            </a:xfrm>
            <a:custGeom>
              <a:avLst/>
              <a:gdLst>
                <a:gd name="T0" fmla="*/ 2147483647 w 28"/>
                <a:gd name="T1" fmla="*/ 2147483647 h 21"/>
                <a:gd name="T2" fmla="*/ 0 w 28"/>
                <a:gd name="T3" fmla="*/ 2147483647 h 21"/>
                <a:gd name="T4" fmla="*/ 0 w 28"/>
                <a:gd name="T5" fmla="*/ 0 h 21"/>
                <a:gd name="T6" fmla="*/ 2147483647 w 28"/>
                <a:gd name="T7" fmla="*/ 2147483647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21"/>
                <a:gd name="T14" fmla="*/ 28 w 28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21">
                  <a:moveTo>
                    <a:pt x="28" y="3"/>
                  </a:moveTo>
                  <a:cubicBezTo>
                    <a:pt x="28" y="3"/>
                    <a:pt x="21" y="9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8" y="3"/>
                  </a:lnTo>
                  <a:close/>
                </a:path>
              </a:pathLst>
            </a:custGeom>
            <a:solidFill>
              <a:srgbClr val="F0B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4" name="Freeform 183">
              <a:extLst>
                <a:ext uri="{FF2B5EF4-FFF2-40B4-BE49-F238E27FC236}">
                  <a16:creationId xmlns:a16="http://schemas.microsoft.com/office/drawing/2014/main" id="{B2E7A551-5736-457E-AE12-3151D815C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521" y="6038062"/>
              <a:ext cx="108699" cy="276515"/>
            </a:xfrm>
            <a:custGeom>
              <a:avLst/>
              <a:gdLst>
                <a:gd name="T0" fmla="*/ 2147483647 w 27"/>
                <a:gd name="T1" fmla="*/ 2147483647 h 68"/>
                <a:gd name="T2" fmla="*/ 2147483647 w 27"/>
                <a:gd name="T3" fmla="*/ 2147483647 h 68"/>
                <a:gd name="T4" fmla="*/ 2147483647 w 27"/>
                <a:gd name="T5" fmla="*/ 2147483647 h 68"/>
                <a:gd name="T6" fmla="*/ 2147483647 w 27"/>
                <a:gd name="T7" fmla="*/ 0 h 68"/>
                <a:gd name="T8" fmla="*/ 2147483647 w 27"/>
                <a:gd name="T9" fmla="*/ 2147483647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68"/>
                <a:gd name="T17" fmla="*/ 27 w 27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68">
                  <a:moveTo>
                    <a:pt x="4" y="31"/>
                  </a:moveTo>
                  <a:cubicBezTo>
                    <a:pt x="4" y="31"/>
                    <a:pt x="7" y="58"/>
                    <a:pt x="8" y="60"/>
                  </a:cubicBezTo>
                  <a:cubicBezTo>
                    <a:pt x="9" y="61"/>
                    <a:pt x="22" y="68"/>
                    <a:pt x="27" y="68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0"/>
                    <a:pt x="0" y="1"/>
                    <a:pt x="4" y="31"/>
                  </a:cubicBez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5" name="Freeform 184">
              <a:extLst>
                <a:ext uri="{FF2B5EF4-FFF2-40B4-BE49-F238E27FC236}">
                  <a16:creationId xmlns:a16="http://schemas.microsoft.com/office/drawing/2014/main" id="{B7D35C16-06D3-4181-B317-9AF8B5CC7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219" y="6038062"/>
              <a:ext cx="104885" cy="276515"/>
            </a:xfrm>
            <a:custGeom>
              <a:avLst/>
              <a:gdLst>
                <a:gd name="T0" fmla="*/ 0 w 26"/>
                <a:gd name="T1" fmla="*/ 0 h 68"/>
                <a:gd name="T2" fmla="*/ 0 w 26"/>
                <a:gd name="T3" fmla="*/ 0 h 68"/>
                <a:gd name="T4" fmla="*/ 0 w 26"/>
                <a:gd name="T5" fmla="*/ 2147483647 h 68"/>
                <a:gd name="T6" fmla="*/ 2147483647 w 26"/>
                <a:gd name="T7" fmla="*/ 2147483647 h 68"/>
                <a:gd name="T8" fmla="*/ 2147483647 w 26"/>
                <a:gd name="T9" fmla="*/ 2147483647 h 68"/>
                <a:gd name="T10" fmla="*/ 0 w 26"/>
                <a:gd name="T11" fmla="*/ 0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68"/>
                <a:gd name="T20" fmla="*/ 26 w 26"/>
                <a:gd name="T21" fmla="*/ 68 h 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68"/>
                    <a:pt x="18" y="61"/>
                    <a:pt x="19" y="60"/>
                  </a:cubicBezTo>
                  <a:cubicBezTo>
                    <a:pt x="20" y="58"/>
                    <a:pt x="23" y="31"/>
                    <a:pt x="23" y="31"/>
                  </a:cubicBezTo>
                  <a:cubicBezTo>
                    <a:pt x="26" y="1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6" name="Freeform 185">
              <a:extLst>
                <a:ext uri="{FF2B5EF4-FFF2-40B4-BE49-F238E27FC236}">
                  <a16:creationId xmlns:a16="http://schemas.microsoft.com/office/drawing/2014/main" id="{15EE0CFB-E5D0-4E85-AB6A-463055457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079" y="6156296"/>
              <a:ext cx="36233" cy="82001"/>
            </a:xfrm>
            <a:custGeom>
              <a:avLst/>
              <a:gdLst>
                <a:gd name="T0" fmla="*/ 2147483647 w 9"/>
                <a:gd name="T1" fmla="*/ 2147483647 h 20"/>
                <a:gd name="T2" fmla="*/ 2147483647 w 9"/>
                <a:gd name="T3" fmla="*/ 2147483647 h 20"/>
                <a:gd name="T4" fmla="*/ 2147483647 w 9"/>
                <a:gd name="T5" fmla="*/ 0 h 20"/>
                <a:gd name="T6" fmla="*/ 2147483647 w 9"/>
                <a:gd name="T7" fmla="*/ 2147483647 h 20"/>
                <a:gd name="T8" fmla="*/ 2147483647 w 9"/>
                <a:gd name="T9" fmla="*/ 2147483647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0"/>
                <a:gd name="T17" fmla="*/ 9 w 9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0">
                  <a:moveTo>
                    <a:pt x="9" y="18"/>
                  </a:moveTo>
                  <a:cubicBezTo>
                    <a:pt x="9" y="18"/>
                    <a:pt x="6" y="20"/>
                    <a:pt x="3" y="12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7" y="0"/>
                    <a:pt x="8" y="2"/>
                    <a:pt x="8" y="2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7" name="Freeform 186">
              <a:extLst>
                <a:ext uri="{FF2B5EF4-FFF2-40B4-BE49-F238E27FC236}">
                  <a16:creationId xmlns:a16="http://schemas.microsoft.com/office/drawing/2014/main" id="{D94520DB-02FF-41A3-8131-44B3E6DE4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93" y="6018992"/>
              <a:ext cx="192607" cy="141118"/>
            </a:xfrm>
            <a:custGeom>
              <a:avLst/>
              <a:gdLst>
                <a:gd name="T0" fmla="*/ 2147483647 w 48"/>
                <a:gd name="T1" fmla="*/ 0 h 35"/>
                <a:gd name="T2" fmla="*/ 2147483647 w 48"/>
                <a:gd name="T3" fmla="*/ 0 h 35"/>
                <a:gd name="T4" fmla="*/ 2147483647 w 48"/>
                <a:gd name="T5" fmla="*/ 0 h 35"/>
                <a:gd name="T6" fmla="*/ 2147483647 w 48"/>
                <a:gd name="T7" fmla="*/ 2147483647 h 35"/>
                <a:gd name="T8" fmla="*/ 2147483647 w 48"/>
                <a:gd name="T9" fmla="*/ 2147483647 h 35"/>
                <a:gd name="T10" fmla="*/ 2147483647 w 48"/>
                <a:gd name="T11" fmla="*/ 2147483647 h 35"/>
                <a:gd name="T12" fmla="*/ 2147483647 w 48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35"/>
                <a:gd name="T23" fmla="*/ 48 w 48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35">
                  <a:moveTo>
                    <a:pt x="30" y="0"/>
                  </a:moveTo>
                  <a:cubicBezTo>
                    <a:pt x="30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3" y="0"/>
                    <a:pt x="0" y="4"/>
                    <a:pt x="5" y="35"/>
                  </a:cubicBezTo>
                  <a:cubicBezTo>
                    <a:pt x="5" y="35"/>
                    <a:pt x="19" y="33"/>
                    <a:pt x="29" y="28"/>
                  </a:cubicBezTo>
                  <a:cubicBezTo>
                    <a:pt x="40" y="22"/>
                    <a:pt x="47" y="12"/>
                    <a:pt x="47" y="12"/>
                  </a:cubicBezTo>
                  <a:cubicBezTo>
                    <a:pt x="48" y="3"/>
                    <a:pt x="35" y="0"/>
                    <a:pt x="30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8" name="Freeform 187">
              <a:extLst>
                <a:ext uri="{FF2B5EF4-FFF2-40B4-BE49-F238E27FC236}">
                  <a16:creationId xmlns:a16="http://schemas.microsoft.com/office/drawing/2014/main" id="{D6F3D94B-7CDA-4137-91E8-AA227263A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939" y="6375600"/>
              <a:ext cx="169723" cy="150653"/>
            </a:xfrm>
            <a:custGeom>
              <a:avLst/>
              <a:gdLst>
                <a:gd name="T0" fmla="*/ 2147483647 w 42"/>
                <a:gd name="T1" fmla="*/ 2147483647 h 37"/>
                <a:gd name="T2" fmla="*/ 2147483647 w 42"/>
                <a:gd name="T3" fmla="*/ 2147483647 h 37"/>
                <a:gd name="T4" fmla="*/ 0 w 42"/>
                <a:gd name="T5" fmla="*/ 2147483647 h 37"/>
                <a:gd name="T6" fmla="*/ 2147483647 w 42"/>
                <a:gd name="T7" fmla="*/ 0 h 37"/>
                <a:gd name="T8" fmla="*/ 2147483647 w 42"/>
                <a:gd name="T9" fmla="*/ 2147483647 h 37"/>
                <a:gd name="T10" fmla="*/ 2147483647 w 42"/>
                <a:gd name="T11" fmla="*/ 2147483647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37"/>
                <a:gd name="T20" fmla="*/ 42 w 42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37">
                  <a:moveTo>
                    <a:pt x="23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10"/>
                    <a:pt x="0" y="8"/>
                  </a:cubicBezTo>
                  <a:cubicBezTo>
                    <a:pt x="0" y="6"/>
                    <a:pt x="19" y="0"/>
                    <a:pt x="19" y="0"/>
                  </a:cubicBezTo>
                  <a:cubicBezTo>
                    <a:pt x="19" y="0"/>
                    <a:pt x="34" y="0"/>
                    <a:pt x="36" y="1"/>
                  </a:cubicBezTo>
                  <a:cubicBezTo>
                    <a:pt x="42" y="3"/>
                    <a:pt x="31" y="28"/>
                    <a:pt x="23" y="3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9" name="Freeform 188">
              <a:extLst>
                <a:ext uri="{FF2B5EF4-FFF2-40B4-BE49-F238E27FC236}">
                  <a16:creationId xmlns:a16="http://schemas.microsoft.com/office/drawing/2014/main" id="{84F45A2E-8DF9-4DAD-8780-B2FEC361E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7243" y="6055225"/>
              <a:ext cx="64838" cy="154467"/>
            </a:xfrm>
            <a:custGeom>
              <a:avLst/>
              <a:gdLst>
                <a:gd name="T0" fmla="*/ 2147483647 w 16"/>
                <a:gd name="T1" fmla="*/ 0 h 38"/>
                <a:gd name="T2" fmla="*/ 2147483647 w 16"/>
                <a:gd name="T3" fmla="*/ 2147483647 h 38"/>
                <a:gd name="T4" fmla="*/ 2147483647 w 16"/>
                <a:gd name="T5" fmla="*/ 2147483647 h 38"/>
                <a:gd name="T6" fmla="*/ 2147483647 w 1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8"/>
                <a:gd name="T14" fmla="*/ 16 w 16"/>
                <a:gd name="T15" fmla="*/ 38 h 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8">
                  <a:moveTo>
                    <a:pt x="2" y="0"/>
                  </a:moveTo>
                  <a:cubicBezTo>
                    <a:pt x="2" y="0"/>
                    <a:pt x="0" y="14"/>
                    <a:pt x="8" y="26"/>
                  </a:cubicBezTo>
                  <a:cubicBezTo>
                    <a:pt x="16" y="38"/>
                    <a:pt x="11" y="10"/>
                    <a:pt x="11" y="10"/>
                  </a:cubicBezTo>
                  <a:cubicBezTo>
                    <a:pt x="11" y="10"/>
                    <a:pt x="5" y="0"/>
                    <a:pt x="2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0" name="Freeform 189">
              <a:extLst>
                <a:ext uri="{FF2B5EF4-FFF2-40B4-BE49-F238E27FC236}">
                  <a16:creationId xmlns:a16="http://schemas.microsoft.com/office/drawing/2014/main" id="{4FD287E0-5102-4A6C-9065-8DC86056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0127" y="6156296"/>
              <a:ext cx="28605" cy="78187"/>
            </a:xfrm>
            <a:custGeom>
              <a:avLst/>
              <a:gdLst>
                <a:gd name="T0" fmla="*/ 0 w 7"/>
                <a:gd name="T1" fmla="*/ 2147483647 h 19"/>
                <a:gd name="T2" fmla="*/ 2147483647 w 7"/>
                <a:gd name="T3" fmla="*/ 2147483647 h 19"/>
                <a:gd name="T4" fmla="*/ 2147483647 w 7"/>
                <a:gd name="T5" fmla="*/ 2147483647 h 19"/>
                <a:gd name="T6" fmla="*/ 0 w 7"/>
                <a:gd name="T7" fmla="*/ 2147483647 h 19"/>
                <a:gd name="T8" fmla="*/ 0 w 7"/>
                <a:gd name="T9" fmla="*/ 214748364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9"/>
                <a:gd name="T17" fmla="*/ 7 w 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9">
                  <a:moveTo>
                    <a:pt x="0" y="18"/>
                  </a:moveTo>
                  <a:cubicBezTo>
                    <a:pt x="0" y="18"/>
                    <a:pt x="3" y="19"/>
                    <a:pt x="5" y="11"/>
                  </a:cubicBezTo>
                  <a:cubicBezTo>
                    <a:pt x="7" y="3"/>
                    <a:pt x="7" y="1"/>
                    <a:pt x="4" y="1"/>
                  </a:cubicBezTo>
                  <a:cubicBezTo>
                    <a:pt x="3" y="0"/>
                    <a:pt x="0" y="2"/>
                    <a:pt x="0" y="2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1" name="Rectangle 190">
              <a:extLst>
                <a:ext uri="{FF2B5EF4-FFF2-40B4-BE49-F238E27FC236}">
                  <a16:creationId xmlns:a16="http://schemas.microsoft.com/office/drawing/2014/main" id="{C347BD14-611C-4DF1-B38D-E74241DAA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777" y="6375600"/>
              <a:ext cx="22884" cy="15065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32" name="Freeform 191">
              <a:extLst>
                <a:ext uri="{FF2B5EF4-FFF2-40B4-BE49-F238E27FC236}">
                  <a16:creationId xmlns:a16="http://schemas.microsoft.com/office/drawing/2014/main" id="{200E8558-F964-4244-9F4F-F59CE6F52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219" y="6335553"/>
              <a:ext cx="108699" cy="85815"/>
            </a:xfrm>
            <a:custGeom>
              <a:avLst/>
              <a:gdLst>
                <a:gd name="T0" fmla="*/ 2147483647 w 27"/>
                <a:gd name="T1" fmla="*/ 0 h 21"/>
                <a:gd name="T2" fmla="*/ 0 w 27"/>
                <a:gd name="T3" fmla="*/ 2147483647 h 21"/>
                <a:gd name="T4" fmla="*/ 2147483647 w 27"/>
                <a:gd name="T5" fmla="*/ 2147483647 h 21"/>
                <a:gd name="T6" fmla="*/ 2147483647 w 27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1"/>
                <a:gd name="T14" fmla="*/ 27 w 27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1">
                  <a:moveTo>
                    <a:pt x="14" y="0"/>
                  </a:moveTo>
                  <a:cubicBezTo>
                    <a:pt x="14" y="0"/>
                    <a:pt x="12" y="7"/>
                    <a:pt x="0" y="10"/>
                  </a:cubicBezTo>
                  <a:cubicBezTo>
                    <a:pt x="0" y="10"/>
                    <a:pt x="4" y="21"/>
                    <a:pt x="16" y="17"/>
                  </a:cubicBezTo>
                  <a:cubicBezTo>
                    <a:pt x="27" y="12"/>
                    <a:pt x="22" y="3"/>
                    <a:pt x="14" y="0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3" name="Freeform 192">
              <a:extLst>
                <a:ext uri="{FF2B5EF4-FFF2-40B4-BE49-F238E27FC236}">
                  <a16:creationId xmlns:a16="http://schemas.microsoft.com/office/drawing/2014/main" id="{8BF4785D-92B5-40A4-A6C1-1C97C5FDE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707" y="6335553"/>
              <a:ext cx="112513" cy="85815"/>
            </a:xfrm>
            <a:custGeom>
              <a:avLst/>
              <a:gdLst>
                <a:gd name="T0" fmla="*/ 2147483647 w 28"/>
                <a:gd name="T1" fmla="*/ 0 h 21"/>
                <a:gd name="T2" fmla="*/ 2147483647 w 28"/>
                <a:gd name="T3" fmla="*/ 2147483647 h 21"/>
                <a:gd name="T4" fmla="*/ 2147483647 w 28"/>
                <a:gd name="T5" fmla="*/ 2147483647 h 21"/>
                <a:gd name="T6" fmla="*/ 2147483647 w 28"/>
                <a:gd name="T7" fmla="*/ 0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21"/>
                <a:gd name="T14" fmla="*/ 28 w 28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21">
                  <a:moveTo>
                    <a:pt x="14" y="0"/>
                  </a:moveTo>
                  <a:cubicBezTo>
                    <a:pt x="14" y="0"/>
                    <a:pt x="16" y="7"/>
                    <a:pt x="28" y="10"/>
                  </a:cubicBezTo>
                  <a:cubicBezTo>
                    <a:pt x="28" y="10"/>
                    <a:pt x="24" y="21"/>
                    <a:pt x="12" y="17"/>
                  </a:cubicBezTo>
                  <a:cubicBezTo>
                    <a:pt x="0" y="12"/>
                    <a:pt x="6" y="3"/>
                    <a:pt x="14" y="0"/>
                  </a:cubicBezTo>
                  <a:close/>
                </a:path>
              </a:pathLst>
            </a:custGeom>
            <a:solidFill>
              <a:srgbClr val="D7D7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4" name="Freeform 193">
              <a:extLst>
                <a:ext uri="{FF2B5EF4-FFF2-40B4-BE49-F238E27FC236}">
                  <a16:creationId xmlns:a16="http://schemas.microsoft.com/office/drawing/2014/main" id="{ADD7FDC9-BA85-43B9-BE5B-EAC563BA4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845" y="6364158"/>
              <a:ext cx="194514" cy="162095"/>
            </a:xfrm>
            <a:custGeom>
              <a:avLst/>
              <a:gdLst>
                <a:gd name="T0" fmla="*/ 2147483647 w 48"/>
                <a:gd name="T1" fmla="*/ 2147483647 h 40"/>
                <a:gd name="T2" fmla="*/ 2147483647 w 48"/>
                <a:gd name="T3" fmla="*/ 2147483647 h 40"/>
                <a:gd name="T4" fmla="*/ 2147483647 w 48"/>
                <a:gd name="T5" fmla="*/ 2147483647 h 40"/>
                <a:gd name="T6" fmla="*/ 2147483647 w 48"/>
                <a:gd name="T7" fmla="*/ 2147483647 h 40"/>
                <a:gd name="T8" fmla="*/ 2147483647 w 48"/>
                <a:gd name="T9" fmla="*/ 0 h 40"/>
                <a:gd name="T10" fmla="*/ 2147483647 w 48"/>
                <a:gd name="T11" fmla="*/ 0 h 40"/>
                <a:gd name="T12" fmla="*/ 2147483647 w 48"/>
                <a:gd name="T13" fmla="*/ 2147483647 h 40"/>
                <a:gd name="T14" fmla="*/ 0 w 48"/>
                <a:gd name="T15" fmla="*/ 2147483647 h 40"/>
                <a:gd name="T16" fmla="*/ 2147483647 w 48"/>
                <a:gd name="T17" fmla="*/ 2147483647 h 40"/>
                <a:gd name="T18" fmla="*/ 2147483647 w 48"/>
                <a:gd name="T19" fmla="*/ 2147483647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40"/>
                <a:gd name="T32" fmla="*/ 48 w 48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40">
                  <a:moveTo>
                    <a:pt x="32" y="19"/>
                  </a:moveTo>
                  <a:cubicBezTo>
                    <a:pt x="35" y="15"/>
                    <a:pt x="35" y="15"/>
                    <a:pt x="35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7" y="10"/>
                    <a:pt x="7" y="10"/>
                  </a:cubicBezTo>
                  <a:cubicBezTo>
                    <a:pt x="5" y="12"/>
                    <a:pt x="2" y="27"/>
                    <a:pt x="0" y="40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32" y="19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5" name="Freeform 194">
              <a:extLst>
                <a:ext uri="{FF2B5EF4-FFF2-40B4-BE49-F238E27FC236}">
                  <a16:creationId xmlns:a16="http://schemas.microsoft.com/office/drawing/2014/main" id="{20985F68-8CF8-43F7-8678-05A3EBFC5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080" y="6364158"/>
              <a:ext cx="190700" cy="162095"/>
            </a:xfrm>
            <a:custGeom>
              <a:avLst/>
              <a:gdLst>
                <a:gd name="T0" fmla="*/ 2147483647 w 47"/>
                <a:gd name="T1" fmla="*/ 2147483647 h 40"/>
                <a:gd name="T2" fmla="*/ 0 w 47"/>
                <a:gd name="T3" fmla="*/ 2147483647 h 40"/>
                <a:gd name="T4" fmla="*/ 2147483647 w 47"/>
                <a:gd name="T5" fmla="*/ 2147483647 h 40"/>
                <a:gd name="T6" fmla="*/ 2147483647 w 47"/>
                <a:gd name="T7" fmla="*/ 2147483647 h 40"/>
                <a:gd name="T8" fmla="*/ 2147483647 w 47"/>
                <a:gd name="T9" fmla="*/ 0 h 40"/>
                <a:gd name="T10" fmla="*/ 2147483647 w 47"/>
                <a:gd name="T11" fmla="*/ 2147483647 h 40"/>
                <a:gd name="T12" fmla="*/ 2147483647 w 47"/>
                <a:gd name="T13" fmla="*/ 2147483647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40"/>
                <a:gd name="T23" fmla="*/ 47 w 47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40">
                  <a:moveTo>
                    <a:pt x="16" y="19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5" y="27"/>
                    <a:pt x="42" y="12"/>
                    <a:pt x="41" y="10"/>
                  </a:cubicBezTo>
                  <a:cubicBezTo>
                    <a:pt x="41" y="10"/>
                    <a:pt x="19" y="0"/>
                    <a:pt x="19" y="0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6" name="Freeform 195">
              <a:extLst>
                <a:ext uri="{FF2B5EF4-FFF2-40B4-BE49-F238E27FC236}">
                  <a16:creationId xmlns:a16="http://schemas.microsoft.com/office/drawing/2014/main" id="{64BD1C53-A5DD-4EA4-9BD5-6A59EACB3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079" y="6343181"/>
              <a:ext cx="99164" cy="183072"/>
            </a:xfrm>
            <a:custGeom>
              <a:avLst/>
              <a:gdLst>
                <a:gd name="T0" fmla="*/ 2147483647 w 52"/>
                <a:gd name="T1" fmla="*/ 2147483647 h 96"/>
                <a:gd name="T2" fmla="*/ 2147483647 w 52"/>
                <a:gd name="T3" fmla="*/ 2147483647 h 96"/>
                <a:gd name="T4" fmla="*/ 2147483647 w 52"/>
                <a:gd name="T5" fmla="*/ 2147483647 h 96"/>
                <a:gd name="T6" fmla="*/ 2147483647 w 52"/>
                <a:gd name="T7" fmla="*/ 2147483647 h 96"/>
                <a:gd name="T8" fmla="*/ 2147483647 w 52"/>
                <a:gd name="T9" fmla="*/ 2147483647 h 96"/>
                <a:gd name="T10" fmla="*/ 2147483647 w 52"/>
                <a:gd name="T11" fmla="*/ 2147483647 h 96"/>
                <a:gd name="T12" fmla="*/ 2147483647 w 52"/>
                <a:gd name="T13" fmla="*/ 2147483647 h 96"/>
                <a:gd name="T14" fmla="*/ 2147483647 w 52"/>
                <a:gd name="T15" fmla="*/ 0 h 96"/>
                <a:gd name="T16" fmla="*/ 0 w 52"/>
                <a:gd name="T17" fmla="*/ 2147483647 h 96"/>
                <a:gd name="T18" fmla="*/ 2147483647 w 52"/>
                <a:gd name="T19" fmla="*/ 2147483647 h 96"/>
                <a:gd name="T20" fmla="*/ 2147483647 w 52"/>
                <a:gd name="T21" fmla="*/ 2147483647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96"/>
                <a:gd name="T35" fmla="*/ 52 w 52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96">
                  <a:moveTo>
                    <a:pt x="14" y="39"/>
                  </a:moveTo>
                  <a:lnTo>
                    <a:pt x="12" y="43"/>
                  </a:lnTo>
                  <a:lnTo>
                    <a:pt x="6" y="52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48" y="79"/>
                  </a:lnTo>
                  <a:lnTo>
                    <a:pt x="31" y="17"/>
                  </a:lnTo>
                  <a:lnTo>
                    <a:pt x="25" y="0"/>
                  </a:lnTo>
                  <a:lnTo>
                    <a:pt x="0" y="11"/>
                  </a:lnTo>
                  <a:lnTo>
                    <a:pt x="4" y="17"/>
                  </a:lnTo>
                  <a:lnTo>
                    <a:pt x="14" y="39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7" name="Freeform 196">
              <a:extLst>
                <a:ext uri="{FF2B5EF4-FFF2-40B4-BE49-F238E27FC236}">
                  <a16:creationId xmlns:a16="http://schemas.microsoft.com/office/drawing/2014/main" id="{D4EA1687-A650-4519-8244-C59668C1D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475" y="6343181"/>
              <a:ext cx="106792" cy="183072"/>
            </a:xfrm>
            <a:custGeom>
              <a:avLst/>
              <a:gdLst>
                <a:gd name="T0" fmla="*/ 2147483647 w 56"/>
                <a:gd name="T1" fmla="*/ 2147483647 h 96"/>
                <a:gd name="T2" fmla="*/ 2147483647 w 56"/>
                <a:gd name="T3" fmla="*/ 2147483647 h 96"/>
                <a:gd name="T4" fmla="*/ 2147483647 w 56"/>
                <a:gd name="T5" fmla="*/ 2147483647 h 96"/>
                <a:gd name="T6" fmla="*/ 2147483647 w 56"/>
                <a:gd name="T7" fmla="*/ 0 h 96"/>
                <a:gd name="T8" fmla="*/ 2147483647 w 56"/>
                <a:gd name="T9" fmla="*/ 2147483647 h 96"/>
                <a:gd name="T10" fmla="*/ 2147483647 w 56"/>
                <a:gd name="T11" fmla="*/ 2147483647 h 96"/>
                <a:gd name="T12" fmla="*/ 0 w 56"/>
                <a:gd name="T13" fmla="*/ 2147483647 h 96"/>
                <a:gd name="T14" fmla="*/ 2147483647 w 56"/>
                <a:gd name="T15" fmla="*/ 2147483647 h 96"/>
                <a:gd name="T16" fmla="*/ 2147483647 w 56"/>
                <a:gd name="T17" fmla="*/ 2147483647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96"/>
                <a:gd name="T29" fmla="*/ 56 w 56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96">
                  <a:moveTo>
                    <a:pt x="49" y="52"/>
                  </a:moveTo>
                  <a:lnTo>
                    <a:pt x="39" y="39"/>
                  </a:lnTo>
                  <a:lnTo>
                    <a:pt x="56" y="11"/>
                  </a:lnTo>
                  <a:lnTo>
                    <a:pt x="30" y="0"/>
                  </a:lnTo>
                  <a:lnTo>
                    <a:pt x="24" y="17"/>
                  </a:lnTo>
                  <a:lnTo>
                    <a:pt x="7" y="75"/>
                  </a:lnTo>
                  <a:lnTo>
                    <a:pt x="0" y="96"/>
                  </a:lnTo>
                  <a:lnTo>
                    <a:pt x="15" y="96"/>
                  </a:lnTo>
                  <a:lnTo>
                    <a:pt x="49" y="52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8" name="Freeform 197">
              <a:extLst>
                <a:ext uri="{FF2B5EF4-FFF2-40B4-BE49-F238E27FC236}">
                  <a16:creationId xmlns:a16="http://schemas.microsoft.com/office/drawing/2014/main" id="{E7637134-6859-41A7-8778-EB44DC5C1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591" y="6413740"/>
              <a:ext cx="7628" cy="15256"/>
            </a:xfrm>
            <a:custGeom>
              <a:avLst/>
              <a:gdLst>
                <a:gd name="T0" fmla="*/ 0 w 2"/>
                <a:gd name="T1" fmla="*/ 2147483647 h 4"/>
                <a:gd name="T2" fmla="*/ 2147483647 w 2"/>
                <a:gd name="T3" fmla="*/ 2147483647 h 4"/>
                <a:gd name="T4" fmla="*/ 2147483647 w 2"/>
                <a:gd name="T5" fmla="*/ 0 h 4"/>
                <a:gd name="T6" fmla="*/ 0 w 2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4"/>
                <a:gd name="T14" fmla="*/ 2 w 2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4">
                  <a:moveTo>
                    <a:pt x="0" y="2"/>
                  </a:moveTo>
                  <a:cubicBezTo>
                    <a:pt x="0" y="3"/>
                    <a:pt x="0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9" name="Freeform 198">
              <a:extLst>
                <a:ext uri="{FF2B5EF4-FFF2-40B4-BE49-F238E27FC236}">
                  <a16:creationId xmlns:a16="http://schemas.microsoft.com/office/drawing/2014/main" id="{86E135C7-B75D-47B0-B153-9475024EB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219" y="6413740"/>
              <a:ext cx="7628" cy="15256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0 w 2"/>
                <a:gd name="T5" fmla="*/ 2147483647 h 4"/>
                <a:gd name="T6" fmla="*/ 0 w 2"/>
                <a:gd name="T7" fmla="*/ 2147483647 h 4"/>
                <a:gd name="T8" fmla="*/ 2147483647 w 2"/>
                <a:gd name="T9" fmla="*/ 2147483647 h 4"/>
                <a:gd name="T10" fmla="*/ 0 w 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4"/>
                <a:gd name="T20" fmla="*/ 2 w 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0" name="Oval 199">
              <a:extLst>
                <a:ext uri="{FF2B5EF4-FFF2-40B4-BE49-F238E27FC236}">
                  <a16:creationId xmlns:a16="http://schemas.microsoft.com/office/drawing/2014/main" id="{B6BF3E79-8F0B-49AC-BA3D-0C5F6F604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8591" y="6417554"/>
              <a:ext cx="3814" cy="3814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41" name="Oval 200">
              <a:extLst>
                <a:ext uri="{FF2B5EF4-FFF2-40B4-BE49-F238E27FC236}">
                  <a16:creationId xmlns:a16="http://schemas.microsoft.com/office/drawing/2014/main" id="{771CC39E-6FBA-4677-8308-16E013B0F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219" y="6417554"/>
              <a:ext cx="3814" cy="3814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42" name="Freeform 201">
              <a:extLst>
                <a:ext uri="{FF2B5EF4-FFF2-40B4-BE49-F238E27FC236}">
                  <a16:creationId xmlns:a16="http://schemas.microsoft.com/office/drawing/2014/main" id="{5FB45AC3-0E89-4504-8D03-C3070BF43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591" y="6486206"/>
              <a:ext cx="7628" cy="15256"/>
            </a:xfrm>
            <a:custGeom>
              <a:avLst/>
              <a:gdLst>
                <a:gd name="T0" fmla="*/ 0 w 2"/>
                <a:gd name="T1" fmla="*/ 2147483647 h 4"/>
                <a:gd name="T2" fmla="*/ 2147483647 w 2"/>
                <a:gd name="T3" fmla="*/ 2147483647 h 4"/>
                <a:gd name="T4" fmla="*/ 2147483647 w 2"/>
                <a:gd name="T5" fmla="*/ 0 h 4"/>
                <a:gd name="T6" fmla="*/ 0 w 2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4"/>
                <a:gd name="T14" fmla="*/ 2 w 2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4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3" name="Freeform 202">
              <a:extLst>
                <a:ext uri="{FF2B5EF4-FFF2-40B4-BE49-F238E27FC236}">
                  <a16:creationId xmlns:a16="http://schemas.microsoft.com/office/drawing/2014/main" id="{26C6C3B8-9A6C-4229-BD93-86D5D7014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219" y="6486206"/>
              <a:ext cx="7628" cy="15256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0 w 2"/>
                <a:gd name="T5" fmla="*/ 2147483647 h 4"/>
                <a:gd name="T6" fmla="*/ 0 w 2"/>
                <a:gd name="T7" fmla="*/ 2147483647 h 4"/>
                <a:gd name="T8" fmla="*/ 2147483647 w 2"/>
                <a:gd name="T9" fmla="*/ 2147483647 h 4"/>
                <a:gd name="T10" fmla="*/ 0 w 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4"/>
                <a:gd name="T20" fmla="*/ 2 w 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4" name="Oval 203">
              <a:extLst>
                <a:ext uri="{FF2B5EF4-FFF2-40B4-BE49-F238E27FC236}">
                  <a16:creationId xmlns:a16="http://schemas.microsoft.com/office/drawing/2014/main" id="{DC1CF210-22C8-4AFA-A8CD-AF10A5C82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8591" y="6493834"/>
              <a:ext cx="3814" cy="3814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945" name="Oval 204">
              <a:extLst>
                <a:ext uri="{FF2B5EF4-FFF2-40B4-BE49-F238E27FC236}">
                  <a16:creationId xmlns:a16="http://schemas.microsoft.com/office/drawing/2014/main" id="{B6EA99C7-783E-470A-95A9-7C111E4D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219" y="6493834"/>
              <a:ext cx="3814" cy="3814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  <p:grpSp>
        <p:nvGrpSpPr>
          <p:cNvPr id="79892" name="Group 8">
            <a:extLst>
              <a:ext uri="{FF2B5EF4-FFF2-40B4-BE49-F238E27FC236}">
                <a16:creationId xmlns:a16="http://schemas.microsoft.com/office/drawing/2014/main" id="{87D58B44-5EDB-46A6-A5B3-1F65AF2260EC}"/>
              </a:ext>
            </a:extLst>
          </p:cNvPr>
          <p:cNvGrpSpPr>
            <a:grpSpLocks/>
          </p:cNvGrpSpPr>
          <p:nvPr/>
        </p:nvGrpSpPr>
        <p:grpSpPr bwMode="auto">
          <a:xfrm>
            <a:off x="2503488" y="5162550"/>
            <a:ext cx="617537" cy="685800"/>
            <a:chOff x="3863975" y="5889316"/>
            <a:chExt cx="617867" cy="686519"/>
          </a:xfrm>
        </p:grpSpPr>
        <p:sp>
          <p:nvSpPr>
            <p:cNvPr id="79901" name="Freeform 205">
              <a:extLst>
                <a:ext uri="{FF2B5EF4-FFF2-40B4-BE49-F238E27FC236}">
                  <a16:creationId xmlns:a16="http://schemas.microsoft.com/office/drawing/2014/main" id="{33CDDBF8-776B-427F-8BA5-6D99AE1BA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722" y="6198250"/>
              <a:ext cx="156374" cy="215491"/>
            </a:xfrm>
            <a:custGeom>
              <a:avLst/>
              <a:gdLst>
                <a:gd name="T0" fmla="*/ 2147483647 w 39"/>
                <a:gd name="T1" fmla="*/ 2147483647 h 53"/>
                <a:gd name="T2" fmla="*/ 0 w 39"/>
                <a:gd name="T3" fmla="*/ 0 h 53"/>
                <a:gd name="T4" fmla="*/ 0 w 39"/>
                <a:gd name="T5" fmla="*/ 2147483647 h 53"/>
                <a:gd name="T6" fmla="*/ 2147483647 w 39"/>
                <a:gd name="T7" fmla="*/ 2147483647 h 53"/>
                <a:gd name="T8" fmla="*/ 2147483647 w 39"/>
                <a:gd name="T9" fmla="*/ 2147483647 h 53"/>
                <a:gd name="T10" fmla="*/ 2147483647 w 39"/>
                <a:gd name="T11" fmla="*/ 2147483647 h 53"/>
                <a:gd name="T12" fmla="*/ 2147483647 w 39"/>
                <a:gd name="T13" fmla="*/ 2147483647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53"/>
                <a:gd name="T23" fmla="*/ 39 w 39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53">
                  <a:moveTo>
                    <a:pt x="20" y="1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8" y="53"/>
                    <a:pt x="20" y="53"/>
                  </a:cubicBezTo>
                  <a:cubicBezTo>
                    <a:pt x="34" y="53"/>
                    <a:pt x="39" y="45"/>
                    <a:pt x="39" y="45"/>
                  </a:cubicBezTo>
                  <a:cubicBezTo>
                    <a:pt x="39" y="7"/>
                    <a:pt x="39" y="7"/>
                    <a:pt x="39" y="7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2" name="Freeform 206">
              <a:extLst>
                <a:ext uri="{FF2B5EF4-FFF2-40B4-BE49-F238E27FC236}">
                  <a16:creationId xmlns:a16="http://schemas.microsoft.com/office/drawing/2014/main" id="{51EA38B0-E006-481C-BE5D-722677C12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722" y="6249738"/>
              <a:ext cx="156374" cy="118234"/>
            </a:xfrm>
            <a:custGeom>
              <a:avLst/>
              <a:gdLst>
                <a:gd name="T0" fmla="*/ 2147483647 w 39"/>
                <a:gd name="T1" fmla="*/ 2147483647 h 29"/>
                <a:gd name="T2" fmla="*/ 0 w 39"/>
                <a:gd name="T3" fmla="*/ 2147483647 h 29"/>
                <a:gd name="T4" fmla="*/ 2147483647 w 39"/>
                <a:gd name="T5" fmla="*/ 0 h 29"/>
                <a:gd name="T6" fmla="*/ 2147483647 w 39"/>
                <a:gd name="T7" fmla="*/ 2147483647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29"/>
                <a:gd name="T14" fmla="*/ 39 w 39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29">
                  <a:moveTo>
                    <a:pt x="39" y="4"/>
                  </a:moveTo>
                  <a:cubicBezTo>
                    <a:pt x="39" y="4"/>
                    <a:pt x="30" y="13"/>
                    <a:pt x="0" y="29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39" y="4"/>
                  </a:lnTo>
                  <a:close/>
                </a:path>
              </a:pathLst>
            </a:custGeom>
            <a:solidFill>
              <a:srgbClr val="F0B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3" name="Freeform 207">
              <a:extLst>
                <a:ext uri="{FF2B5EF4-FFF2-40B4-BE49-F238E27FC236}">
                  <a16:creationId xmlns:a16="http://schemas.microsoft.com/office/drawing/2014/main" id="{D190C0D7-211A-4F7F-8847-85D973EE7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141" y="6367972"/>
              <a:ext cx="47675" cy="74373"/>
            </a:xfrm>
            <a:custGeom>
              <a:avLst/>
              <a:gdLst>
                <a:gd name="T0" fmla="*/ 2147483647 w 12"/>
                <a:gd name="T1" fmla="*/ 0 h 18"/>
                <a:gd name="T2" fmla="*/ 2147483647 w 12"/>
                <a:gd name="T3" fmla="*/ 2147483647 h 18"/>
                <a:gd name="T4" fmla="*/ 2147483647 w 12"/>
                <a:gd name="T5" fmla="*/ 2147483647 h 18"/>
                <a:gd name="T6" fmla="*/ 0 w 12"/>
                <a:gd name="T7" fmla="*/ 2147483647 h 18"/>
                <a:gd name="T8" fmla="*/ 2147483647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8"/>
                <a:gd name="T17" fmla="*/ 12 w 1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8">
                  <a:moveTo>
                    <a:pt x="12" y="0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6" y="1"/>
                    <a:pt x="12" y="0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4" name="Freeform 208">
              <a:extLst>
                <a:ext uri="{FF2B5EF4-FFF2-40B4-BE49-F238E27FC236}">
                  <a16:creationId xmlns:a16="http://schemas.microsoft.com/office/drawing/2014/main" id="{D742119D-6614-4339-B50D-899BAD056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373" y="6324111"/>
              <a:ext cx="93443" cy="133490"/>
            </a:xfrm>
            <a:custGeom>
              <a:avLst/>
              <a:gdLst>
                <a:gd name="T0" fmla="*/ 2147483647 w 23"/>
                <a:gd name="T1" fmla="*/ 0 h 33"/>
                <a:gd name="T2" fmla="*/ 0 w 23"/>
                <a:gd name="T3" fmla="*/ 2147483647 h 33"/>
                <a:gd name="T4" fmla="*/ 2147483647 w 23"/>
                <a:gd name="T5" fmla="*/ 2147483647 h 33"/>
                <a:gd name="T6" fmla="*/ 2147483647 w 23"/>
                <a:gd name="T7" fmla="*/ 2147483647 h 33"/>
                <a:gd name="T8" fmla="*/ 2147483647 w 23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3"/>
                <a:gd name="T17" fmla="*/ 23 w 23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3">
                  <a:moveTo>
                    <a:pt x="4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15" y="10"/>
                    <a:pt x="4" y="0"/>
                  </a:cubicBezTo>
                  <a:close/>
                </a:path>
              </a:pathLst>
            </a:custGeom>
            <a:solidFill>
              <a:srgbClr val="DFE1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5" name="Freeform 209">
              <a:extLst>
                <a:ext uri="{FF2B5EF4-FFF2-40B4-BE49-F238E27FC236}">
                  <a16:creationId xmlns:a16="http://schemas.microsoft.com/office/drawing/2014/main" id="{15A80285-B6ED-4245-A156-766162CF9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256" y="5889316"/>
              <a:ext cx="152560" cy="413818"/>
            </a:xfrm>
            <a:custGeom>
              <a:avLst/>
              <a:gdLst>
                <a:gd name="T0" fmla="*/ 2147483647 w 38"/>
                <a:gd name="T1" fmla="*/ 2147483647 h 102"/>
                <a:gd name="T2" fmla="*/ 2147483647 w 38"/>
                <a:gd name="T3" fmla="*/ 2147483647 h 102"/>
                <a:gd name="T4" fmla="*/ 2147483647 w 38"/>
                <a:gd name="T5" fmla="*/ 2147483647 h 102"/>
                <a:gd name="T6" fmla="*/ 2147483647 w 38"/>
                <a:gd name="T7" fmla="*/ 2147483647 h 102"/>
                <a:gd name="T8" fmla="*/ 2147483647 w 38"/>
                <a:gd name="T9" fmla="*/ 2147483647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02"/>
                <a:gd name="T17" fmla="*/ 38 w 3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02">
                  <a:moveTo>
                    <a:pt x="8" y="53"/>
                  </a:moveTo>
                  <a:cubicBezTo>
                    <a:pt x="8" y="53"/>
                    <a:pt x="12" y="89"/>
                    <a:pt x="13" y="90"/>
                  </a:cubicBezTo>
                  <a:cubicBezTo>
                    <a:pt x="14" y="92"/>
                    <a:pt x="32" y="102"/>
                    <a:pt x="38" y="101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0" y="0"/>
                    <a:pt x="8" y="53"/>
                  </a:cubicBez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6" name="Freeform 210">
              <a:extLst>
                <a:ext uri="{FF2B5EF4-FFF2-40B4-BE49-F238E27FC236}">
                  <a16:creationId xmlns:a16="http://schemas.microsoft.com/office/drawing/2014/main" id="{27351552-CE7D-4BE1-87DF-3AC2A6948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816" y="5925549"/>
              <a:ext cx="141118" cy="377585"/>
            </a:xfrm>
            <a:custGeom>
              <a:avLst/>
              <a:gdLst>
                <a:gd name="T0" fmla="*/ 2147483647 w 35"/>
                <a:gd name="T1" fmla="*/ 2147483647 h 93"/>
                <a:gd name="T2" fmla="*/ 2147483647 w 35"/>
                <a:gd name="T3" fmla="*/ 2147483647 h 93"/>
                <a:gd name="T4" fmla="*/ 0 w 35"/>
                <a:gd name="T5" fmla="*/ 2147483647 h 93"/>
                <a:gd name="T6" fmla="*/ 0 w 35"/>
                <a:gd name="T7" fmla="*/ 2147483647 h 93"/>
                <a:gd name="T8" fmla="*/ 2147483647 w 35"/>
                <a:gd name="T9" fmla="*/ 2147483647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93"/>
                <a:gd name="T17" fmla="*/ 35 w 35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93">
                  <a:moveTo>
                    <a:pt x="30" y="44"/>
                  </a:moveTo>
                  <a:cubicBezTo>
                    <a:pt x="30" y="44"/>
                    <a:pt x="25" y="80"/>
                    <a:pt x="24" y="81"/>
                  </a:cubicBezTo>
                  <a:cubicBezTo>
                    <a:pt x="23" y="83"/>
                    <a:pt x="6" y="93"/>
                    <a:pt x="0" y="9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35" y="0"/>
                    <a:pt x="30" y="44"/>
                  </a:cubicBez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7" name="Freeform 211">
              <a:extLst>
                <a:ext uri="{FF2B5EF4-FFF2-40B4-BE49-F238E27FC236}">
                  <a16:creationId xmlns:a16="http://schemas.microsoft.com/office/drawing/2014/main" id="{C47C30D5-EB0D-439C-B012-4596FF4EF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886" y="6087644"/>
              <a:ext cx="47675" cy="110606"/>
            </a:xfrm>
            <a:custGeom>
              <a:avLst/>
              <a:gdLst>
                <a:gd name="T0" fmla="*/ 0 w 12"/>
                <a:gd name="T1" fmla="*/ 2147483647 h 27"/>
                <a:gd name="T2" fmla="*/ 2147483647 w 12"/>
                <a:gd name="T3" fmla="*/ 2147483647 h 27"/>
                <a:gd name="T4" fmla="*/ 2147483647 w 12"/>
                <a:gd name="T5" fmla="*/ 0 h 27"/>
                <a:gd name="T6" fmla="*/ 2147483647 w 12"/>
                <a:gd name="T7" fmla="*/ 2147483647 h 27"/>
                <a:gd name="T8" fmla="*/ 0 w 12"/>
                <a:gd name="T9" fmla="*/ 2147483647 h 27"/>
                <a:gd name="T10" fmla="*/ 0 w 12"/>
                <a:gd name="T11" fmla="*/ 2147483647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7"/>
                <a:gd name="T20" fmla="*/ 12 w 12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7">
                  <a:moveTo>
                    <a:pt x="0" y="25"/>
                  </a:moveTo>
                  <a:cubicBezTo>
                    <a:pt x="0" y="25"/>
                    <a:pt x="5" y="27"/>
                    <a:pt x="8" y="17"/>
                  </a:cubicBezTo>
                  <a:cubicBezTo>
                    <a:pt x="12" y="5"/>
                    <a:pt x="9" y="0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2"/>
                    <a:pt x="0" y="5"/>
                    <a:pt x="0" y="5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8" name="Freeform 212">
              <a:extLst>
                <a:ext uri="{FF2B5EF4-FFF2-40B4-BE49-F238E27FC236}">
                  <a16:creationId xmlns:a16="http://schemas.microsoft.com/office/drawing/2014/main" id="{2C666DAD-1317-416E-9D06-A93B7FED4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070" y="6087644"/>
              <a:ext cx="47675" cy="110606"/>
            </a:xfrm>
            <a:custGeom>
              <a:avLst/>
              <a:gdLst>
                <a:gd name="T0" fmla="*/ 2147483647 w 12"/>
                <a:gd name="T1" fmla="*/ 2147483647 h 27"/>
                <a:gd name="T2" fmla="*/ 2147483647 w 12"/>
                <a:gd name="T3" fmla="*/ 2147483647 h 27"/>
                <a:gd name="T4" fmla="*/ 2147483647 w 12"/>
                <a:gd name="T5" fmla="*/ 0 h 27"/>
                <a:gd name="T6" fmla="*/ 2147483647 w 12"/>
                <a:gd name="T7" fmla="*/ 2147483647 h 27"/>
                <a:gd name="T8" fmla="*/ 2147483647 w 12"/>
                <a:gd name="T9" fmla="*/ 2147483647 h 27"/>
                <a:gd name="T10" fmla="*/ 2147483647 w 12"/>
                <a:gd name="T11" fmla="*/ 2147483647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27"/>
                <a:gd name="T20" fmla="*/ 12 w 12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27">
                  <a:moveTo>
                    <a:pt x="12" y="25"/>
                  </a:moveTo>
                  <a:cubicBezTo>
                    <a:pt x="12" y="25"/>
                    <a:pt x="7" y="27"/>
                    <a:pt x="3" y="17"/>
                  </a:cubicBezTo>
                  <a:cubicBezTo>
                    <a:pt x="0" y="5"/>
                    <a:pt x="2" y="0"/>
                    <a:pt x="6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11" y="2"/>
                    <a:pt x="11" y="5"/>
                    <a:pt x="11" y="5"/>
                  </a:cubicBezTo>
                  <a:lnTo>
                    <a:pt x="12" y="25"/>
                  </a:lnTo>
                  <a:close/>
                </a:path>
              </a:pathLst>
            </a:custGeom>
            <a:solidFill>
              <a:srgbClr val="FFD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9" name="Freeform 213">
              <a:extLst>
                <a:ext uri="{FF2B5EF4-FFF2-40B4-BE49-F238E27FC236}">
                  <a16:creationId xmlns:a16="http://schemas.microsoft.com/office/drawing/2014/main" id="{EA2CA41F-2A95-41CC-BA82-A8DD394C8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884" y="5950340"/>
              <a:ext cx="61024" cy="162095"/>
            </a:xfrm>
            <a:custGeom>
              <a:avLst/>
              <a:gdLst>
                <a:gd name="T0" fmla="*/ 2147483647 w 15"/>
                <a:gd name="T1" fmla="*/ 2147483647 h 40"/>
                <a:gd name="T2" fmla="*/ 2147483647 w 15"/>
                <a:gd name="T3" fmla="*/ 2147483647 h 40"/>
                <a:gd name="T4" fmla="*/ 2147483647 w 15"/>
                <a:gd name="T5" fmla="*/ 2147483647 h 40"/>
                <a:gd name="T6" fmla="*/ 2147483647 w 15"/>
                <a:gd name="T7" fmla="*/ 2147483647 h 40"/>
                <a:gd name="T8" fmla="*/ 2147483647 w 15"/>
                <a:gd name="T9" fmla="*/ 2147483647 h 40"/>
                <a:gd name="T10" fmla="*/ 2147483647 w 15"/>
                <a:gd name="T11" fmla="*/ 0 h 40"/>
                <a:gd name="T12" fmla="*/ 2147483647 w 15"/>
                <a:gd name="T13" fmla="*/ 2147483647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40"/>
                <a:gd name="T23" fmla="*/ 15 w 15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40">
                  <a:moveTo>
                    <a:pt x="2" y="7"/>
                  </a:moveTo>
                  <a:cubicBezTo>
                    <a:pt x="0" y="14"/>
                    <a:pt x="5" y="35"/>
                    <a:pt x="5" y="35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15" y="12"/>
                    <a:pt x="13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3" y="4"/>
                    <a:pt x="2" y="7"/>
                  </a:cubicBezTo>
                  <a:close/>
                </a:path>
              </a:pathLst>
            </a:custGeom>
            <a:solidFill>
              <a:srgbClr val="A83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0" name="Freeform 214">
              <a:extLst>
                <a:ext uri="{FF2B5EF4-FFF2-40B4-BE49-F238E27FC236}">
                  <a16:creationId xmlns:a16="http://schemas.microsoft.com/office/drawing/2014/main" id="{3709B1AF-F5F9-41CE-836E-32AF76CDF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909" y="5950340"/>
              <a:ext cx="64838" cy="162095"/>
            </a:xfrm>
            <a:custGeom>
              <a:avLst/>
              <a:gdLst>
                <a:gd name="T0" fmla="*/ 2147483647 w 16"/>
                <a:gd name="T1" fmla="*/ 2147483647 h 40"/>
                <a:gd name="T2" fmla="*/ 2147483647 w 16"/>
                <a:gd name="T3" fmla="*/ 2147483647 h 40"/>
                <a:gd name="T4" fmla="*/ 2147483647 w 16"/>
                <a:gd name="T5" fmla="*/ 2147483647 h 40"/>
                <a:gd name="T6" fmla="*/ 2147483647 w 16"/>
                <a:gd name="T7" fmla="*/ 2147483647 h 40"/>
                <a:gd name="T8" fmla="*/ 2147483647 w 16"/>
                <a:gd name="T9" fmla="*/ 2147483647 h 40"/>
                <a:gd name="T10" fmla="*/ 2147483647 w 16"/>
                <a:gd name="T11" fmla="*/ 0 h 40"/>
                <a:gd name="T12" fmla="*/ 2147483647 w 16"/>
                <a:gd name="T13" fmla="*/ 2147483647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40"/>
                <a:gd name="T23" fmla="*/ 16 w 16"/>
                <a:gd name="T24" fmla="*/ 40 h 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40">
                  <a:moveTo>
                    <a:pt x="13" y="7"/>
                  </a:moveTo>
                  <a:cubicBezTo>
                    <a:pt x="16" y="14"/>
                    <a:pt x="11" y="35"/>
                    <a:pt x="11" y="35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0" y="12"/>
                    <a:pt x="2" y="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12" y="4"/>
                    <a:pt x="13" y="7"/>
                  </a:cubicBezTo>
                  <a:close/>
                </a:path>
              </a:pathLst>
            </a:custGeom>
            <a:solidFill>
              <a:srgbClr val="A83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1" name="Freeform 215">
              <a:extLst>
                <a:ext uri="{FF2B5EF4-FFF2-40B4-BE49-F238E27FC236}">
                  <a16:creationId xmlns:a16="http://schemas.microsoft.com/office/drawing/2014/main" id="{B46CD6E1-9610-48F8-B493-4F275B880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303" y="5889316"/>
              <a:ext cx="221212" cy="122048"/>
            </a:xfrm>
            <a:custGeom>
              <a:avLst/>
              <a:gdLst>
                <a:gd name="T0" fmla="*/ 2147483647 w 55"/>
                <a:gd name="T1" fmla="*/ 0 h 30"/>
                <a:gd name="T2" fmla="*/ 0 w 55"/>
                <a:gd name="T3" fmla="*/ 2147483647 h 30"/>
                <a:gd name="T4" fmla="*/ 2147483647 w 55"/>
                <a:gd name="T5" fmla="*/ 2147483647 h 30"/>
                <a:gd name="T6" fmla="*/ 2147483647 w 55"/>
                <a:gd name="T7" fmla="*/ 2147483647 h 30"/>
                <a:gd name="T8" fmla="*/ 2147483647 w 55"/>
                <a:gd name="T9" fmla="*/ 2147483647 h 30"/>
                <a:gd name="T10" fmla="*/ 2147483647 w 55"/>
                <a:gd name="T11" fmla="*/ 2147483647 h 30"/>
                <a:gd name="T12" fmla="*/ 2147483647 w 55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"/>
                <a:gd name="T22" fmla="*/ 0 h 30"/>
                <a:gd name="T23" fmla="*/ 55 w 55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" h="30">
                  <a:moveTo>
                    <a:pt x="28" y="0"/>
                  </a:moveTo>
                  <a:cubicBezTo>
                    <a:pt x="19" y="0"/>
                    <a:pt x="6" y="4"/>
                    <a:pt x="0" y="15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18" y="28"/>
                    <a:pt x="28" y="29"/>
                  </a:cubicBezTo>
                  <a:cubicBezTo>
                    <a:pt x="35" y="29"/>
                    <a:pt x="45" y="30"/>
                    <a:pt x="53" y="23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49" y="0"/>
                    <a:pt x="28" y="0"/>
                  </a:cubicBezTo>
                  <a:close/>
                </a:path>
              </a:pathLst>
            </a:custGeom>
            <a:solidFill>
              <a:srgbClr val="A83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2" name="Freeform 216">
              <a:extLst>
                <a:ext uri="{FF2B5EF4-FFF2-40B4-BE49-F238E27FC236}">
                  <a16:creationId xmlns:a16="http://schemas.microsoft.com/office/drawing/2014/main" id="{A5D73532-7F5A-4D05-B28D-083818D7E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816" y="6367972"/>
              <a:ext cx="47675" cy="74373"/>
            </a:xfrm>
            <a:custGeom>
              <a:avLst/>
              <a:gdLst>
                <a:gd name="T0" fmla="*/ 0 w 12"/>
                <a:gd name="T1" fmla="*/ 0 h 18"/>
                <a:gd name="T2" fmla="*/ 0 w 12"/>
                <a:gd name="T3" fmla="*/ 2147483647 h 18"/>
                <a:gd name="T4" fmla="*/ 2147483647 w 12"/>
                <a:gd name="T5" fmla="*/ 2147483647 h 18"/>
                <a:gd name="T6" fmla="*/ 2147483647 w 12"/>
                <a:gd name="T7" fmla="*/ 2147483647 h 18"/>
                <a:gd name="T8" fmla="*/ 0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8"/>
                <a:gd name="T17" fmla="*/ 12 w 1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8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5" y="1"/>
                    <a:pt x="0" y="0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3" name="Freeform 217">
              <a:extLst>
                <a:ext uri="{FF2B5EF4-FFF2-40B4-BE49-F238E27FC236}">
                  <a16:creationId xmlns:a16="http://schemas.microsoft.com/office/drawing/2014/main" id="{9FC47986-BF94-4ADA-B0D4-865985D5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816" y="6324111"/>
              <a:ext cx="93443" cy="129676"/>
            </a:xfrm>
            <a:custGeom>
              <a:avLst/>
              <a:gdLst>
                <a:gd name="T0" fmla="*/ 2147483647 w 23"/>
                <a:gd name="T1" fmla="*/ 0 h 32"/>
                <a:gd name="T2" fmla="*/ 2147483647 w 23"/>
                <a:gd name="T3" fmla="*/ 2147483647 h 32"/>
                <a:gd name="T4" fmla="*/ 2147483647 w 23"/>
                <a:gd name="T5" fmla="*/ 2147483647 h 32"/>
                <a:gd name="T6" fmla="*/ 0 w 23"/>
                <a:gd name="T7" fmla="*/ 2147483647 h 32"/>
                <a:gd name="T8" fmla="*/ 2147483647 w 23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2"/>
                <a:gd name="T17" fmla="*/ 23 w 23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2">
                  <a:moveTo>
                    <a:pt x="19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8" y="10"/>
                    <a:pt x="19" y="0"/>
                  </a:cubicBezTo>
                  <a:close/>
                </a:path>
              </a:pathLst>
            </a:custGeom>
            <a:solidFill>
              <a:srgbClr val="FAF8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4" name="Freeform 218">
              <a:extLst>
                <a:ext uri="{FF2B5EF4-FFF2-40B4-BE49-F238E27FC236}">
                  <a16:creationId xmlns:a16="http://schemas.microsoft.com/office/drawing/2014/main" id="{57ACF962-A6C5-455E-B8B2-D76484BF2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5" y="6360344"/>
              <a:ext cx="249817" cy="215491"/>
            </a:xfrm>
            <a:custGeom>
              <a:avLst/>
              <a:gdLst>
                <a:gd name="T0" fmla="*/ 2147483647 w 62"/>
                <a:gd name="T1" fmla="*/ 2147483647 h 53"/>
                <a:gd name="T2" fmla="*/ 2147483647 w 62"/>
                <a:gd name="T3" fmla="*/ 2147483647 h 53"/>
                <a:gd name="T4" fmla="*/ 2147483647 w 62"/>
                <a:gd name="T5" fmla="*/ 2147483647 h 53"/>
                <a:gd name="T6" fmla="*/ 2147483647 w 62"/>
                <a:gd name="T7" fmla="*/ 2147483647 h 53"/>
                <a:gd name="T8" fmla="*/ 2147483647 w 62"/>
                <a:gd name="T9" fmla="*/ 0 h 53"/>
                <a:gd name="T10" fmla="*/ 2147483647 w 62"/>
                <a:gd name="T11" fmla="*/ 0 h 53"/>
                <a:gd name="T12" fmla="*/ 2147483647 w 62"/>
                <a:gd name="T13" fmla="*/ 2147483647 h 53"/>
                <a:gd name="T14" fmla="*/ 0 w 62"/>
                <a:gd name="T15" fmla="*/ 2147483647 h 53"/>
                <a:gd name="T16" fmla="*/ 2147483647 w 62"/>
                <a:gd name="T17" fmla="*/ 2147483647 h 53"/>
                <a:gd name="T18" fmla="*/ 2147483647 w 62"/>
                <a:gd name="T19" fmla="*/ 2147483647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53"/>
                <a:gd name="T32" fmla="*/ 62 w 62"/>
                <a:gd name="T33" fmla="*/ 53 h 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53">
                  <a:moveTo>
                    <a:pt x="42" y="26"/>
                  </a:moveTo>
                  <a:cubicBezTo>
                    <a:pt x="46" y="20"/>
                    <a:pt x="46" y="20"/>
                    <a:pt x="46" y="20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9" y="13"/>
                    <a:pt x="9" y="14"/>
                  </a:cubicBezTo>
                  <a:cubicBezTo>
                    <a:pt x="7" y="16"/>
                    <a:pt x="3" y="36"/>
                    <a:pt x="0" y="53"/>
                  </a:cubicBezTo>
                  <a:cubicBezTo>
                    <a:pt x="62" y="53"/>
                    <a:pt x="62" y="53"/>
                    <a:pt x="62" y="53"/>
                  </a:cubicBezTo>
                  <a:lnTo>
                    <a:pt x="42" y="26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5" name="Freeform 219">
              <a:extLst>
                <a:ext uri="{FF2B5EF4-FFF2-40B4-BE49-F238E27FC236}">
                  <a16:creationId xmlns:a16="http://schemas.microsoft.com/office/drawing/2014/main" id="{DBFDF06D-4C83-44F1-B187-6B13AED49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025" y="6360344"/>
              <a:ext cx="249817" cy="215491"/>
            </a:xfrm>
            <a:custGeom>
              <a:avLst/>
              <a:gdLst>
                <a:gd name="T0" fmla="*/ 2147483647 w 62"/>
                <a:gd name="T1" fmla="*/ 2147483647 h 53"/>
                <a:gd name="T2" fmla="*/ 0 w 62"/>
                <a:gd name="T3" fmla="*/ 2147483647 h 53"/>
                <a:gd name="T4" fmla="*/ 2147483647 w 62"/>
                <a:gd name="T5" fmla="*/ 2147483647 h 53"/>
                <a:gd name="T6" fmla="*/ 2147483647 w 62"/>
                <a:gd name="T7" fmla="*/ 2147483647 h 53"/>
                <a:gd name="T8" fmla="*/ 2147483647 w 62"/>
                <a:gd name="T9" fmla="*/ 0 h 53"/>
                <a:gd name="T10" fmla="*/ 2147483647 w 62"/>
                <a:gd name="T11" fmla="*/ 2147483647 h 53"/>
                <a:gd name="T12" fmla="*/ 2147483647 w 62"/>
                <a:gd name="T13" fmla="*/ 2147483647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53"/>
                <a:gd name="T23" fmla="*/ 62 w 62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53">
                  <a:moveTo>
                    <a:pt x="21" y="26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0" y="36"/>
                    <a:pt x="56" y="16"/>
                    <a:pt x="54" y="14"/>
                  </a:cubicBezTo>
                  <a:cubicBezTo>
                    <a:pt x="54" y="13"/>
                    <a:pt x="25" y="0"/>
                    <a:pt x="25" y="0"/>
                  </a:cubicBezTo>
                  <a:cubicBezTo>
                    <a:pt x="15" y="17"/>
                    <a:pt x="15" y="17"/>
                    <a:pt x="15" y="17"/>
                  </a:cubicBezTo>
                  <a:lnTo>
                    <a:pt x="21" y="26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6" name="Freeform 220">
              <a:extLst>
                <a:ext uri="{FF2B5EF4-FFF2-40B4-BE49-F238E27FC236}">
                  <a16:creationId xmlns:a16="http://schemas.microsoft.com/office/drawing/2014/main" id="{66F03E3F-DBC1-42A9-B604-769046644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583" y="6436624"/>
              <a:ext cx="36233" cy="139211"/>
            </a:xfrm>
            <a:custGeom>
              <a:avLst/>
              <a:gdLst>
                <a:gd name="T0" fmla="*/ 2147483647 w 9"/>
                <a:gd name="T1" fmla="*/ 2147483647 h 34"/>
                <a:gd name="T2" fmla="*/ 2147483647 w 9"/>
                <a:gd name="T3" fmla="*/ 0 h 34"/>
                <a:gd name="T4" fmla="*/ 2147483647 w 9"/>
                <a:gd name="T5" fmla="*/ 2147483647 h 34"/>
                <a:gd name="T6" fmla="*/ 0 w 9"/>
                <a:gd name="T7" fmla="*/ 2147483647 h 34"/>
                <a:gd name="T8" fmla="*/ 2147483647 w 9"/>
                <a:gd name="T9" fmla="*/ 2147483647 h 34"/>
                <a:gd name="T10" fmla="*/ 2147483647 w 9"/>
                <a:gd name="T11" fmla="*/ 2147483647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4"/>
                <a:gd name="T20" fmla="*/ 9 w 9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4">
                  <a:moveTo>
                    <a:pt x="9" y="3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1" y="16"/>
                    <a:pt x="0" y="23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9" y="34"/>
                  </a:ln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7" name="Freeform 221">
              <a:extLst>
                <a:ext uri="{FF2B5EF4-FFF2-40B4-BE49-F238E27FC236}">
                  <a16:creationId xmlns:a16="http://schemas.microsoft.com/office/drawing/2014/main" id="{8D703F38-5A70-42EE-BE81-4BBBFFEF3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816" y="6436624"/>
              <a:ext cx="36233" cy="139211"/>
            </a:xfrm>
            <a:custGeom>
              <a:avLst/>
              <a:gdLst>
                <a:gd name="T0" fmla="*/ 2147483647 w 9"/>
                <a:gd name="T1" fmla="*/ 2147483647 h 34"/>
                <a:gd name="T2" fmla="*/ 2147483647 w 9"/>
                <a:gd name="T3" fmla="*/ 2147483647 h 34"/>
                <a:gd name="T4" fmla="*/ 2147483647 w 9"/>
                <a:gd name="T5" fmla="*/ 2147483647 h 34"/>
                <a:gd name="T6" fmla="*/ 0 w 9"/>
                <a:gd name="T7" fmla="*/ 0 h 34"/>
                <a:gd name="T8" fmla="*/ 0 w 9"/>
                <a:gd name="T9" fmla="*/ 2147483647 h 34"/>
                <a:gd name="T10" fmla="*/ 2147483647 w 9"/>
                <a:gd name="T11" fmla="*/ 2147483647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4"/>
                <a:gd name="T20" fmla="*/ 9 w 9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4">
                  <a:moveTo>
                    <a:pt x="5" y="34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8" y="16"/>
                    <a:pt x="5" y="1"/>
                    <a:pt x="5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lnTo>
                    <a:pt x="5" y="34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8" name="Freeform 222">
              <a:extLst>
                <a:ext uri="{FF2B5EF4-FFF2-40B4-BE49-F238E27FC236}">
                  <a16:creationId xmlns:a16="http://schemas.microsoft.com/office/drawing/2014/main" id="{B4BC1ECB-BA2A-42EF-AEA3-34FB73595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442" y="6331739"/>
              <a:ext cx="131583" cy="244096"/>
            </a:xfrm>
            <a:custGeom>
              <a:avLst/>
              <a:gdLst>
                <a:gd name="T0" fmla="*/ 2147483647 w 69"/>
                <a:gd name="T1" fmla="*/ 2147483647 h 128"/>
                <a:gd name="T2" fmla="*/ 2147483647 w 69"/>
                <a:gd name="T3" fmla="*/ 2147483647 h 128"/>
                <a:gd name="T4" fmla="*/ 2147483647 w 69"/>
                <a:gd name="T5" fmla="*/ 2147483647 h 128"/>
                <a:gd name="T6" fmla="*/ 2147483647 w 69"/>
                <a:gd name="T7" fmla="*/ 2147483647 h 128"/>
                <a:gd name="T8" fmla="*/ 2147483647 w 69"/>
                <a:gd name="T9" fmla="*/ 2147483647 h 128"/>
                <a:gd name="T10" fmla="*/ 2147483647 w 69"/>
                <a:gd name="T11" fmla="*/ 2147483647 h 128"/>
                <a:gd name="T12" fmla="*/ 2147483647 w 69"/>
                <a:gd name="T13" fmla="*/ 2147483647 h 128"/>
                <a:gd name="T14" fmla="*/ 2147483647 w 69"/>
                <a:gd name="T15" fmla="*/ 0 h 128"/>
                <a:gd name="T16" fmla="*/ 0 w 69"/>
                <a:gd name="T17" fmla="*/ 2147483647 h 128"/>
                <a:gd name="T18" fmla="*/ 2147483647 w 69"/>
                <a:gd name="T19" fmla="*/ 2147483647 h 128"/>
                <a:gd name="T20" fmla="*/ 2147483647 w 69"/>
                <a:gd name="T21" fmla="*/ 2147483647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9"/>
                <a:gd name="T34" fmla="*/ 0 h 128"/>
                <a:gd name="T35" fmla="*/ 69 w 69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9" h="128">
                  <a:moveTo>
                    <a:pt x="21" y="51"/>
                  </a:moveTo>
                  <a:lnTo>
                    <a:pt x="16" y="58"/>
                  </a:lnTo>
                  <a:lnTo>
                    <a:pt x="8" y="70"/>
                  </a:lnTo>
                  <a:lnTo>
                    <a:pt x="50" y="128"/>
                  </a:lnTo>
                  <a:lnTo>
                    <a:pt x="69" y="128"/>
                  </a:lnTo>
                  <a:lnTo>
                    <a:pt x="63" y="104"/>
                  </a:lnTo>
                  <a:lnTo>
                    <a:pt x="40" y="26"/>
                  </a:lnTo>
                  <a:lnTo>
                    <a:pt x="33" y="0"/>
                  </a:lnTo>
                  <a:lnTo>
                    <a:pt x="0" y="15"/>
                  </a:lnTo>
                  <a:lnTo>
                    <a:pt x="4" y="26"/>
                  </a:lnTo>
                  <a:lnTo>
                    <a:pt x="21" y="51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9" name="Freeform 223">
              <a:extLst>
                <a:ext uri="{FF2B5EF4-FFF2-40B4-BE49-F238E27FC236}">
                  <a16:creationId xmlns:a16="http://schemas.microsoft.com/office/drawing/2014/main" id="{08863B01-488B-486F-8263-66B9810A0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93" y="6335553"/>
              <a:ext cx="137304" cy="240282"/>
            </a:xfrm>
            <a:custGeom>
              <a:avLst/>
              <a:gdLst>
                <a:gd name="T0" fmla="*/ 2147483647 w 72"/>
                <a:gd name="T1" fmla="*/ 2147483647 h 126"/>
                <a:gd name="T2" fmla="*/ 2147483647 w 72"/>
                <a:gd name="T3" fmla="*/ 2147483647 h 126"/>
                <a:gd name="T4" fmla="*/ 2147483647 w 72"/>
                <a:gd name="T5" fmla="*/ 2147483647 h 126"/>
                <a:gd name="T6" fmla="*/ 2147483647 w 72"/>
                <a:gd name="T7" fmla="*/ 0 h 126"/>
                <a:gd name="T8" fmla="*/ 2147483647 w 72"/>
                <a:gd name="T9" fmla="*/ 2147483647 h 126"/>
                <a:gd name="T10" fmla="*/ 2147483647 w 72"/>
                <a:gd name="T11" fmla="*/ 2147483647 h 126"/>
                <a:gd name="T12" fmla="*/ 0 w 72"/>
                <a:gd name="T13" fmla="*/ 2147483647 h 126"/>
                <a:gd name="T14" fmla="*/ 2147483647 w 72"/>
                <a:gd name="T15" fmla="*/ 2147483647 h 126"/>
                <a:gd name="T16" fmla="*/ 2147483647 w 72"/>
                <a:gd name="T17" fmla="*/ 2147483647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126"/>
                <a:gd name="T29" fmla="*/ 72 w 72"/>
                <a:gd name="T30" fmla="*/ 126 h 1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126">
                  <a:moveTo>
                    <a:pt x="63" y="68"/>
                  </a:moveTo>
                  <a:lnTo>
                    <a:pt x="50" y="49"/>
                  </a:lnTo>
                  <a:lnTo>
                    <a:pt x="72" y="13"/>
                  </a:lnTo>
                  <a:lnTo>
                    <a:pt x="38" y="0"/>
                  </a:lnTo>
                  <a:lnTo>
                    <a:pt x="31" y="24"/>
                  </a:lnTo>
                  <a:lnTo>
                    <a:pt x="10" y="96"/>
                  </a:lnTo>
                  <a:lnTo>
                    <a:pt x="0" y="126"/>
                  </a:lnTo>
                  <a:lnTo>
                    <a:pt x="19" y="126"/>
                  </a:lnTo>
                  <a:lnTo>
                    <a:pt x="63" y="68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69FB73-3AEF-6F0C-92EB-BB859A3FA92B}"/>
              </a:ext>
            </a:extLst>
          </p:cNvPr>
          <p:cNvGrpSpPr/>
          <p:nvPr/>
        </p:nvGrpSpPr>
        <p:grpSpPr>
          <a:xfrm>
            <a:off x="7496572" y="1168400"/>
            <a:ext cx="4427537" cy="5251450"/>
            <a:chOff x="7662863" y="574675"/>
            <a:chExt cx="4427537" cy="5251450"/>
          </a:xfrm>
        </p:grpSpPr>
        <p:sp>
          <p:nvSpPr>
            <p:cNvPr id="79877" name="Freeform 188">
              <a:extLst>
                <a:ext uri="{FF2B5EF4-FFF2-40B4-BE49-F238E27FC236}">
                  <a16:creationId xmlns:a16="http://schemas.microsoft.com/office/drawing/2014/main" id="{DBE8ABDC-7B03-4CA6-AB1C-A25B64BA2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79" name="Freeform 304">
              <a:extLst>
                <a:ext uri="{FF2B5EF4-FFF2-40B4-BE49-F238E27FC236}">
                  <a16:creationId xmlns:a16="http://schemas.microsoft.com/office/drawing/2014/main" id="{89E7412B-928F-4267-919A-D65AD89608D3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9893" name="Group 234">
              <a:extLst>
                <a:ext uri="{FF2B5EF4-FFF2-40B4-BE49-F238E27FC236}">
                  <a16:creationId xmlns:a16="http://schemas.microsoft.com/office/drawing/2014/main" id="{40910361-F156-4DF8-A183-6AE502E77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13838" y="3851275"/>
              <a:ext cx="1782762" cy="1785938"/>
              <a:chOff x="8741571" y="9999043"/>
              <a:chExt cx="2132013" cy="2135188"/>
            </a:xfrm>
          </p:grpSpPr>
          <p:sp>
            <p:nvSpPr>
              <p:cNvPr id="79894" name="Oval 6">
                <a:extLst>
                  <a:ext uri="{FF2B5EF4-FFF2-40B4-BE49-F238E27FC236}">
                    <a16:creationId xmlns:a16="http://schemas.microsoft.com/office/drawing/2014/main" id="{56116DE2-7DD1-4FAA-AE83-A93570F7C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1571" y="9999043"/>
                <a:ext cx="2132013" cy="2135188"/>
              </a:xfrm>
              <a:prstGeom prst="ellipse">
                <a:avLst/>
              </a:pr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79895" name="Freeform 18">
                <a:extLst>
                  <a:ext uri="{FF2B5EF4-FFF2-40B4-BE49-F238E27FC236}">
                    <a16:creationId xmlns:a16="http://schemas.microsoft.com/office/drawing/2014/main" id="{297B6476-22C0-45F5-AC05-01EA2089D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46" y="10586418"/>
                <a:ext cx="1746250" cy="1536700"/>
              </a:xfrm>
              <a:custGeom>
                <a:avLst/>
                <a:gdLst>
                  <a:gd name="T0" fmla="*/ 2147483647 w 465"/>
                  <a:gd name="T1" fmla="*/ 2147483647 h 409"/>
                  <a:gd name="T2" fmla="*/ 2147483647 w 465"/>
                  <a:gd name="T3" fmla="*/ 2147483647 h 409"/>
                  <a:gd name="T4" fmla="*/ 2147483647 w 465"/>
                  <a:gd name="T5" fmla="*/ 2147483647 h 409"/>
                  <a:gd name="T6" fmla="*/ 2147483647 w 465"/>
                  <a:gd name="T7" fmla="*/ 2147483647 h 409"/>
                  <a:gd name="T8" fmla="*/ 2147483647 w 465"/>
                  <a:gd name="T9" fmla="*/ 2147483647 h 409"/>
                  <a:gd name="T10" fmla="*/ 2147483647 w 465"/>
                  <a:gd name="T11" fmla="*/ 2147483647 h 409"/>
                  <a:gd name="T12" fmla="*/ 2147483647 w 465"/>
                  <a:gd name="T13" fmla="*/ 2147483647 h 409"/>
                  <a:gd name="T14" fmla="*/ 2147483647 w 465"/>
                  <a:gd name="T15" fmla="*/ 0 h 409"/>
                  <a:gd name="T16" fmla="*/ 2147483647 w 465"/>
                  <a:gd name="T17" fmla="*/ 0 h 409"/>
                  <a:gd name="T18" fmla="*/ 0 w 465"/>
                  <a:gd name="T19" fmla="*/ 2147483647 h 409"/>
                  <a:gd name="T20" fmla="*/ 0 w 465"/>
                  <a:gd name="T21" fmla="*/ 2147483647 h 409"/>
                  <a:gd name="T22" fmla="*/ 2147483647 w 465"/>
                  <a:gd name="T23" fmla="*/ 2147483647 h 409"/>
                  <a:gd name="T24" fmla="*/ 2147483647 w 465"/>
                  <a:gd name="T25" fmla="*/ 2147483647 h 409"/>
                  <a:gd name="T26" fmla="*/ 2147483647 w 465"/>
                  <a:gd name="T27" fmla="*/ 2147483647 h 409"/>
                  <a:gd name="T28" fmla="*/ 2147483647 w 465"/>
                  <a:gd name="T29" fmla="*/ 2147483647 h 409"/>
                  <a:gd name="T30" fmla="*/ 2147483647 w 465"/>
                  <a:gd name="T31" fmla="*/ 2147483647 h 409"/>
                  <a:gd name="T32" fmla="*/ 2147483647 w 465"/>
                  <a:gd name="T33" fmla="*/ 2147483647 h 409"/>
                  <a:gd name="T34" fmla="*/ 2147483647 w 465"/>
                  <a:gd name="T35" fmla="*/ 2147483647 h 409"/>
                  <a:gd name="T36" fmla="*/ 2147483647 w 465"/>
                  <a:gd name="T37" fmla="*/ 2147483647 h 4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65"/>
                  <a:gd name="T58" fmla="*/ 0 h 409"/>
                  <a:gd name="T59" fmla="*/ 465 w 465"/>
                  <a:gd name="T60" fmla="*/ 409 h 4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65" h="409">
                    <a:moveTo>
                      <a:pt x="345" y="52"/>
                    </a:moveTo>
                    <a:cubicBezTo>
                      <a:pt x="343" y="48"/>
                      <a:pt x="339" y="45"/>
                      <a:pt x="334" y="45"/>
                    </a:cubicBezTo>
                    <a:cubicBezTo>
                      <a:pt x="285" y="45"/>
                      <a:pt x="285" y="45"/>
                      <a:pt x="285" y="45"/>
                    </a:cubicBezTo>
                    <a:cubicBezTo>
                      <a:pt x="244" y="4"/>
                      <a:pt x="244" y="4"/>
                      <a:pt x="244" y="4"/>
                    </a:cubicBezTo>
                    <a:cubicBezTo>
                      <a:pt x="244" y="4"/>
                      <a:pt x="243" y="4"/>
                      <a:pt x="243" y="4"/>
                    </a:cubicBezTo>
                    <a:cubicBezTo>
                      <a:pt x="243" y="3"/>
                      <a:pt x="243" y="3"/>
                      <a:pt x="243" y="3"/>
                    </a:cubicBezTo>
                    <a:cubicBezTo>
                      <a:pt x="243" y="3"/>
                      <a:pt x="243" y="3"/>
                      <a:pt x="243" y="3"/>
                    </a:cubicBezTo>
                    <a:cubicBezTo>
                      <a:pt x="241" y="1"/>
                      <a:pt x="238" y="0"/>
                      <a:pt x="23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9"/>
                      <a:pt x="2" y="163"/>
                      <a:pt x="4" y="165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35" y="197"/>
                      <a:pt x="35" y="197"/>
                      <a:pt x="35" y="197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34" y="216"/>
                      <a:pt x="34" y="216"/>
                      <a:pt x="34" y="216"/>
                    </a:cubicBezTo>
                    <a:cubicBezTo>
                      <a:pt x="228" y="409"/>
                      <a:pt x="228" y="409"/>
                      <a:pt x="228" y="409"/>
                    </a:cubicBezTo>
                    <a:cubicBezTo>
                      <a:pt x="350" y="390"/>
                      <a:pt x="446" y="294"/>
                      <a:pt x="465" y="172"/>
                    </a:cubicBezTo>
                    <a:lnTo>
                      <a:pt x="345" y="52"/>
                    </a:lnTo>
                    <a:close/>
                  </a:path>
                </a:pathLst>
              </a:custGeom>
              <a:solidFill>
                <a:srgbClr val="F994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96" name="Freeform 19">
                <a:extLst>
                  <a:ext uri="{FF2B5EF4-FFF2-40B4-BE49-F238E27FC236}">
                    <a16:creationId xmlns:a16="http://schemas.microsoft.com/office/drawing/2014/main" id="{F82486C4-6AE4-48F4-A3E9-70DDEC546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4521" y="10754693"/>
                <a:ext cx="927100" cy="809625"/>
              </a:xfrm>
              <a:custGeom>
                <a:avLst/>
                <a:gdLst>
                  <a:gd name="T0" fmla="*/ 2147483647 w 247"/>
                  <a:gd name="T1" fmla="*/ 2147483647 h 215"/>
                  <a:gd name="T2" fmla="*/ 2147483647 w 247"/>
                  <a:gd name="T3" fmla="*/ 2147483647 h 215"/>
                  <a:gd name="T4" fmla="*/ 2147483647 w 247"/>
                  <a:gd name="T5" fmla="*/ 2147483647 h 215"/>
                  <a:gd name="T6" fmla="*/ 2147483647 w 247"/>
                  <a:gd name="T7" fmla="*/ 2147483647 h 215"/>
                  <a:gd name="T8" fmla="*/ 2147483647 w 247"/>
                  <a:gd name="T9" fmla="*/ 2147483647 h 215"/>
                  <a:gd name="T10" fmla="*/ 2147483647 w 247"/>
                  <a:gd name="T11" fmla="*/ 2147483647 h 215"/>
                  <a:gd name="T12" fmla="*/ 0 w 247"/>
                  <a:gd name="T13" fmla="*/ 2147483647 h 215"/>
                  <a:gd name="T14" fmla="*/ 0 w 247"/>
                  <a:gd name="T15" fmla="*/ 2147483647 h 215"/>
                  <a:gd name="T16" fmla="*/ 2147483647 w 247"/>
                  <a:gd name="T17" fmla="*/ 0 h 215"/>
                  <a:gd name="T18" fmla="*/ 2147483647 w 247"/>
                  <a:gd name="T19" fmla="*/ 0 h 215"/>
                  <a:gd name="T20" fmla="*/ 2147483647 w 247"/>
                  <a:gd name="T21" fmla="*/ 2147483647 h 215"/>
                  <a:gd name="T22" fmla="*/ 2147483647 w 247"/>
                  <a:gd name="T23" fmla="*/ 2147483647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7"/>
                  <a:gd name="T37" fmla="*/ 0 h 215"/>
                  <a:gd name="T38" fmla="*/ 247 w 247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7" h="215">
                    <a:moveTo>
                      <a:pt x="247" y="155"/>
                    </a:moveTo>
                    <a:cubicBezTo>
                      <a:pt x="247" y="162"/>
                      <a:pt x="242" y="168"/>
                      <a:pt x="235" y="168"/>
                    </a:cubicBezTo>
                    <a:cubicBezTo>
                      <a:pt x="213" y="168"/>
                      <a:pt x="213" y="168"/>
                      <a:pt x="213" y="168"/>
                    </a:cubicBezTo>
                    <a:cubicBezTo>
                      <a:pt x="213" y="215"/>
                      <a:pt x="213" y="215"/>
                      <a:pt x="213" y="215"/>
                    </a:cubicBezTo>
                    <a:cubicBezTo>
                      <a:pt x="157" y="168"/>
                      <a:pt x="157" y="168"/>
                      <a:pt x="157" y="168"/>
                    </a:cubicBezTo>
                    <a:cubicBezTo>
                      <a:pt x="12" y="168"/>
                      <a:pt x="12" y="168"/>
                      <a:pt x="12" y="168"/>
                    </a:cubicBezTo>
                    <a:cubicBezTo>
                      <a:pt x="6" y="168"/>
                      <a:pt x="0" y="162"/>
                      <a:pt x="0" y="15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42" y="0"/>
                      <a:pt x="247" y="6"/>
                      <a:pt x="247" y="13"/>
                    </a:cubicBezTo>
                    <a:lnTo>
                      <a:pt x="247" y="155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97" name="Freeform 20">
                <a:extLst>
                  <a:ext uri="{FF2B5EF4-FFF2-40B4-BE49-F238E27FC236}">
                    <a16:creationId xmlns:a16="http://schemas.microsoft.com/office/drawing/2014/main" id="{71269ACA-FAD1-4E77-85D9-053D4979F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46" y="10586418"/>
                <a:ext cx="927100" cy="808038"/>
              </a:xfrm>
              <a:custGeom>
                <a:avLst/>
                <a:gdLst>
                  <a:gd name="T0" fmla="*/ 0 w 247"/>
                  <a:gd name="T1" fmla="*/ 2147483647 h 215"/>
                  <a:gd name="T2" fmla="*/ 2147483647 w 247"/>
                  <a:gd name="T3" fmla="*/ 2147483647 h 215"/>
                  <a:gd name="T4" fmla="*/ 2147483647 w 247"/>
                  <a:gd name="T5" fmla="*/ 2147483647 h 215"/>
                  <a:gd name="T6" fmla="*/ 2147483647 w 247"/>
                  <a:gd name="T7" fmla="*/ 2147483647 h 215"/>
                  <a:gd name="T8" fmla="*/ 2147483647 w 247"/>
                  <a:gd name="T9" fmla="*/ 2147483647 h 215"/>
                  <a:gd name="T10" fmla="*/ 2147483647 w 247"/>
                  <a:gd name="T11" fmla="*/ 2147483647 h 215"/>
                  <a:gd name="T12" fmla="*/ 2147483647 w 247"/>
                  <a:gd name="T13" fmla="*/ 2147483647 h 215"/>
                  <a:gd name="T14" fmla="*/ 2147483647 w 247"/>
                  <a:gd name="T15" fmla="*/ 2147483647 h 215"/>
                  <a:gd name="T16" fmla="*/ 2147483647 w 247"/>
                  <a:gd name="T17" fmla="*/ 0 h 215"/>
                  <a:gd name="T18" fmla="*/ 2147483647 w 247"/>
                  <a:gd name="T19" fmla="*/ 0 h 215"/>
                  <a:gd name="T20" fmla="*/ 0 w 247"/>
                  <a:gd name="T21" fmla="*/ 2147483647 h 215"/>
                  <a:gd name="T22" fmla="*/ 0 w 247"/>
                  <a:gd name="T23" fmla="*/ 2147483647 h 2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7"/>
                  <a:gd name="T37" fmla="*/ 0 h 215"/>
                  <a:gd name="T38" fmla="*/ 247 w 247"/>
                  <a:gd name="T39" fmla="*/ 215 h 2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7" h="215">
                    <a:moveTo>
                      <a:pt x="0" y="156"/>
                    </a:moveTo>
                    <a:cubicBezTo>
                      <a:pt x="0" y="162"/>
                      <a:pt x="6" y="168"/>
                      <a:pt x="12" y="168"/>
                    </a:cubicBezTo>
                    <a:cubicBezTo>
                      <a:pt x="35" y="168"/>
                      <a:pt x="35" y="168"/>
                      <a:pt x="35" y="168"/>
                    </a:cubicBezTo>
                    <a:cubicBezTo>
                      <a:pt x="35" y="215"/>
                      <a:pt x="35" y="215"/>
                      <a:pt x="35" y="215"/>
                    </a:cubicBezTo>
                    <a:cubicBezTo>
                      <a:pt x="90" y="168"/>
                      <a:pt x="90" y="168"/>
                      <a:pt x="90" y="168"/>
                    </a:cubicBezTo>
                    <a:cubicBezTo>
                      <a:pt x="235" y="168"/>
                      <a:pt x="235" y="168"/>
                      <a:pt x="235" y="168"/>
                    </a:cubicBezTo>
                    <a:cubicBezTo>
                      <a:pt x="242" y="168"/>
                      <a:pt x="247" y="162"/>
                      <a:pt x="247" y="156"/>
                    </a:cubicBezTo>
                    <a:cubicBezTo>
                      <a:pt x="247" y="13"/>
                      <a:pt x="247" y="13"/>
                      <a:pt x="247" y="13"/>
                    </a:cubicBezTo>
                    <a:cubicBezTo>
                      <a:pt x="247" y="6"/>
                      <a:pt x="242" y="0"/>
                      <a:pt x="23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898" name="Rectangle 21">
                <a:extLst>
                  <a:ext uri="{FF2B5EF4-FFF2-40B4-BE49-F238E27FC236}">
                    <a16:creationId xmlns:a16="http://schemas.microsoft.com/office/drawing/2014/main" id="{20F39386-1823-4FBC-8A82-86C9378B3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0759455"/>
                <a:ext cx="650875" cy="41275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79899" name="Rectangle 22">
                <a:extLst>
                  <a:ext uri="{FF2B5EF4-FFF2-40B4-BE49-F238E27FC236}">
                    <a16:creationId xmlns:a16="http://schemas.microsoft.com/office/drawing/2014/main" id="{3B6664F5-9AE1-456C-82F1-D31C1160E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0886455"/>
                <a:ext cx="650875" cy="41275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79900" name="Rectangle 23">
                <a:extLst>
                  <a:ext uri="{FF2B5EF4-FFF2-40B4-BE49-F238E27FC236}">
                    <a16:creationId xmlns:a16="http://schemas.microsoft.com/office/drawing/2014/main" id="{66020C23-4AC0-47BB-94BA-1E7043547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51159" y="11018218"/>
                <a:ext cx="508000" cy="38100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</p:grpSp>
        <p:sp>
          <p:nvSpPr>
            <p:cNvPr id="79878" name="Title 1">
              <a:extLst>
                <a:ext uri="{FF2B5EF4-FFF2-40B4-BE49-F238E27FC236}">
                  <a16:creationId xmlns:a16="http://schemas.microsoft.com/office/drawing/2014/main" id="{9C8FFD5C-782C-40C3-9122-0CC7BFB290F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66138" y="1450975"/>
              <a:ext cx="3024187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ru-RU" altLang="en-US" sz="2000" b="1" dirty="0">
                  <a:solidFill>
                    <a:schemeClr val="bg1"/>
                  </a:solidFill>
                </a:rPr>
                <a:t>Ушбу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вазиятда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манфаатлар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тўқнашуви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мавжудми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? </a:t>
              </a:r>
              <a:endParaRPr lang="en-US" altLang="en-US" sz="2000" b="1" dirty="0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ru-RU" altLang="en-US" sz="2000" b="1" dirty="0">
                  <a:solidFill>
                    <a:schemeClr val="bg1"/>
                  </a:solidFill>
                </a:rPr>
                <a:t>Агар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манфаатлар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тўқнашуви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мавжуд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бўлса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,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уни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қандай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аниқлаш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мумкин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ва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уни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қандай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қилиб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o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лдини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o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лиш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мумкин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?</a:t>
              </a:r>
              <a:endParaRPr lang="ru-RU" altLang="en-US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B3318-0CD4-4025-840D-0DA3D4228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527800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O</a:t>
            </a:r>
            <a:r>
              <a:rPr lang="ru-RU" dirty="0" err="1"/>
              <a:t>дамларнинг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зиддиятларга</a:t>
            </a:r>
            <a:r>
              <a:rPr lang="tr-TR" dirty="0"/>
              <a:t> </a:t>
            </a:r>
            <a:r>
              <a:rPr lang="ru-RU" dirty="0" err="1"/>
              <a:t>мис</a:t>
            </a:r>
            <a:r>
              <a:rPr lang="tr-TR" dirty="0"/>
              <a:t>o</a:t>
            </a:r>
            <a:r>
              <a:rPr lang="ru-RU" dirty="0" err="1"/>
              <a:t>ллар</a:t>
            </a:r>
            <a:r>
              <a:rPr lang="tr-TR" dirty="0"/>
              <a:t>, </a:t>
            </a:r>
            <a:r>
              <a:rPr lang="ru-RU" dirty="0" err="1"/>
              <a:t>уларнинг</a:t>
            </a:r>
            <a:r>
              <a:rPr lang="tr-TR" dirty="0"/>
              <a:t> o</a:t>
            </a:r>
            <a:r>
              <a:rPr lang="ru-RU" dirty="0" err="1"/>
              <a:t>қибатлари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</a:t>
            </a:r>
            <a:r>
              <a:rPr lang="tr-TR" dirty="0"/>
              <a:t> </a:t>
            </a:r>
            <a:r>
              <a:rPr lang="ru-RU" dirty="0" err="1"/>
              <a:t>бартараф</a:t>
            </a:r>
            <a:r>
              <a:rPr lang="tr-TR" dirty="0"/>
              <a:t> </a:t>
            </a:r>
            <a:r>
              <a:rPr lang="uz-Cyrl-UZ" dirty="0"/>
              <a:t>э</a:t>
            </a:r>
            <a:r>
              <a:rPr lang="ru-RU" dirty="0" err="1"/>
              <a:t>тиш</a:t>
            </a:r>
            <a:r>
              <a:rPr lang="tr-TR" dirty="0"/>
              <a:t> </a:t>
            </a:r>
            <a:r>
              <a:rPr lang="ru-RU" dirty="0" err="1"/>
              <a:t>йўллари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80899" name="Group 76">
            <a:extLst>
              <a:ext uri="{FF2B5EF4-FFF2-40B4-BE49-F238E27FC236}">
                <a16:creationId xmlns:a16="http://schemas.microsoft.com/office/drawing/2014/main" id="{8B8439EE-5A6F-496D-A14D-8BD6A533E046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46238"/>
            <a:ext cx="5592763" cy="531812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006A3667-CE69-4303-94E7-1BCA760C4683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AF79DD4F-FD53-450A-940D-C9002721D37A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3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4599C25-6D42-46D6-8C63-2ED109527759}"/>
              </a:ext>
            </a:extLst>
          </p:cNvPr>
          <p:cNvSpPr/>
          <p:nvPr/>
        </p:nvSpPr>
        <p:spPr>
          <a:xfrm>
            <a:off x="431800" y="223837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Йирик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тиж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фирмасида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уршид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аридлар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бўлими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шлиғи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рафиқаси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Дилд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мпют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никаси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тувчи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endParaRPr lang="ru-RU" sz="1400" dirty="0">
              <a:solidFill>
                <a:schemeClr val="bg2">
                  <a:lumMod val="50000"/>
                </a:schemeClr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                                   	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Ушбу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вазиятда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манфаатлар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   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тўқнашуви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мавжудми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? 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Агар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манфаатлар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	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тўқнашуви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			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мавжуд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бўлса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уни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қандай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			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аниқлаш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мумкин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ва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уни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			        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қандай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қилиб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o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лдини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o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лиш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 	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мумкин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8B4CF2C-E0DA-403F-9ABD-60584D416DAE}"/>
              </a:ext>
            </a:extLst>
          </p:cNvPr>
          <p:cNvSpPr txBox="1">
            <a:spLocks/>
          </p:cNvSpPr>
          <p:nvPr/>
        </p:nvSpPr>
        <p:spPr bwMode="auto">
          <a:xfrm>
            <a:off x="7446963" y="882650"/>
            <a:ext cx="45418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 dirty="0">
                <a:solidFill>
                  <a:schemeClr val="bg1"/>
                </a:solidFill>
              </a:rPr>
              <a:t>Агар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фирмалар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бир</a:t>
            </a:r>
            <a:r>
              <a:rPr lang="tr-TR" altLang="en-US" sz="1600" b="1" dirty="0">
                <a:solidFill>
                  <a:schemeClr val="bg1"/>
                </a:solidFill>
              </a:rPr>
              <a:t>-</a:t>
            </a:r>
            <a:r>
              <a:rPr lang="ru-RU" altLang="en-US" sz="1600" b="1" dirty="0" err="1">
                <a:solidFill>
                  <a:schemeClr val="bg1"/>
                </a:solidFill>
              </a:rPr>
              <a:t>бирлари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билан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ҳ</a:t>
            </a:r>
            <a:r>
              <a:rPr lang="tr-TR" altLang="en-US" sz="1600" b="1" dirty="0">
                <a:solidFill>
                  <a:schemeClr val="bg1"/>
                </a:solidFill>
              </a:rPr>
              <a:t>e</a:t>
            </a:r>
            <a:r>
              <a:rPr lang="ru-RU" altLang="en-US" sz="1600" b="1" dirty="0">
                <a:solidFill>
                  <a:schemeClr val="bg1"/>
                </a:solidFill>
              </a:rPr>
              <a:t>ч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қандай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шартн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ма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ёки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к</a:t>
            </a:r>
            <a:r>
              <a:rPr lang="en-US" altLang="en-US" sz="1600" b="1" dirty="0">
                <a:solidFill>
                  <a:schemeClr val="bg1"/>
                </a:solidFill>
              </a:rPr>
              <a:t>e</a:t>
            </a:r>
            <a:r>
              <a:rPr lang="ru-RU" altLang="en-US" sz="1600" b="1" dirty="0" err="1">
                <a:solidFill>
                  <a:schemeClr val="bg1"/>
                </a:solidFill>
              </a:rPr>
              <a:t>лишувлар</a:t>
            </a:r>
            <a:r>
              <a:rPr lang="en-US" altLang="en-US" sz="1600" b="1" dirty="0">
                <a:solidFill>
                  <a:schemeClr val="bg1"/>
                </a:solidFill>
              </a:rPr>
              <a:t>    </a:t>
            </a:r>
            <a:r>
              <a:rPr lang="ru-RU" altLang="en-US" sz="1600" b="1" dirty="0" err="1">
                <a:solidFill>
                  <a:schemeClr val="bg1"/>
                </a:solidFill>
              </a:rPr>
              <a:t>тузмаган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бўлсалар</a:t>
            </a:r>
            <a:r>
              <a:rPr lang="tr-TR" altLang="en-US" sz="1600" b="1" dirty="0">
                <a:solidFill>
                  <a:schemeClr val="bg1"/>
                </a:solidFill>
              </a:rPr>
              <a:t> - </a:t>
            </a:r>
            <a:r>
              <a:rPr lang="ru-RU" altLang="en-US" sz="1600" b="1" dirty="0" err="1">
                <a:solidFill>
                  <a:schemeClr val="bg1"/>
                </a:solidFill>
              </a:rPr>
              <a:t>фирмаларнинг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бир</a:t>
            </a:r>
            <a:r>
              <a:rPr lang="tr-TR" altLang="en-US" sz="1600" b="1" dirty="0">
                <a:solidFill>
                  <a:schemeClr val="bg1"/>
                </a:solidFill>
              </a:rPr>
              <a:t>-</a:t>
            </a:r>
            <a:r>
              <a:rPr lang="ru-RU" altLang="en-US" sz="1600" b="1" dirty="0" err="1">
                <a:solidFill>
                  <a:schemeClr val="bg1"/>
                </a:solidFill>
              </a:rPr>
              <a:t>бири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билан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ҳ</a:t>
            </a:r>
            <a:r>
              <a:rPr lang="tr-TR" altLang="en-US" sz="1600" b="1" dirty="0">
                <a:solidFill>
                  <a:schemeClr val="bg1"/>
                </a:solidFill>
              </a:rPr>
              <a:t>e</a:t>
            </a:r>
            <a:r>
              <a:rPr lang="ru-RU" altLang="en-US" sz="1600" b="1" dirty="0">
                <a:solidFill>
                  <a:schemeClr val="bg1"/>
                </a:solidFill>
              </a:rPr>
              <a:t>ч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қандай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ал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қаси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мавжуд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бўлмаса</a:t>
            </a:r>
            <a:r>
              <a:rPr lang="tr-TR" altLang="en-US" sz="1600" b="1" dirty="0">
                <a:solidFill>
                  <a:schemeClr val="bg1"/>
                </a:solidFill>
              </a:rPr>
              <a:t>, </a:t>
            </a:r>
            <a:r>
              <a:rPr lang="ru-RU" altLang="en-US" sz="1600" b="1" dirty="0" err="1">
                <a:solidFill>
                  <a:schemeClr val="bg1"/>
                </a:solidFill>
              </a:rPr>
              <a:t>бу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ҳ</a:t>
            </a:r>
            <a:r>
              <a:rPr lang="en-US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лда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манфаатлар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тўқнашуви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мавжуд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бўлмайди</a:t>
            </a:r>
            <a:r>
              <a:rPr lang="tr-TR" altLang="en-US" sz="1600" b="1" dirty="0">
                <a:solidFill>
                  <a:schemeClr val="bg1"/>
                </a:solidFill>
              </a:rPr>
              <a:t>.</a:t>
            </a:r>
            <a:endParaRPr lang="en-US" altLang="en-US" sz="1600" b="1" dirty="0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sz="1600" b="1" dirty="0">
                <a:solidFill>
                  <a:schemeClr val="bg1"/>
                </a:solidFill>
              </a:rPr>
              <a:t>Агар</a:t>
            </a:r>
            <a:r>
              <a:rPr lang="tr-TR" altLang="en-US" sz="1600" b="1" dirty="0">
                <a:solidFill>
                  <a:schemeClr val="bg1"/>
                </a:solidFill>
              </a:rPr>
              <a:t> X</a:t>
            </a:r>
            <a:r>
              <a:rPr lang="ru-RU" altLang="en-US" sz="1600" b="1" dirty="0" err="1">
                <a:solidFill>
                  <a:schemeClr val="bg1"/>
                </a:solidFill>
              </a:rPr>
              <a:t>уршиднинг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к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мпанияси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к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мпют</a:t>
            </a:r>
            <a:r>
              <a:rPr lang="tr-TR" altLang="en-US" sz="1600" b="1" dirty="0">
                <a:solidFill>
                  <a:schemeClr val="bg1"/>
                </a:solidFill>
              </a:rPr>
              <a:t>e</a:t>
            </a:r>
            <a:r>
              <a:rPr lang="ru-RU" altLang="en-US" sz="1600" b="1" dirty="0">
                <a:solidFill>
                  <a:schemeClr val="bg1"/>
                </a:solidFill>
              </a:rPr>
              <a:t>р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т</a:t>
            </a:r>
            <a:r>
              <a:rPr lang="tr-TR" altLang="en-US" sz="1600" b="1" dirty="0">
                <a:solidFill>
                  <a:schemeClr val="bg1"/>
                </a:solidFill>
              </a:rPr>
              <a:t>ex</a:t>
            </a:r>
            <a:r>
              <a:rPr lang="ru-RU" altLang="en-US" sz="1600" b="1" dirty="0" err="1">
                <a:solidFill>
                  <a:schemeClr val="bg1"/>
                </a:solidFill>
              </a:rPr>
              <a:t>никасини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с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тиб</a:t>
            </a:r>
            <a:r>
              <a:rPr lang="tr-TR" altLang="en-US" sz="1600" b="1" dirty="0">
                <a:solidFill>
                  <a:schemeClr val="bg1"/>
                </a:solidFill>
              </a:rPr>
              <a:t> o</a:t>
            </a:r>
            <a:r>
              <a:rPr lang="ru-RU" altLang="en-US" sz="1600" b="1" dirty="0">
                <a:solidFill>
                  <a:schemeClr val="bg1"/>
                </a:solidFill>
              </a:rPr>
              <a:t>лишни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б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шласа</a:t>
            </a:r>
            <a:r>
              <a:rPr lang="tr-TR" altLang="en-US" sz="1600" b="1" dirty="0">
                <a:solidFill>
                  <a:schemeClr val="bg1"/>
                </a:solidFill>
              </a:rPr>
              <a:t>, X</a:t>
            </a:r>
            <a:r>
              <a:rPr lang="ru-RU" altLang="en-US" sz="1600" b="1" dirty="0" err="1">
                <a:solidFill>
                  <a:schemeClr val="bg1"/>
                </a:solidFill>
              </a:rPr>
              <a:t>уршид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Дилд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ранинг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к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мпаниясидан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асб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>
                <a:solidFill>
                  <a:schemeClr val="bg1"/>
                </a:solidFill>
              </a:rPr>
              <a:t>б</a:t>
            </a:r>
            <a:r>
              <a:rPr lang="tr-TR" altLang="en-US" sz="1600" b="1" dirty="0">
                <a:solidFill>
                  <a:schemeClr val="bg1"/>
                </a:solidFill>
              </a:rPr>
              <a:t>-</a:t>
            </a:r>
            <a:r>
              <a:rPr lang="ru-RU" altLang="en-US" sz="1600" b="1" dirty="0" err="1">
                <a:solidFill>
                  <a:schemeClr val="bg1"/>
                </a:solidFill>
              </a:rPr>
              <a:t>ускуналарни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б</a:t>
            </a:r>
            <a:r>
              <a:rPr lang="en-US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>
                <a:solidFill>
                  <a:schemeClr val="bg1"/>
                </a:solidFill>
              </a:rPr>
              <a:t>з</a:t>
            </a:r>
            <a:r>
              <a:rPr lang="en-US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>
                <a:solidFill>
                  <a:schemeClr val="bg1"/>
                </a:solidFill>
              </a:rPr>
              <a:t>р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нар</a:t>
            </a:r>
            <a:r>
              <a:rPr lang="en-US" altLang="en-US" sz="1600" b="1" dirty="0">
                <a:solidFill>
                  <a:schemeClr val="bg1"/>
                </a:solidFill>
              </a:rPr>
              <a:t>x</a:t>
            </a:r>
            <a:r>
              <a:rPr lang="ru-RU" altLang="en-US" sz="1600" b="1" dirty="0" err="1">
                <a:solidFill>
                  <a:schemeClr val="bg1"/>
                </a:solidFill>
              </a:rPr>
              <a:t>ларидан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шириб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юб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рилган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нар</a:t>
            </a:r>
            <a:r>
              <a:rPr lang="tr-TR" altLang="en-US" sz="1600" b="1" dirty="0">
                <a:solidFill>
                  <a:schemeClr val="bg1"/>
                </a:solidFill>
              </a:rPr>
              <a:t>x</a:t>
            </a:r>
            <a:r>
              <a:rPr lang="ru-RU" altLang="en-US" sz="1600" b="1" dirty="0">
                <a:solidFill>
                  <a:schemeClr val="bg1"/>
                </a:solidFill>
              </a:rPr>
              <a:t>да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с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тиб</a:t>
            </a:r>
            <a:r>
              <a:rPr lang="tr-TR" altLang="en-US" sz="1600" b="1" dirty="0">
                <a:solidFill>
                  <a:schemeClr val="bg1"/>
                </a:solidFill>
              </a:rPr>
              <a:t> o</a:t>
            </a:r>
            <a:r>
              <a:rPr lang="ru-RU" altLang="en-US" sz="1600" b="1" dirty="0">
                <a:solidFill>
                  <a:schemeClr val="bg1"/>
                </a:solidFill>
              </a:rPr>
              <a:t>лиши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мумкин</a:t>
            </a:r>
            <a:r>
              <a:rPr lang="en-US" altLang="en-US" sz="1600" b="1" dirty="0">
                <a:solidFill>
                  <a:schemeClr val="bg1"/>
                </a:solidFill>
              </a:rPr>
              <a:t>. </a:t>
            </a:r>
            <a:r>
              <a:rPr lang="ru-RU" altLang="en-US" sz="1600" b="1" dirty="0">
                <a:solidFill>
                  <a:schemeClr val="bg1"/>
                </a:solidFill>
              </a:rPr>
              <a:t>Л</a:t>
            </a:r>
            <a:r>
              <a:rPr lang="tr-TR" altLang="en-US" sz="1600" b="1" dirty="0">
                <a:solidFill>
                  <a:schemeClr val="bg1"/>
                </a:solidFill>
              </a:rPr>
              <a:t>e</a:t>
            </a:r>
            <a:r>
              <a:rPr lang="ru-RU" altLang="en-US" sz="1600" b="1" dirty="0" err="1">
                <a:solidFill>
                  <a:schemeClr val="bg1"/>
                </a:solidFill>
              </a:rPr>
              <a:t>кин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с</a:t>
            </a:r>
            <a:r>
              <a:rPr lang="en-US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тиб</a:t>
            </a:r>
            <a:r>
              <a:rPr lang="en-US" altLang="en-US" sz="1600" b="1" dirty="0">
                <a:solidFill>
                  <a:schemeClr val="bg1"/>
                </a:solidFill>
              </a:rPr>
              <a:t> o</a:t>
            </a:r>
            <a:r>
              <a:rPr lang="ru-RU" altLang="en-US" sz="1600" b="1" dirty="0" err="1">
                <a:solidFill>
                  <a:schemeClr val="bg1"/>
                </a:solidFill>
              </a:rPr>
              <a:t>линган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жиҳ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злар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сифатсиз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бўлиши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ҳам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мумкин</a:t>
            </a:r>
            <a:r>
              <a:rPr lang="tr-TR" altLang="en-US" sz="1600" b="1" dirty="0">
                <a:solidFill>
                  <a:schemeClr val="bg1"/>
                </a:solidFill>
              </a:rPr>
              <a:t>, </a:t>
            </a:r>
            <a:r>
              <a:rPr lang="ru-RU" altLang="en-US" sz="1600" b="1" dirty="0" err="1">
                <a:solidFill>
                  <a:schemeClr val="bg1"/>
                </a:solidFill>
              </a:rPr>
              <a:t>чунки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Дилд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ра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т</a:t>
            </a:r>
            <a:r>
              <a:rPr lang="tr-TR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варларни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қабул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қилиш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амалиёти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tr-TR" altLang="en-US" sz="1600" b="1" dirty="0">
                <a:solidFill>
                  <a:schemeClr val="bg1"/>
                </a:solidFill>
              </a:rPr>
              <a:t>X</a:t>
            </a:r>
            <a:r>
              <a:rPr lang="ru-RU" altLang="en-US" sz="1600" b="1" dirty="0" err="1">
                <a:solidFill>
                  <a:schemeClr val="bg1"/>
                </a:solidFill>
              </a:rPr>
              <a:t>уршиднинг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зиммасида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бўлишини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билади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ва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маҳсул</a:t>
            </a:r>
            <a:r>
              <a:rPr lang="en-US" altLang="en-US" sz="1600" b="1" dirty="0">
                <a:solidFill>
                  <a:schemeClr val="bg1"/>
                </a:solidFill>
              </a:rPr>
              <a:t>o</a:t>
            </a:r>
            <a:r>
              <a:rPr lang="ru-RU" altLang="en-US" sz="1600" b="1" dirty="0" err="1">
                <a:solidFill>
                  <a:schemeClr val="bg1"/>
                </a:solidFill>
              </a:rPr>
              <a:t>тларни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tr-TR" altLang="en-US" sz="1600" b="1" dirty="0">
                <a:solidFill>
                  <a:schemeClr val="bg1"/>
                </a:solidFill>
              </a:rPr>
              <a:t>e</a:t>
            </a:r>
            <a:r>
              <a:rPr lang="ru-RU" altLang="en-US" sz="1600" b="1" dirty="0" err="1">
                <a:solidFill>
                  <a:schemeClr val="bg1"/>
                </a:solidFill>
              </a:rPr>
              <a:t>тказиб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>
                <a:solidFill>
                  <a:schemeClr val="bg1"/>
                </a:solidFill>
              </a:rPr>
              <a:t>б</a:t>
            </a:r>
            <a:r>
              <a:rPr lang="tr-TR" altLang="en-US" sz="1600" b="1" dirty="0">
                <a:solidFill>
                  <a:schemeClr val="bg1"/>
                </a:solidFill>
              </a:rPr>
              <a:t>e</a:t>
            </a:r>
            <a:r>
              <a:rPr lang="ru-RU" altLang="en-US" sz="1600" b="1" dirty="0" err="1">
                <a:solidFill>
                  <a:schemeClr val="bg1"/>
                </a:solidFill>
              </a:rPr>
              <a:t>рувчини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танлаш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ва</a:t>
            </a:r>
            <a:r>
              <a:rPr lang="tr-TR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камчиликларга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кўзини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юмишини</a:t>
            </a:r>
            <a:r>
              <a:rPr lang="en-US" altLang="en-US" sz="1600" b="1" dirty="0">
                <a:solidFill>
                  <a:schemeClr val="bg1"/>
                </a:solidFill>
              </a:rPr>
              <a:t> </a:t>
            </a:r>
            <a:r>
              <a:rPr lang="ru-RU" altLang="en-US" sz="1600" b="1" dirty="0" err="1">
                <a:solidFill>
                  <a:schemeClr val="bg1"/>
                </a:solidFill>
              </a:rPr>
              <a:t>билади</a:t>
            </a:r>
            <a:r>
              <a:rPr lang="en-US" altLang="en-US" sz="1600" b="1" dirty="0">
                <a:solidFill>
                  <a:schemeClr val="bg1"/>
                </a:solidFill>
              </a:rPr>
              <a:t>.</a:t>
            </a:r>
            <a:endParaRPr lang="ru-RU" altLang="en-US" sz="1600" b="1" dirty="0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tr-TR" altLang="en-US" sz="2000" b="1" dirty="0">
                <a:solidFill>
                  <a:schemeClr val="bg1"/>
                </a:solidFill>
              </a:rPr>
              <a:t>X</a:t>
            </a:r>
            <a:r>
              <a:rPr lang="ru-RU" altLang="en-US" sz="2000" b="1" dirty="0" err="1">
                <a:solidFill>
                  <a:schemeClr val="bg1"/>
                </a:solidFill>
              </a:rPr>
              <a:t>уршид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ишлайдиган</a:t>
            </a:r>
            <a:r>
              <a:rPr lang="en-US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ташкил</a:t>
            </a:r>
            <a:r>
              <a:rPr lang="en-US" altLang="en-US" sz="2000" b="1" dirty="0">
                <a:solidFill>
                  <a:schemeClr val="bg1"/>
                </a:solidFill>
              </a:rPr>
              <a:t>o</a:t>
            </a:r>
            <a:r>
              <a:rPr lang="ru-RU" altLang="en-US" sz="2000" b="1" dirty="0">
                <a:solidFill>
                  <a:schemeClr val="bg1"/>
                </a:solidFill>
              </a:rPr>
              <a:t>т</a:t>
            </a:r>
            <a:r>
              <a:rPr lang="en-US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манфаатлар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тўқнашувини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ҳал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қилиш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учун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қандай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>
                <a:solidFill>
                  <a:schemeClr val="bg1"/>
                </a:solidFill>
              </a:rPr>
              <a:t>ч</a:t>
            </a:r>
            <a:r>
              <a:rPr lang="tr-TR" altLang="en-US" sz="2000" b="1" dirty="0">
                <a:solidFill>
                  <a:schemeClr val="bg1"/>
                </a:solidFill>
              </a:rPr>
              <a:t>o</a:t>
            </a:r>
            <a:r>
              <a:rPr lang="ru-RU" altLang="en-US" sz="2000" b="1" dirty="0" err="1">
                <a:solidFill>
                  <a:schemeClr val="bg1"/>
                </a:solidFill>
              </a:rPr>
              <a:t>ралар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кўриши</a:t>
            </a:r>
            <a:r>
              <a:rPr lang="tr-TR" altLang="en-US" sz="2000" b="1" dirty="0">
                <a:solidFill>
                  <a:schemeClr val="bg1"/>
                </a:solidFill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</a:rPr>
              <a:t>мумкин</a:t>
            </a:r>
            <a:r>
              <a:rPr lang="tr-TR" altLang="en-US" sz="2000" b="1" dirty="0">
                <a:solidFill>
                  <a:schemeClr val="bg1"/>
                </a:solidFill>
              </a:rPr>
              <a:t>?</a:t>
            </a:r>
            <a:endParaRPr lang="ru-RU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80902" name="Group 4">
            <a:extLst>
              <a:ext uri="{FF2B5EF4-FFF2-40B4-BE49-F238E27FC236}">
                <a16:creationId xmlns:a16="http://schemas.microsoft.com/office/drawing/2014/main" id="{1D689CE6-AEB4-47EE-BBEE-52A52225D6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800" y="3179763"/>
            <a:ext cx="2489200" cy="3679825"/>
            <a:chOff x="272" y="2003"/>
            <a:chExt cx="1568" cy="2318"/>
          </a:xfrm>
        </p:grpSpPr>
        <p:sp>
          <p:nvSpPr>
            <p:cNvPr id="80903" name="AutoShape 3">
              <a:extLst>
                <a:ext uri="{FF2B5EF4-FFF2-40B4-BE49-F238E27FC236}">
                  <a16:creationId xmlns:a16="http://schemas.microsoft.com/office/drawing/2014/main" id="{782978A6-C337-41D2-B805-CC5A720A14D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2" y="2003"/>
              <a:ext cx="1568" cy="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4" name="Freeform 5">
              <a:extLst>
                <a:ext uri="{FF2B5EF4-FFF2-40B4-BE49-F238E27FC236}">
                  <a16:creationId xmlns:a16="http://schemas.microsoft.com/office/drawing/2014/main" id="{D59D18E2-AF8C-441A-8FB3-4BCF886F6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" y="2294"/>
              <a:ext cx="522" cy="382"/>
            </a:xfrm>
            <a:custGeom>
              <a:avLst/>
              <a:gdLst>
                <a:gd name="T0" fmla="*/ 8795685 w 68"/>
                <a:gd name="T1" fmla="*/ 2187340 h 50"/>
                <a:gd name="T2" fmla="*/ 10236949 w 68"/>
                <a:gd name="T3" fmla="*/ 3591189 h 50"/>
                <a:gd name="T4" fmla="*/ 13914591 w 68"/>
                <a:gd name="T5" fmla="*/ 6950475 h 50"/>
                <a:gd name="T6" fmla="*/ 10636363 w 68"/>
                <a:gd name="T7" fmla="*/ 9941864 h 50"/>
                <a:gd name="T8" fmla="*/ 2667090 w 68"/>
                <a:gd name="T9" fmla="*/ 9941864 h 50"/>
                <a:gd name="T10" fmla="*/ 0 w 68"/>
                <a:gd name="T11" fmla="*/ 7158275 h 50"/>
                <a:gd name="T12" fmla="*/ 4503708 w 68"/>
                <a:gd name="T13" fmla="*/ 2187340 h 50"/>
                <a:gd name="T14" fmla="*/ 4503708 w 68"/>
                <a:gd name="T15" fmla="*/ 0 h 50"/>
                <a:gd name="T16" fmla="*/ 6556058 w 68"/>
                <a:gd name="T17" fmla="*/ 207793 h 50"/>
                <a:gd name="T18" fmla="*/ 8795685 w 68"/>
                <a:gd name="T19" fmla="*/ 0 h 50"/>
                <a:gd name="T20" fmla="*/ 8795685 w 68"/>
                <a:gd name="T21" fmla="*/ 218734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"/>
                <a:gd name="T34" fmla="*/ 0 h 50"/>
                <a:gd name="T35" fmla="*/ 68 w 68"/>
                <a:gd name="T36" fmla="*/ 50 h 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" h="50">
                  <a:moveTo>
                    <a:pt x="43" y="11"/>
                  </a:moveTo>
                  <a:cubicBezTo>
                    <a:pt x="44" y="13"/>
                    <a:pt x="47" y="16"/>
                    <a:pt x="50" y="18"/>
                  </a:cubicBezTo>
                  <a:cubicBezTo>
                    <a:pt x="62" y="23"/>
                    <a:pt x="64" y="22"/>
                    <a:pt x="68" y="35"/>
                  </a:cubicBezTo>
                  <a:cubicBezTo>
                    <a:pt x="63" y="42"/>
                    <a:pt x="59" y="47"/>
                    <a:pt x="52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47"/>
                    <a:pt x="5" y="42"/>
                    <a:pt x="0" y="36"/>
                  </a:cubicBezTo>
                  <a:cubicBezTo>
                    <a:pt x="0" y="14"/>
                    <a:pt x="17" y="27"/>
                    <a:pt x="22" y="11"/>
                  </a:cubicBezTo>
                  <a:cubicBezTo>
                    <a:pt x="23" y="8"/>
                    <a:pt x="23" y="4"/>
                    <a:pt x="22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4"/>
                    <a:pt x="42" y="8"/>
                    <a:pt x="43" y="11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5" name="Freeform 6">
              <a:extLst>
                <a:ext uri="{FF2B5EF4-FFF2-40B4-BE49-F238E27FC236}">
                  <a16:creationId xmlns:a16="http://schemas.microsoft.com/office/drawing/2014/main" id="{22D98542-6345-40A1-BFAF-24CCD6E8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2294"/>
              <a:ext cx="261" cy="382"/>
            </a:xfrm>
            <a:custGeom>
              <a:avLst/>
              <a:gdLst>
                <a:gd name="T0" fmla="*/ 2239626 w 34"/>
                <a:gd name="T1" fmla="*/ 2187340 h 50"/>
                <a:gd name="T2" fmla="*/ 3278236 w 34"/>
                <a:gd name="T3" fmla="*/ 3175131 h 50"/>
                <a:gd name="T4" fmla="*/ 6959126 w 34"/>
                <a:gd name="T5" fmla="*/ 7158275 h 50"/>
                <a:gd name="T6" fmla="*/ 4104701 w 34"/>
                <a:gd name="T7" fmla="*/ 9941864 h 50"/>
                <a:gd name="T8" fmla="*/ 0 w 34"/>
                <a:gd name="T9" fmla="*/ 9941864 h 50"/>
                <a:gd name="T10" fmla="*/ 0 w 34"/>
                <a:gd name="T11" fmla="*/ 207793 h 50"/>
                <a:gd name="T12" fmla="*/ 0 w 34"/>
                <a:gd name="T13" fmla="*/ 207793 h 50"/>
                <a:gd name="T14" fmla="*/ 2239626 w 34"/>
                <a:gd name="T15" fmla="*/ 0 h 50"/>
                <a:gd name="T16" fmla="*/ 2239626 w 34"/>
                <a:gd name="T17" fmla="*/ 2187340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50"/>
                <a:gd name="T29" fmla="*/ 34 w 34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50">
                  <a:moveTo>
                    <a:pt x="11" y="11"/>
                  </a:moveTo>
                  <a:cubicBezTo>
                    <a:pt x="11" y="13"/>
                    <a:pt x="14" y="15"/>
                    <a:pt x="16" y="16"/>
                  </a:cubicBezTo>
                  <a:cubicBezTo>
                    <a:pt x="28" y="23"/>
                    <a:pt x="33" y="23"/>
                    <a:pt x="34" y="36"/>
                  </a:cubicBezTo>
                  <a:cubicBezTo>
                    <a:pt x="29" y="42"/>
                    <a:pt x="27" y="47"/>
                    <a:pt x="2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4"/>
                    <a:pt x="10" y="8"/>
                    <a:pt x="11" y="11"/>
                  </a:cubicBezTo>
                  <a:close/>
                </a:path>
              </a:pathLst>
            </a:custGeom>
            <a:solidFill>
              <a:srgbClr val="E0A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6" name="Freeform 7">
              <a:extLst>
                <a:ext uri="{FF2B5EF4-FFF2-40B4-BE49-F238E27FC236}">
                  <a16:creationId xmlns:a16="http://schemas.microsoft.com/office/drawing/2014/main" id="{56CD42A9-80F5-41D3-9470-B5F33A080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" y="2018"/>
              <a:ext cx="253" cy="337"/>
            </a:xfrm>
            <a:custGeom>
              <a:avLst/>
              <a:gdLst>
                <a:gd name="T0" fmla="*/ 3444610 w 33"/>
                <a:gd name="T1" fmla="*/ 8881674 h 44"/>
                <a:gd name="T2" fmla="*/ 3258049 w 33"/>
                <a:gd name="T3" fmla="*/ 8881674 h 44"/>
                <a:gd name="T4" fmla="*/ 2435631 w 33"/>
                <a:gd name="T5" fmla="*/ 8671838 h 44"/>
                <a:gd name="T6" fmla="*/ 1827756 w 33"/>
                <a:gd name="T7" fmla="*/ 8066219 h 44"/>
                <a:gd name="T8" fmla="*/ 1005338 w 33"/>
                <a:gd name="T9" fmla="*/ 7460528 h 44"/>
                <a:gd name="T10" fmla="*/ 822419 w 33"/>
                <a:gd name="T11" fmla="*/ 6245651 h 44"/>
                <a:gd name="T12" fmla="*/ 397455 w 33"/>
                <a:gd name="T13" fmla="*/ 5454422 h 44"/>
                <a:gd name="T14" fmla="*/ 0 w 33"/>
                <a:gd name="T15" fmla="*/ 4243114 h 44"/>
                <a:gd name="T16" fmla="*/ 0 w 33"/>
                <a:gd name="T17" fmla="*/ 3847329 h 44"/>
                <a:gd name="T18" fmla="*/ 607882 w 33"/>
                <a:gd name="T19" fmla="*/ 4032872 h 44"/>
                <a:gd name="T20" fmla="*/ 607882 w 33"/>
                <a:gd name="T21" fmla="*/ 2821571 h 44"/>
                <a:gd name="T22" fmla="*/ 6090729 w 33"/>
                <a:gd name="T23" fmla="*/ 2821571 h 44"/>
                <a:gd name="T24" fmla="*/ 6090729 w 33"/>
                <a:gd name="T25" fmla="*/ 4032872 h 44"/>
                <a:gd name="T26" fmla="*/ 6702191 w 33"/>
                <a:gd name="T27" fmla="*/ 3847329 h 44"/>
                <a:gd name="T28" fmla="*/ 6702191 w 33"/>
                <a:gd name="T29" fmla="*/ 4243114 h 44"/>
                <a:gd name="T30" fmla="*/ 6305211 w 33"/>
                <a:gd name="T31" fmla="*/ 5454422 h 44"/>
                <a:gd name="T32" fmla="*/ 5693688 w 33"/>
                <a:gd name="T33" fmla="*/ 6245651 h 44"/>
                <a:gd name="T34" fmla="*/ 5693688 w 33"/>
                <a:gd name="T35" fmla="*/ 7274512 h 44"/>
                <a:gd name="T36" fmla="*/ 4874911 w 33"/>
                <a:gd name="T37" fmla="*/ 8066219 h 44"/>
                <a:gd name="T38" fmla="*/ 4263387 w 33"/>
                <a:gd name="T39" fmla="*/ 8671838 h 44"/>
                <a:gd name="T40" fmla="*/ 3444610 w 33"/>
                <a:gd name="T41" fmla="*/ 8881674 h 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"/>
                <a:gd name="T64" fmla="*/ 0 h 44"/>
                <a:gd name="T65" fmla="*/ 33 w 33"/>
                <a:gd name="T66" fmla="*/ 44 h 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" h="44">
                  <a:moveTo>
                    <a:pt x="17" y="44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4" y="44"/>
                    <a:pt x="13" y="44"/>
                    <a:pt x="12" y="43"/>
                  </a:cubicBezTo>
                  <a:cubicBezTo>
                    <a:pt x="11" y="43"/>
                    <a:pt x="11" y="42"/>
                    <a:pt x="9" y="40"/>
                  </a:cubicBezTo>
                  <a:cubicBezTo>
                    <a:pt x="8" y="39"/>
                    <a:pt x="6" y="38"/>
                    <a:pt x="5" y="37"/>
                  </a:cubicBezTo>
                  <a:cubicBezTo>
                    <a:pt x="4" y="35"/>
                    <a:pt x="5" y="33"/>
                    <a:pt x="4" y="31"/>
                  </a:cubicBezTo>
                  <a:cubicBezTo>
                    <a:pt x="3" y="32"/>
                    <a:pt x="2" y="28"/>
                    <a:pt x="2" y="27"/>
                  </a:cubicBezTo>
                  <a:cubicBezTo>
                    <a:pt x="1" y="25"/>
                    <a:pt x="0" y="23"/>
                    <a:pt x="0" y="21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1" y="18"/>
                    <a:pt x="2" y="18"/>
                    <a:pt x="3" y="20"/>
                  </a:cubicBezTo>
                  <a:cubicBezTo>
                    <a:pt x="3" y="18"/>
                    <a:pt x="3" y="16"/>
                    <a:pt x="3" y="14"/>
                  </a:cubicBezTo>
                  <a:cubicBezTo>
                    <a:pt x="5" y="5"/>
                    <a:pt x="27" y="0"/>
                    <a:pt x="30" y="14"/>
                  </a:cubicBezTo>
                  <a:cubicBezTo>
                    <a:pt x="30" y="16"/>
                    <a:pt x="30" y="18"/>
                    <a:pt x="30" y="20"/>
                  </a:cubicBezTo>
                  <a:cubicBezTo>
                    <a:pt x="31" y="18"/>
                    <a:pt x="32" y="18"/>
                    <a:pt x="33" y="19"/>
                  </a:cubicBezTo>
                  <a:cubicBezTo>
                    <a:pt x="33" y="19"/>
                    <a:pt x="33" y="20"/>
                    <a:pt x="33" y="21"/>
                  </a:cubicBezTo>
                  <a:cubicBezTo>
                    <a:pt x="33" y="23"/>
                    <a:pt x="31" y="25"/>
                    <a:pt x="31" y="27"/>
                  </a:cubicBezTo>
                  <a:cubicBezTo>
                    <a:pt x="31" y="28"/>
                    <a:pt x="30" y="31"/>
                    <a:pt x="28" y="31"/>
                  </a:cubicBezTo>
                  <a:cubicBezTo>
                    <a:pt x="28" y="33"/>
                    <a:pt x="28" y="35"/>
                    <a:pt x="28" y="36"/>
                  </a:cubicBezTo>
                  <a:cubicBezTo>
                    <a:pt x="27" y="38"/>
                    <a:pt x="25" y="39"/>
                    <a:pt x="24" y="40"/>
                  </a:cubicBezTo>
                  <a:cubicBezTo>
                    <a:pt x="22" y="42"/>
                    <a:pt x="22" y="43"/>
                    <a:pt x="21" y="43"/>
                  </a:cubicBezTo>
                  <a:cubicBezTo>
                    <a:pt x="19" y="44"/>
                    <a:pt x="18" y="44"/>
                    <a:pt x="17" y="44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7" name="Freeform 8">
              <a:extLst>
                <a:ext uri="{FF2B5EF4-FFF2-40B4-BE49-F238E27FC236}">
                  <a16:creationId xmlns:a16="http://schemas.microsoft.com/office/drawing/2014/main" id="{2E42A622-7330-4528-A6FC-1CA518EF4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2057"/>
              <a:ext cx="130" cy="298"/>
            </a:xfrm>
            <a:custGeom>
              <a:avLst/>
              <a:gdLst>
                <a:gd name="T0" fmla="*/ 208413 w 17"/>
                <a:gd name="T1" fmla="*/ 7762089 h 39"/>
                <a:gd name="T2" fmla="*/ 0 w 17"/>
                <a:gd name="T3" fmla="*/ 7762089 h 39"/>
                <a:gd name="T4" fmla="*/ 0 w 17"/>
                <a:gd name="T5" fmla="*/ 7762089 h 39"/>
                <a:gd name="T6" fmla="*/ 0 w 17"/>
                <a:gd name="T7" fmla="*/ 0 h 39"/>
                <a:gd name="T8" fmla="*/ 2797095 w 17"/>
                <a:gd name="T9" fmla="*/ 1796512 h 39"/>
                <a:gd name="T10" fmla="*/ 2797095 w 17"/>
                <a:gd name="T11" fmla="*/ 2996153 h 39"/>
                <a:gd name="T12" fmla="*/ 3399002 w 17"/>
                <a:gd name="T13" fmla="*/ 2788248 h 39"/>
                <a:gd name="T14" fmla="*/ 3399002 w 17"/>
                <a:gd name="T15" fmla="*/ 3176855 h 39"/>
                <a:gd name="T16" fmla="*/ 3005974 w 17"/>
                <a:gd name="T17" fmla="*/ 4376910 h 39"/>
                <a:gd name="T18" fmla="*/ 2407638 w 17"/>
                <a:gd name="T19" fmla="*/ 5184848 h 39"/>
                <a:gd name="T20" fmla="*/ 2407638 w 17"/>
                <a:gd name="T21" fmla="*/ 6173482 h 39"/>
                <a:gd name="T22" fmla="*/ 1593746 w 17"/>
                <a:gd name="T23" fmla="*/ 6954150 h 39"/>
                <a:gd name="T24" fmla="*/ 994997 w 17"/>
                <a:gd name="T25" fmla="*/ 7554177 h 39"/>
                <a:gd name="T26" fmla="*/ 208413 w 17"/>
                <a:gd name="T27" fmla="*/ 7762089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39"/>
                <a:gd name="T44" fmla="*/ 17 w 17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39">
                  <a:moveTo>
                    <a:pt x="1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2" y="2"/>
                    <a:pt x="14" y="9"/>
                  </a:cubicBezTo>
                  <a:cubicBezTo>
                    <a:pt x="14" y="11"/>
                    <a:pt x="14" y="13"/>
                    <a:pt x="14" y="15"/>
                  </a:cubicBezTo>
                  <a:cubicBezTo>
                    <a:pt x="15" y="13"/>
                    <a:pt x="16" y="13"/>
                    <a:pt x="17" y="14"/>
                  </a:cubicBezTo>
                  <a:cubicBezTo>
                    <a:pt x="17" y="14"/>
                    <a:pt x="17" y="15"/>
                    <a:pt x="17" y="16"/>
                  </a:cubicBezTo>
                  <a:cubicBezTo>
                    <a:pt x="17" y="18"/>
                    <a:pt x="15" y="20"/>
                    <a:pt x="15" y="22"/>
                  </a:cubicBezTo>
                  <a:cubicBezTo>
                    <a:pt x="15" y="23"/>
                    <a:pt x="14" y="26"/>
                    <a:pt x="12" y="26"/>
                  </a:cubicBezTo>
                  <a:cubicBezTo>
                    <a:pt x="12" y="28"/>
                    <a:pt x="12" y="30"/>
                    <a:pt x="12" y="31"/>
                  </a:cubicBezTo>
                  <a:cubicBezTo>
                    <a:pt x="11" y="33"/>
                    <a:pt x="9" y="34"/>
                    <a:pt x="8" y="35"/>
                  </a:cubicBezTo>
                  <a:cubicBezTo>
                    <a:pt x="6" y="37"/>
                    <a:pt x="6" y="38"/>
                    <a:pt x="5" y="38"/>
                  </a:cubicBezTo>
                  <a:cubicBezTo>
                    <a:pt x="3" y="39"/>
                    <a:pt x="2" y="39"/>
                    <a:pt x="1" y="39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8" name="Freeform 9">
              <a:extLst>
                <a:ext uri="{FF2B5EF4-FFF2-40B4-BE49-F238E27FC236}">
                  <a16:creationId xmlns:a16="http://schemas.microsoft.com/office/drawing/2014/main" id="{5A52964F-D936-4E64-A912-AD155AE2F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4229"/>
              <a:ext cx="169" cy="92"/>
            </a:xfrm>
            <a:custGeom>
              <a:avLst/>
              <a:gdLst>
                <a:gd name="T0" fmla="*/ 131 w 169"/>
                <a:gd name="T1" fmla="*/ 0 h 92"/>
                <a:gd name="T2" fmla="*/ 15 w 169"/>
                <a:gd name="T3" fmla="*/ 0 h 92"/>
                <a:gd name="T4" fmla="*/ 0 w 169"/>
                <a:gd name="T5" fmla="*/ 92 h 92"/>
                <a:gd name="T6" fmla="*/ 169 w 169"/>
                <a:gd name="T7" fmla="*/ 92 h 92"/>
                <a:gd name="T8" fmla="*/ 131 w 16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92"/>
                <a:gd name="T17" fmla="*/ 169 w 169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92">
                  <a:moveTo>
                    <a:pt x="131" y="0"/>
                  </a:moveTo>
                  <a:lnTo>
                    <a:pt x="15" y="0"/>
                  </a:lnTo>
                  <a:lnTo>
                    <a:pt x="0" y="92"/>
                  </a:lnTo>
                  <a:lnTo>
                    <a:pt x="169" y="9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662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9" name="Freeform 10">
              <a:extLst>
                <a:ext uri="{FF2B5EF4-FFF2-40B4-BE49-F238E27FC236}">
                  <a16:creationId xmlns:a16="http://schemas.microsoft.com/office/drawing/2014/main" id="{18DE39FE-C2F2-4DC6-AA78-C08AA5CF0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" y="4282"/>
              <a:ext cx="161" cy="39"/>
            </a:xfrm>
            <a:custGeom>
              <a:avLst/>
              <a:gdLst>
                <a:gd name="T0" fmla="*/ 161 w 161"/>
                <a:gd name="T1" fmla="*/ 39 h 39"/>
                <a:gd name="T2" fmla="*/ 115 w 161"/>
                <a:gd name="T3" fmla="*/ 0 h 39"/>
                <a:gd name="T4" fmla="*/ 31 w 161"/>
                <a:gd name="T5" fmla="*/ 0 h 39"/>
                <a:gd name="T6" fmla="*/ 0 w 161"/>
                <a:gd name="T7" fmla="*/ 39 h 39"/>
                <a:gd name="T8" fmla="*/ 161 w 161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"/>
                <a:gd name="T17" fmla="*/ 161 w 161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">
                  <a:moveTo>
                    <a:pt x="161" y="39"/>
                  </a:moveTo>
                  <a:lnTo>
                    <a:pt x="115" y="0"/>
                  </a:lnTo>
                  <a:lnTo>
                    <a:pt x="31" y="0"/>
                  </a:lnTo>
                  <a:lnTo>
                    <a:pt x="0" y="39"/>
                  </a:lnTo>
                  <a:lnTo>
                    <a:pt x="161" y="39"/>
                  </a:lnTo>
                  <a:close/>
                </a:path>
              </a:pathLst>
            </a:cu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0" name="Freeform 11">
              <a:extLst>
                <a:ext uri="{FF2B5EF4-FFF2-40B4-BE49-F238E27FC236}">
                  <a16:creationId xmlns:a16="http://schemas.microsoft.com/office/drawing/2014/main" id="{AAE6DD58-D5CD-4414-9671-FE414E835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4229"/>
              <a:ext cx="169" cy="92"/>
            </a:xfrm>
            <a:custGeom>
              <a:avLst/>
              <a:gdLst>
                <a:gd name="T0" fmla="*/ 31 w 169"/>
                <a:gd name="T1" fmla="*/ 0 h 92"/>
                <a:gd name="T2" fmla="*/ 146 w 169"/>
                <a:gd name="T3" fmla="*/ 0 h 92"/>
                <a:gd name="T4" fmla="*/ 169 w 169"/>
                <a:gd name="T5" fmla="*/ 92 h 92"/>
                <a:gd name="T6" fmla="*/ 0 w 169"/>
                <a:gd name="T7" fmla="*/ 92 h 92"/>
                <a:gd name="T8" fmla="*/ 31 w 16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92"/>
                <a:gd name="T17" fmla="*/ 169 w 169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92">
                  <a:moveTo>
                    <a:pt x="31" y="0"/>
                  </a:moveTo>
                  <a:lnTo>
                    <a:pt x="146" y="0"/>
                  </a:lnTo>
                  <a:lnTo>
                    <a:pt x="169" y="92"/>
                  </a:lnTo>
                  <a:lnTo>
                    <a:pt x="0" y="9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1" name="Freeform 12">
              <a:extLst>
                <a:ext uri="{FF2B5EF4-FFF2-40B4-BE49-F238E27FC236}">
                  <a16:creationId xmlns:a16="http://schemas.microsoft.com/office/drawing/2014/main" id="{8DB31888-AC8C-4D70-9307-0DD055885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4282"/>
              <a:ext cx="161" cy="39"/>
            </a:xfrm>
            <a:custGeom>
              <a:avLst/>
              <a:gdLst>
                <a:gd name="T0" fmla="*/ 0 w 161"/>
                <a:gd name="T1" fmla="*/ 39 h 39"/>
                <a:gd name="T2" fmla="*/ 46 w 161"/>
                <a:gd name="T3" fmla="*/ 0 h 39"/>
                <a:gd name="T4" fmla="*/ 131 w 161"/>
                <a:gd name="T5" fmla="*/ 0 h 39"/>
                <a:gd name="T6" fmla="*/ 161 w 161"/>
                <a:gd name="T7" fmla="*/ 39 h 39"/>
                <a:gd name="T8" fmla="*/ 0 w 161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"/>
                <a:gd name="T17" fmla="*/ 161 w 161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">
                  <a:moveTo>
                    <a:pt x="0" y="39"/>
                  </a:moveTo>
                  <a:lnTo>
                    <a:pt x="46" y="0"/>
                  </a:lnTo>
                  <a:lnTo>
                    <a:pt x="131" y="0"/>
                  </a:lnTo>
                  <a:lnTo>
                    <a:pt x="161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2" name="Freeform 13">
              <a:extLst>
                <a:ext uri="{FF2B5EF4-FFF2-40B4-BE49-F238E27FC236}">
                  <a16:creationId xmlns:a16="http://schemas.microsoft.com/office/drawing/2014/main" id="{76708FE0-C5C8-4921-B2D1-040A8883A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" y="2959"/>
              <a:ext cx="392" cy="1278"/>
            </a:xfrm>
            <a:custGeom>
              <a:avLst/>
              <a:gdLst>
                <a:gd name="T0" fmla="*/ 200 w 392"/>
                <a:gd name="T1" fmla="*/ 337 h 1278"/>
                <a:gd name="T2" fmla="*/ 177 w 392"/>
                <a:gd name="T3" fmla="*/ 750 h 1278"/>
                <a:gd name="T4" fmla="*/ 162 w 392"/>
                <a:gd name="T5" fmla="*/ 1278 h 1278"/>
                <a:gd name="T6" fmla="*/ 39 w 392"/>
                <a:gd name="T7" fmla="*/ 1278 h 1278"/>
                <a:gd name="T8" fmla="*/ 31 w 392"/>
                <a:gd name="T9" fmla="*/ 895 h 1278"/>
                <a:gd name="T10" fmla="*/ 39 w 392"/>
                <a:gd name="T11" fmla="*/ 757 h 1278"/>
                <a:gd name="T12" fmla="*/ 0 w 392"/>
                <a:gd name="T13" fmla="*/ 283 h 1278"/>
                <a:gd name="T14" fmla="*/ 16 w 392"/>
                <a:gd name="T15" fmla="*/ 16 h 1278"/>
                <a:gd name="T16" fmla="*/ 369 w 392"/>
                <a:gd name="T17" fmla="*/ 0 h 1278"/>
                <a:gd name="T18" fmla="*/ 377 w 392"/>
                <a:gd name="T19" fmla="*/ 757 h 1278"/>
                <a:gd name="T20" fmla="*/ 392 w 392"/>
                <a:gd name="T21" fmla="*/ 887 h 1278"/>
                <a:gd name="T22" fmla="*/ 269 w 392"/>
                <a:gd name="T23" fmla="*/ 750 h 1278"/>
                <a:gd name="T24" fmla="*/ 215 w 392"/>
                <a:gd name="T25" fmla="*/ 337 h 1278"/>
                <a:gd name="T26" fmla="*/ 200 w 392"/>
                <a:gd name="T27" fmla="*/ 337 h 12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2"/>
                <a:gd name="T43" fmla="*/ 0 h 1278"/>
                <a:gd name="T44" fmla="*/ 392 w 392"/>
                <a:gd name="T45" fmla="*/ 1278 h 12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2" h="1278">
                  <a:moveTo>
                    <a:pt x="200" y="337"/>
                  </a:moveTo>
                  <a:lnTo>
                    <a:pt x="177" y="750"/>
                  </a:lnTo>
                  <a:lnTo>
                    <a:pt x="162" y="1278"/>
                  </a:lnTo>
                  <a:lnTo>
                    <a:pt x="39" y="1278"/>
                  </a:lnTo>
                  <a:lnTo>
                    <a:pt x="31" y="895"/>
                  </a:lnTo>
                  <a:lnTo>
                    <a:pt x="39" y="757"/>
                  </a:lnTo>
                  <a:lnTo>
                    <a:pt x="0" y="283"/>
                  </a:lnTo>
                  <a:lnTo>
                    <a:pt x="16" y="16"/>
                  </a:lnTo>
                  <a:lnTo>
                    <a:pt x="369" y="0"/>
                  </a:lnTo>
                  <a:lnTo>
                    <a:pt x="377" y="757"/>
                  </a:lnTo>
                  <a:lnTo>
                    <a:pt x="392" y="887"/>
                  </a:lnTo>
                  <a:lnTo>
                    <a:pt x="269" y="750"/>
                  </a:lnTo>
                  <a:lnTo>
                    <a:pt x="215" y="337"/>
                  </a:lnTo>
                  <a:lnTo>
                    <a:pt x="200" y="337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48FED7B7-E6B5-4C16-9A06-65D579311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3617"/>
              <a:ext cx="85" cy="620"/>
            </a:xfrm>
            <a:custGeom>
              <a:avLst/>
              <a:gdLst>
                <a:gd name="T0" fmla="*/ 85 w 85"/>
                <a:gd name="T1" fmla="*/ 0 h 620"/>
                <a:gd name="T2" fmla="*/ 77 w 85"/>
                <a:gd name="T3" fmla="*/ 92 h 620"/>
                <a:gd name="T4" fmla="*/ 62 w 85"/>
                <a:gd name="T5" fmla="*/ 620 h 620"/>
                <a:gd name="T6" fmla="*/ 15 w 85"/>
                <a:gd name="T7" fmla="*/ 620 h 620"/>
                <a:gd name="T8" fmla="*/ 8 w 85"/>
                <a:gd name="T9" fmla="*/ 390 h 620"/>
                <a:gd name="T10" fmla="*/ 0 w 85"/>
                <a:gd name="T11" fmla="*/ 130 h 620"/>
                <a:gd name="T12" fmla="*/ 46 w 85"/>
                <a:gd name="T13" fmla="*/ 92 h 620"/>
                <a:gd name="T14" fmla="*/ 85 w 85"/>
                <a:gd name="T15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620">
                  <a:moveTo>
                    <a:pt x="85" y="0"/>
                  </a:moveTo>
                  <a:lnTo>
                    <a:pt x="77" y="92"/>
                  </a:lnTo>
                  <a:lnTo>
                    <a:pt x="62" y="620"/>
                  </a:lnTo>
                  <a:lnTo>
                    <a:pt x="15" y="620"/>
                  </a:lnTo>
                  <a:lnTo>
                    <a:pt x="8" y="390"/>
                  </a:lnTo>
                  <a:lnTo>
                    <a:pt x="0" y="130"/>
                  </a:lnTo>
                  <a:lnTo>
                    <a:pt x="46" y="9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0914" name="Freeform 15">
              <a:extLst>
                <a:ext uri="{FF2B5EF4-FFF2-40B4-BE49-F238E27FC236}">
                  <a16:creationId xmlns:a16="http://schemas.microsoft.com/office/drawing/2014/main" id="{388BB8DA-C143-4099-8535-28ABDFB2B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2959"/>
              <a:ext cx="207" cy="1278"/>
            </a:xfrm>
            <a:custGeom>
              <a:avLst/>
              <a:gdLst>
                <a:gd name="T0" fmla="*/ 0 w 207"/>
                <a:gd name="T1" fmla="*/ 0 h 1278"/>
                <a:gd name="T2" fmla="*/ 161 w 207"/>
                <a:gd name="T3" fmla="*/ 0 h 1278"/>
                <a:gd name="T4" fmla="*/ 207 w 207"/>
                <a:gd name="T5" fmla="*/ 176 h 1278"/>
                <a:gd name="T6" fmla="*/ 200 w 207"/>
                <a:gd name="T7" fmla="*/ 321 h 1278"/>
                <a:gd name="T8" fmla="*/ 184 w 207"/>
                <a:gd name="T9" fmla="*/ 757 h 1278"/>
                <a:gd name="T10" fmla="*/ 184 w 207"/>
                <a:gd name="T11" fmla="*/ 887 h 1278"/>
                <a:gd name="T12" fmla="*/ 169 w 207"/>
                <a:gd name="T13" fmla="*/ 1270 h 1278"/>
                <a:gd name="T14" fmla="*/ 53 w 207"/>
                <a:gd name="T15" fmla="*/ 1278 h 1278"/>
                <a:gd name="T16" fmla="*/ 38 w 207"/>
                <a:gd name="T17" fmla="*/ 750 h 1278"/>
                <a:gd name="T18" fmla="*/ 7 w 207"/>
                <a:gd name="T19" fmla="*/ 337 h 1278"/>
                <a:gd name="T20" fmla="*/ 0 w 207"/>
                <a:gd name="T21" fmla="*/ 337 h 1278"/>
                <a:gd name="T22" fmla="*/ 0 w 207"/>
                <a:gd name="T23" fmla="*/ 0 h 12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7"/>
                <a:gd name="T37" fmla="*/ 0 h 1278"/>
                <a:gd name="T38" fmla="*/ 207 w 207"/>
                <a:gd name="T39" fmla="*/ 1278 h 127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7" h="1278">
                  <a:moveTo>
                    <a:pt x="0" y="0"/>
                  </a:moveTo>
                  <a:lnTo>
                    <a:pt x="161" y="0"/>
                  </a:lnTo>
                  <a:lnTo>
                    <a:pt x="207" y="176"/>
                  </a:lnTo>
                  <a:lnTo>
                    <a:pt x="200" y="321"/>
                  </a:lnTo>
                  <a:lnTo>
                    <a:pt x="184" y="757"/>
                  </a:lnTo>
                  <a:lnTo>
                    <a:pt x="184" y="887"/>
                  </a:lnTo>
                  <a:lnTo>
                    <a:pt x="169" y="1270"/>
                  </a:lnTo>
                  <a:lnTo>
                    <a:pt x="53" y="1278"/>
                  </a:lnTo>
                  <a:lnTo>
                    <a:pt x="38" y="750"/>
                  </a:lnTo>
                  <a:lnTo>
                    <a:pt x="7" y="337"/>
                  </a:lnTo>
                  <a:lnTo>
                    <a:pt x="0" y="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FE1B800A-BB2D-4B5A-9F5F-31DC666FA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" y="2959"/>
              <a:ext cx="146" cy="1270"/>
            </a:xfrm>
            <a:custGeom>
              <a:avLst/>
              <a:gdLst>
                <a:gd name="T0" fmla="*/ 0 w 146"/>
                <a:gd name="T1" fmla="*/ 0 h 1270"/>
                <a:gd name="T2" fmla="*/ 100 w 146"/>
                <a:gd name="T3" fmla="*/ 0 h 1270"/>
                <a:gd name="T4" fmla="*/ 146 w 146"/>
                <a:gd name="T5" fmla="*/ 176 h 1270"/>
                <a:gd name="T6" fmla="*/ 139 w 146"/>
                <a:gd name="T7" fmla="*/ 321 h 1270"/>
                <a:gd name="T8" fmla="*/ 123 w 146"/>
                <a:gd name="T9" fmla="*/ 757 h 1270"/>
                <a:gd name="T10" fmla="*/ 123 w 146"/>
                <a:gd name="T11" fmla="*/ 887 h 1270"/>
                <a:gd name="T12" fmla="*/ 108 w 146"/>
                <a:gd name="T13" fmla="*/ 1270 h 1270"/>
                <a:gd name="T14" fmla="*/ 69 w 146"/>
                <a:gd name="T15" fmla="*/ 1270 h 1270"/>
                <a:gd name="T16" fmla="*/ 62 w 146"/>
                <a:gd name="T17" fmla="*/ 918 h 1270"/>
                <a:gd name="T18" fmla="*/ 46 w 146"/>
                <a:gd name="T19" fmla="*/ 819 h 1270"/>
                <a:gd name="T20" fmla="*/ 85 w 146"/>
                <a:gd name="T21" fmla="*/ 765 h 1270"/>
                <a:gd name="T22" fmla="*/ 100 w 146"/>
                <a:gd name="T23" fmla="*/ 536 h 1270"/>
                <a:gd name="T24" fmla="*/ 108 w 146"/>
                <a:gd name="T25" fmla="*/ 306 h 1270"/>
                <a:gd name="T26" fmla="*/ 85 w 146"/>
                <a:gd name="T27" fmla="*/ 253 h 1270"/>
                <a:gd name="T28" fmla="*/ 46 w 146"/>
                <a:gd name="T29" fmla="*/ 191 h 1270"/>
                <a:gd name="T30" fmla="*/ 0 w 146"/>
                <a:gd name="T31" fmla="*/ 0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1270">
                  <a:moveTo>
                    <a:pt x="0" y="0"/>
                  </a:moveTo>
                  <a:lnTo>
                    <a:pt x="100" y="0"/>
                  </a:lnTo>
                  <a:lnTo>
                    <a:pt x="146" y="176"/>
                  </a:lnTo>
                  <a:lnTo>
                    <a:pt x="139" y="321"/>
                  </a:lnTo>
                  <a:lnTo>
                    <a:pt x="123" y="757"/>
                  </a:lnTo>
                  <a:lnTo>
                    <a:pt x="123" y="887"/>
                  </a:lnTo>
                  <a:lnTo>
                    <a:pt x="108" y="1270"/>
                  </a:lnTo>
                  <a:lnTo>
                    <a:pt x="69" y="1270"/>
                  </a:lnTo>
                  <a:lnTo>
                    <a:pt x="62" y="918"/>
                  </a:lnTo>
                  <a:lnTo>
                    <a:pt x="46" y="819"/>
                  </a:lnTo>
                  <a:lnTo>
                    <a:pt x="85" y="765"/>
                  </a:lnTo>
                  <a:lnTo>
                    <a:pt x="100" y="536"/>
                  </a:lnTo>
                  <a:lnTo>
                    <a:pt x="108" y="306"/>
                  </a:lnTo>
                  <a:lnTo>
                    <a:pt x="85" y="253"/>
                  </a:lnTo>
                  <a:lnTo>
                    <a:pt x="46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0916" name="Freeform 17">
              <a:extLst>
                <a:ext uri="{FF2B5EF4-FFF2-40B4-BE49-F238E27FC236}">
                  <a16:creationId xmlns:a16="http://schemas.microsoft.com/office/drawing/2014/main" id="{424C59D6-E608-4D1A-8717-E994B380A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2378"/>
              <a:ext cx="193" cy="627"/>
            </a:xfrm>
            <a:custGeom>
              <a:avLst/>
              <a:gdLst>
                <a:gd name="T0" fmla="*/ 0 w 193"/>
                <a:gd name="T1" fmla="*/ 8 h 627"/>
                <a:gd name="T2" fmla="*/ 93 w 193"/>
                <a:gd name="T3" fmla="*/ 15 h 627"/>
                <a:gd name="T4" fmla="*/ 193 w 193"/>
                <a:gd name="T5" fmla="*/ 0 h 627"/>
                <a:gd name="T6" fmla="*/ 185 w 193"/>
                <a:gd name="T7" fmla="*/ 627 h 627"/>
                <a:gd name="T8" fmla="*/ 8 w 193"/>
                <a:gd name="T9" fmla="*/ 627 h 627"/>
                <a:gd name="T10" fmla="*/ 0 w 193"/>
                <a:gd name="T11" fmla="*/ 8 h 6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3"/>
                <a:gd name="T19" fmla="*/ 0 h 627"/>
                <a:gd name="T20" fmla="*/ 193 w 193"/>
                <a:gd name="T21" fmla="*/ 627 h 6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3" h="627">
                  <a:moveTo>
                    <a:pt x="0" y="8"/>
                  </a:moveTo>
                  <a:lnTo>
                    <a:pt x="93" y="15"/>
                  </a:lnTo>
                  <a:lnTo>
                    <a:pt x="193" y="0"/>
                  </a:lnTo>
                  <a:lnTo>
                    <a:pt x="185" y="627"/>
                  </a:lnTo>
                  <a:lnTo>
                    <a:pt x="8" y="62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Freeform 18">
              <a:extLst>
                <a:ext uri="{FF2B5EF4-FFF2-40B4-BE49-F238E27FC236}">
                  <a16:creationId xmlns:a16="http://schemas.microsoft.com/office/drawing/2014/main" id="{4D3F0199-5CE4-476C-9DAB-91F51A06B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2347"/>
              <a:ext cx="100" cy="115"/>
            </a:xfrm>
            <a:custGeom>
              <a:avLst/>
              <a:gdLst>
                <a:gd name="T0" fmla="*/ 2072839 w 13"/>
                <a:gd name="T1" fmla="*/ 0 h 15"/>
                <a:gd name="T2" fmla="*/ 2692308 w 13"/>
                <a:gd name="T3" fmla="*/ 822419 h 15"/>
                <a:gd name="T4" fmla="*/ 1452900 w 13"/>
                <a:gd name="T5" fmla="*/ 3047155 h 15"/>
                <a:gd name="T6" fmla="*/ 0 w 13"/>
                <a:gd name="T7" fmla="*/ 1219407 h 15"/>
                <a:gd name="T8" fmla="*/ 2072839 w 13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10" y="0"/>
                  </a:moveTo>
                  <a:cubicBezTo>
                    <a:pt x="11" y="2"/>
                    <a:pt x="11" y="3"/>
                    <a:pt x="13" y="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4"/>
                    <a:pt x="9" y="2"/>
                    <a:pt x="10" y="0"/>
                  </a:cubicBezTo>
                  <a:close/>
                </a:path>
              </a:pathLst>
            </a:custGeom>
            <a:solidFill>
              <a:srgbClr val="BF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Freeform 19">
              <a:extLst>
                <a:ext uri="{FF2B5EF4-FFF2-40B4-BE49-F238E27FC236}">
                  <a16:creationId xmlns:a16="http://schemas.microsoft.com/office/drawing/2014/main" id="{8C83D1D5-A5E2-45D5-963D-E7831322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2347"/>
              <a:ext cx="93" cy="115"/>
            </a:xfrm>
            <a:custGeom>
              <a:avLst/>
              <a:gdLst>
                <a:gd name="T0" fmla="*/ 447345 w 12"/>
                <a:gd name="T1" fmla="*/ 0 h 15"/>
                <a:gd name="T2" fmla="*/ 0 w 12"/>
                <a:gd name="T3" fmla="*/ 822419 h 15"/>
                <a:gd name="T4" fmla="*/ 1313145 w 12"/>
                <a:gd name="T5" fmla="*/ 3047155 h 15"/>
                <a:gd name="T6" fmla="*/ 2601125 w 12"/>
                <a:gd name="T7" fmla="*/ 1219407 h 15"/>
                <a:gd name="T8" fmla="*/ 447345 w 12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5"/>
                <a:gd name="T17" fmla="*/ 12 w 12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5">
                  <a:moveTo>
                    <a:pt x="2" y="0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9" y="4"/>
                    <a:pt x="4" y="2"/>
                    <a:pt x="2" y="0"/>
                  </a:cubicBezTo>
                  <a:close/>
                </a:path>
              </a:pathLst>
            </a:custGeom>
            <a:solidFill>
              <a:srgbClr val="BF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9" name="Freeform 20">
              <a:extLst>
                <a:ext uri="{FF2B5EF4-FFF2-40B4-BE49-F238E27FC236}">
                  <a16:creationId xmlns:a16="http://schemas.microsoft.com/office/drawing/2014/main" id="{45B955FA-CE47-4DE1-8225-01E22EDF3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2378"/>
              <a:ext cx="116" cy="298"/>
            </a:xfrm>
            <a:custGeom>
              <a:avLst/>
              <a:gdLst>
                <a:gd name="T0" fmla="*/ 1273239 w 15"/>
                <a:gd name="T1" fmla="*/ 0 h 39"/>
                <a:gd name="T2" fmla="*/ 0 w 15"/>
                <a:gd name="T3" fmla="*/ 807939 h 39"/>
                <a:gd name="T4" fmla="*/ 0 w 15"/>
                <a:gd name="T5" fmla="*/ 807939 h 39"/>
                <a:gd name="T6" fmla="*/ 0 w 15"/>
                <a:gd name="T7" fmla="*/ 3385180 h 39"/>
                <a:gd name="T8" fmla="*/ 1079891 w 15"/>
                <a:gd name="T9" fmla="*/ 3176855 h 39"/>
                <a:gd name="T10" fmla="*/ 414862 w 15"/>
                <a:gd name="T11" fmla="*/ 4168997 h 39"/>
                <a:gd name="T12" fmla="*/ 1495232 w 15"/>
                <a:gd name="T13" fmla="*/ 7762089 h 39"/>
                <a:gd name="T14" fmla="*/ 3208266 w 15"/>
                <a:gd name="T15" fmla="*/ 7762089 h 39"/>
                <a:gd name="T16" fmla="*/ 1273239 w 15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39"/>
                <a:gd name="T29" fmla="*/ 15 w 15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39">
                  <a:moveTo>
                    <a:pt x="6" y="0"/>
                  </a:moveTo>
                  <a:cubicBezTo>
                    <a:pt x="5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2" y="29"/>
                    <a:pt x="9" y="7"/>
                    <a:pt x="6" y="0"/>
                  </a:cubicBezTo>
                  <a:close/>
                </a:path>
              </a:pathLst>
            </a:custGeom>
            <a:solidFill>
              <a:srgbClr val="026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0" name="Freeform 21">
              <a:extLst>
                <a:ext uri="{FF2B5EF4-FFF2-40B4-BE49-F238E27FC236}">
                  <a16:creationId xmlns:a16="http://schemas.microsoft.com/office/drawing/2014/main" id="{1C45CFF4-6674-4F78-B060-6B163FB0B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" y="2401"/>
              <a:ext cx="584" cy="841"/>
            </a:xfrm>
            <a:custGeom>
              <a:avLst/>
              <a:gdLst>
                <a:gd name="T0" fmla="*/ 2465095 w 76"/>
                <a:gd name="T1" fmla="*/ 21576744 h 110"/>
                <a:gd name="T2" fmla="*/ 8224788 w 76"/>
                <a:gd name="T3" fmla="*/ 21969613 h 110"/>
                <a:gd name="T4" fmla="*/ 8653528 w 76"/>
                <a:gd name="T5" fmla="*/ 18781872 h 110"/>
                <a:gd name="T6" fmla="*/ 13583777 w 76"/>
                <a:gd name="T7" fmla="*/ 18573610 h 110"/>
                <a:gd name="T8" fmla="*/ 12966681 w 76"/>
                <a:gd name="T9" fmla="*/ 12983748 h 110"/>
                <a:gd name="T10" fmla="*/ 15030729 w 76"/>
                <a:gd name="T11" fmla="*/ 1804151 h 110"/>
                <a:gd name="T12" fmla="*/ 12136833 w 76"/>
                <a:gd name="T13" fmla="*/ 392801 h 110"/>
                <a:gd name="T14" fmla="*/ 11118683 w 76"/>
                <a:gd name="T15" fmla="*/ 4988323 h 110"/>
                <a:gd name="T16" fmla="*/ 11118683 w 76"/>
                <a:gd name="T17" fmla="*/ 4988323 h 110"/>
                <a:gd name="T18" fmla="*/ 8653528 w 76"/>
                <a:gd name="T19" fmla="*/ 10188884 h 110"/>
                <a:gd name="T20" fmla="*/ 8440722 w 76"/>
                <a:gd name="T21" fmla="*/ 10188884 h 110"/>
                <a:gd name="T22" fmla="*/ 8224788 w 76"/>
                <a:gd name="T23" fmla="*/ 9980148 h 110"/>
                <a:gd name="T24" fmla="*/ 5547293 w 76"/>
                <a:gd name="T25" fmla="*/ 1985119 h 110"/>
                <a:gd name="T26" fmla="*/ 4929782 w 76"/>
                <a:gd name="T27" fmla="*/ 0 h 110"/>
                <a:gd name="T28" fmla="*/ 1446952 w 76"/>
                <a:gd name="T29" fmla="*/ 5982660 h 110"/>
                <a:gd name="T30" fmla="*/ 2276793 w 76"/>
                <a:gd name="T31" fmla="*/ 9796023 h 110"/>
                <a:gd name="T32" fmla="*/ 2677494 w 76"/>
                <a:gd name="T33" fmla="*/ 11572466 h 110"/>
                <a:gd name="T34" fmla="*/ 2893897 w 76"/>
                <a:gd name="T35" fmla="*/ 14968928 h 110"/>
                <a:gd name="T36" fmla="*/ 2465095 w 76"/>
                <a:gd name="T37" fmla="*/ 21576744 h 1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110"/>
                <a:gd name="T59" fmla="*/ 76 w 76"/>
                <a:gd name="T60" fmla="*/ 110 h 1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110">
                  <a:moveTo>
                    <a:pt x="12" y="108"/>
                  </a:moveTo>
                  <a:cubicBezTo>
                    <a:pt x="40" y="110"/>
                    <a:pt x="40" y="110"/>
                    <a:pt x="40" y="110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3" y="65"/>
                    <a:pt x="63" y="65"/>
                    <a:pt x="63" y="65"/>
                  </a:cubicBezTo>
                  <a:cubicBezTo>
                    <a:pt x="64" y="48"/>
                    <a:pt x="76" y="15"/>
                    <a:pt x="73" y="9"/>
                  </a:cubicBezTo>
                  <a:cubicBezTo>
                    <a:pt x="70" y="4"/>
                    <a:pt x="64" y="3"/>
                    <a:pt x="59" y="2"/>
                  </a:cubicBezTo>
                  <a:cubicBezTo>
                    <a:pt x="56" y="1"/>
                    <a:pt x="56" y="27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2" y="6"/>
                    <a:pt x="0" y="8"/>
                    <a:pt x="7" y="30"/>
                  </a:cubicBezTo>
                  <a:cubicBezTo>
                    <a:pt x="11" y="40"/>
                    <a:pt x="10" y="39"/>
                    <a:pt x="11" y="49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75"/>
                    <a:pt x="14" y="75"/>
                    <a:pt x="14" y="75"/>
                  </a:cubicBezTo>
                  <a:lnTo>
                    <a:pt x="12" y="108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1" name="Freeform 22">
              <a:extLst>
                <a:ext uri="{FF2B5EF4-FFF2-40B4-BE49-F238E27FC236}">
                  <a16:creationId xmlns:a16="http://schemas.microsoft.com/office/drawing/2014/main" id="{A825F858-12D1-4986-8655-DEC399A0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2401"/>
              <a:ext cx="307" cy="841"/>
            </a:xfrm>
            <a:custGeom>
              <a:avLst/>
              <a:gdLst>
                <a:gd name="T0" fmla="*/ 5725389 w 40"/>
                <a:gd name="T1" fmla="*/ 21576744 h 110"/>
                <a:gd name="T2" fmla="*/ 0 w 40"/>
                <a:gd name="T3" fmla="*/ 21969613 h 110"/>
                <a:gd name="T4" fmla="*/ 0 w 40"/>
                <a:gd name="T5" fmla="*/ 9980148 h 110"/>
                <a:gd name="T6" fmla="*/ 2848676 w 40"/>
                <a:gd name="T7" fmla="*/ 1985119 h 110"/>
                <a:gd name="T8" fmla="*/ 3275444 w 40"/>
                <a:gd name="T9" fmla="*/ 0 h 110"/>
                <a:gd name="T10" fmla="*/ 7165341 w 40"/>
                <a:gd name="T11" fmla="*/ 4988323 h 110"/>
                <a:gd name="T12" fmla="*/ 5725389 w 40"/>
                <a:gd name="T13" fmla="*/ 11572466 h 110"/>
                <a:gd name="T14" fmla="*/ 5326189 w 40"/>
                <a:gd name="T15" fmla="*/ 14968928 h 110"/>
                <a:gd name="T16" fmla="*/ 5725389 w 40"/>
                <a:gd name="T17" fmla="*/ 21576744 h 1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110"/>
                <a:gd name="T29" fmla="*/ 40 w 40"/>
                <a:gd name="T30" fmla="*/ 110 h 1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110">
                  <a:moveTo>
                    <a:pt x="28" y="108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0" y="3"/>
                    <a:pt x="40" y="9"/>
                    <a:pt x="35" y="25"/>
                  </a:cubicBezTo>
                  <a:cubicBezTo>
                    <a:pt x="31" y="37"/>
                    <a:pt x="30" y="46"/>
                    <a:pt x="28" y="58"/>
                  </a:cubicBezTo>
                  <a:cubicBezTo>
                    <a:pt x="26" y="75"/>
                    <a:pt x="26" y="75"/>
                    <a:pt x="26" y="75"/>
                  </a:cubicBezTo>
                  <a:lnTo>
                    <a:pt x="28" y="108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Freeform 23">
              <a:extLst>
                <a:ext uri="{FF2B5EF4-FFF2-40B4-BE49-F238E27FC236}">
                  <a16:creationId xmlns:a16="http://schemas.microsoft.com/office/drawing/2014/main" id="{061F3398-AC9D-452B-8FB7-0C2AEC1C2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" y="2393"/>
              <a:ext cx="30" cy="390"/>
            </a:xfrm>
            <a:custGeom>
              <a:avLst/>
              <a:gdLst>
                <a:gd name="T0" fmla="*/ 23 w 30"/>
                <a:gd name="T1" fmla="*/ 0 h 390"/>
                <a:gd name="T2" fmla="*/ 0 w 30"/>
                <a:gd name="T3" fmla="*/ 38 h 390"/>
                <a:gd name="T4" fmla="*/ 0 w 30"/>
                <a:gd name="T5" fmla="*/ 46 h 390"/>
                <a:gd name="T6" fmla="*/ 23 w 30"/>
                <a:gd name="T7" fmla="*/ 69 h 390"/>
                <a:gd name="T8" fmla="*/ 0 w 30"/>
                <a:gd name="T9" fmla="*/ 100 h 390"/>
                <a:gd name="T10" fmla="*/ 23 w 30"/>
                <a:gd name="T11" fmla="*/ 390 h 390"/>
                <a:gd name="T12" fmla="*/ 23 w 30"/>
                <a:gd name="T13" fmla="*/ 390 h 390"/>
                <a:gd name="T14" fmla="*/ 30 w 30"/>
                <a:gd name="T15" fmla="*/ 130 h 390"/>
                <a:gd name="T16" fmla="*/ 23 w 30"/>
                <a:gd name="T17" fmla="*/ 0 h 390"/>
                <a:gd name="T18" fmla="*/ 23 w 30"/>
                <a:gd name="T19" fmla="*/ 0 h 3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90"/>
                <a:gd name="T32" fmla="*/ 30 w 30"/>
                <a:gd name="T33" fmla="*/ 390 h 3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90">
                  <a:moveTo>
                    <a:pt x="23" y="0"/>
                  </a:moveTo>
                  <a:lnTo>
                    <a:pt x="0" y="38"/>
                  </a:lnTo>
                  <a:lnTo>
                    <a:pt x="0" y="46"/>
                  </a:lnTo>
                  <a:lnTo>
                    <a:pt x="23" y="69"/>
                  </a:lnTo>
                  <a:lnTo>
                    <a:pt x="0" y="100"/>
                  </a:lnTo>
                  <a:lnTo>
                    <a:pt x="23" y="390"/>
                  </a:lnTo>
                  <a:lnTo>
                    <a:pt x="30" y="13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3" name="Freeform 24">
              <a:extLst>
                <a:ext uri="{FF2B5EF4-FFF2-40B4-BE49-F238E27FC236}">
                  <a16:creationId xmlns:a16="http://schemas.microsoft.com/office/drawing/2014/main" id="{137F544C-F1FC-48D0-A560-B70DF29ED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2393"/>
              <a:ext cx="30" cy="390"/>
            </a:xfrm>
            <a:custGeom>
              <a:avLst/>
              <a:gdLst>
                <a:gd name="T0" fmla="*/ 7 w 30"/>
                <a:gd name="T1" fmla="*/ 0 h 390"/>
                <a:gd name="T2" fmla="*/ 30 w 30"/>
                <a:gd name="T3" fmla="*/ 38 h 390"/>
                <a:gd name="T4" fmla="*/ 30 w 30"/>
                <a:gd name="T5" fmla="*/ 46 h 390"/>
                <a:gd name="T6" fmla="*/ 7 w 30"/>
                <a:gd name="T7" fmla="*/ 69 h 390"/>
                <a:gd name="T8" fmla="*/ 30 w 30"/>
                <a:gd name="T9" fmla="*/ 100 h 390"/>
                <a:gd name="T10" fmla="*/ 0 w 30"/>
                <a:gd name="T11" fmla="*/ 390 h 390"/>
                <a:gd name="T12" fmla="*/ 0 w 30"/>
                <a:gd name="T13" fmla="*/ 390 h 390"/>
                <a:gd name="T14" fmla="*/ 0 w 30"/>
                <a:gd name="T15" fmla="*/ 0 h 390"/>
                <a:gd name="T16" fmla="*/ 7 w 30"/>
                <a:gd name="T17" fmla="*/ 0 h 3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90"/>
                <a:gd name="T29" fmla="*/ 30 w 30"/>
                <a:gd name="T30" fmla="*/ 390 h 3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90">
                  <a:moveTo>
                    <a:pt x="7" y="0"/>
                  </a:moveTo>
                  <a:lnTo>
                    <a:pt x="30" y="38"/>
                  </a:lnTo>
                  <a:lnTo>
                    <a:pt x="30" y="46"/>
                  </a:lnTo>
                  <a:lnTo>
                    <a:pt x="7" y="69"/>
                  </a:lnTo>
                  <a:lnTo>
                    <a:pt x="30" y="100"/>
                  </a:lnTo>
                  <a:lnTo>
                    <a:pt x="0" y="390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25">
              <a:extLst>
                <a:ext uri="{FF2B5EF4-FFF2-40B4-BE49-F238E27FC236}">
                  <a16:creationId xmlns:a16="http://schemas.microsoft.com/office/drawing/2014/main" id="{1BDC73FC-CD51-4578-87AF-40AA15FA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" y="2378"/>
              <a:ext cx="146" cy="405"/>
            </a:xfrm>
            <a:custGeom>
              <a:avLst/>
              <a:gdLst>
                <a:gd name="T0" fmla="*/ 12 w 19"/>
                <a:gd name="T1" fmla="*/ 0 h 53"/>
                <a:gd name="T2" fmla="*/ 19 w 19"/>
                <a:gd name="T3" fmla="*/ 4 h 53"/>
                <a:gd name="T4" fmla="*/ 19 w 19"/>
                <a:gd name="T5" fmla="*/ 4 h 53"/>
                <a:gd name="T6" fmla="*/ 19 w 19"/>
                <a:gd name="T7" fmla="*/ 17 h 53"/>
                <a:gd name="T8" fmla="*/ 13 w 19"/>
                <a:gd name="T9" fmla="*/ 16 h 53"/>
                <a:gd name="T10" fmla="*/ 17 w 19"/>
                <a:gd name="T11" fmla="*/ 24 h 53"/>
                <a:gd name="T12" fmla="*/ 0 w 19"/>
                <a:gd name="T13" fmla="*/ 53 h 53"/>
                <a:gd name="T14" fmla="*/ 4 w 19"/>
                <a:gd name="T15" fmla="*/ 39 h 53"/>
                <a:gd name="T16" fmla="*/ 12 w 19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3">
                  <a:moveTo>
                    <a:pt x="12" y="0"/>
                  </a:moveTo>
                  <a:cubicBezTo>
                    <a:pt x="14" y="1"/>
                    <a:pt x="16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7" y="29"/>
                    <a:pt x="10" y="7"/>
                    <a:pt x="12" y="0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0925" name="Freeform 26">
              <a:extLst>
                <a:ext uri="{FF2B5EF4-FFF2-40B4-BE49-F238E27FC236}">
                  <a16:creationId xmlns:a16="http://schemas.microsoft.com/office/drawing/2014/main" id="{91C0526F-81DB-4D13-A827-C621590EF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" y="1973"/>
              <a:ext cx="269" cy="244"/>
            </a:xfrm>
            <a:custGeom>
              <a:avLst/>
              <a:gdLst>
                <a:gd name="T0" fmla="*/ 1636657 w 35"/>
                <a:gd name="T1" fmla="*/ 3532387 h 32"/>
                <a:gd name="T2" fmla="*/ 1018788 w 35"/>
                <a:gd name="T3" fmla="*/ 6287208 h 32"/>
                <a:gd name="T4" fmla="*/ 1448227 w 35"/>
                <a:gd name="T5" fmla="*/ 1365431 h 32"/>
                <a:gd name="T6" fmla="*/ 5980500 w 35"/>
                <a:gd name="T7" fmla="*/ 1365431 h 32"/>
                <a:gd name="T8" fmla="*/ 6381824 w 35"/>
                <a:gd name="T9" fmla="*/ 5901970 h 32"/>
                <a:gd name="T10" fmla="*/ 5764423 w 35"/>
                <a:gd name="T11" fmla="*/ 2937439 h 32"/>
                <a:gd name="T12" fmla="*/ 1636657 w 35"/>
                <a:gd name="T13" fmla="*/ 353238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2"/>
                <a:gd name="T23" fmla="*/ 35 w 35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2">
                  <a:moveTo>
                    <a:pt x="8" y="18"/>
                  </a:moveTo>
                  <a:cubicBezTo>
                    <a:pt x="6" y="20"/>
                    <a:pt x="5" y="29"/>
                    <a:pt x="5" y="32"/>
                  </a:cubicBezTo>
                  <a:cubicBezTo>
                    <a:pt x="2" y="20"/>
                    <a:pt x="0" y="12"/>
                    <a:pt x="7" y="7"/>
                  </a:cubicBezTo>
                  <a:cubicBezTo>
                    <a:pt x="17" y="0"/>
                    <a:pt x="27" y="4"/>
                    <a:pt x="29" y="7"/>
                  </a:cubicBezTo>
                  <a:cubicBezTo>
                    <a:pt x="35" y="11"/>
                    <a:pt x="33" y="21"/>
                    <a:pt x="31" y="30"/>
                  </a:cubicBezTo>
                  <a:cubicBezTo>
                    <a:pt x="31" y="27"/>
                    <a:pt x="29" y="18"/>
                    <a:pt x="28" y="15"/>
                  </a:cubicBezTo>
                  <a:cubicBezTo>
                    <a:pt x="23" y="11"/>
                    <a:pt x="12" y="21"/>
                    <a:pt x="8" y="18"/>
                  </a:cubicBez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6" name="Freeform 27">
              <a:extLst>
                <a:ext uri="{FF2B5EF4-FFF2-40B4-BE49-F238E27FC236}">
                  <a16:creationId xmlns:a16="http://schemas.microsoft.com/office/drawing/2014/main" id="{2B9A8230-E987-47A8-9AD3-B1750D1AC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" y="1996"/>
              <a:ext cx="131" cy="206"/>
            </a:xfrm>
            <a:custGeom>
              <a:avLst/>
              <a:gdLst>
                <a:gd name="T0" fmla="*/ 0 w 17"/>
                <a:gd name="T1" fmla="*/ 0 h 27"/>
                <a:gd name="T2" fmla="*/ 2309430 w 17"/>
                <a:gd name="T3" fmla="*/ 802965 h 27"/>
                <a:gd name="T4" fmla="*/ 2718504 w 17"/>
                <a:gd name="T5" fmla="*/ 5326909 h 27"/>
                <a:gd name="T6" fmla="*/ 2091145 w 17"/>
                <a:gd name="T7" fmla="*/ 2378743 h 27"/>
                <a:gd name="T8" fmla="*/ 0 w 17"/>
                <a:gd name="T9" fmla="*/ 2558207 h 27"/>
                <a:gd name="T10" fmla="*/ 0 w 17"/>
                <a:gd name="T11" fmla="*/ 0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7"/>
                <a:gd name="T20" fmla="*/ 17 w 17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7">
                  <a:moveTo>
                    <a:pt x="0" y="0"/>
                  </a:moveTo>
                  <a:cubicBezTo>
                    <a:pt x="5" y="0"/>
                    <a:pt x="10" y="2"/>
                    <a:pt x="11" y="4"/>
                  </a:cubicBezTo>
                  <a:cubicBezTo>
                    <a:pt x="17" y="8"/>
                    <a:pt x="15" y="18"/>
                    <a:pt x="13" y="27"/>
                  </a:cubicBezTo>
                  <a:cubicBezTo>
                    <a:pt x="13" y="24"/>
                    <a:pt x="11" y="15"/>
                    <a:pt x="10" y="12"/>
                  </a:cubicBezTo>
                  <a:cubicBezTo>
                    <a:pt x="7" y="10"/>
                    <a:pt x="4" y="12"/>
                    <a:pt x="0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7" name="Freeform 28">
              <a:extLst>
                <a:ext uri="{FF2B5EF4-FFF2-40B4-BE49-F238E27FC236}">
                  <a16:creationId xmlns:a16="http://schemas.microsoft.com/office/drawing/2014/main" id="{3A77EB8B-D5F0-4968-9300-2BF779C4F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3" y="2171"/>
              <a:ext cx="223" cy="62"/>
            </a:xfrm>
            <a:custGeom>
              <a:avLst/>
              <a:gdLst>
                <a:gd name="T0" fmla="*/ 3307482 w 29"/>
                <a:gd name="T1" fmla="*/ 865799 h 8"/>
                <a:gd name="T2" fmla="*/ 3709866 w 29"/>
                <a:gd name="T3" fmla="*/ 1507685 h 8"/>
                <a:gd name="T4" fmla="*/ 4545564 w 29"/>
                <a:gd name="T5" fmla="*/ 1731598 h 8"/>
                <a:gd name="T6" fmla="*/ 5590933 w 29"/>
                <a:gd name="T7" fmla="*/ 1507685 h 8"/>
                <a:gd name="T8" fmla="*/ 5779622 w 29"/>
                <a:gd name="T9" fmla="*/ 641886 h 8"/>
                <a:gd name="T10" fmla="*/ 5996516 w 29"/>
                <a:gd name="T11" fmla="*/ 447345 h 8"/>
                <a:gd name="T12" fmla="*/ 5996516 w 29"/>
                <a:gd name="T13" fmla="*/ 0 h 8"/>
                <a:gd name="T14" fmla="*/ 5779622 w 29"/>
                <a:gd name="T15" fmla="*/ 0 h 8"/>
                <a:gd name="T16" fmla="*/ 4758851 w 29"/>
                <a:gd name="T17" fmla="*/ 0 h 8"/>
                <a:gd name="T18" fmla="*/ 3307482 w 29"/>
                <a:gd name="T19" fmla="*/ 223432 h 8"/>
                <a:gd name="T20" fmla="*/ 2688619 w 29"/>
                <a:gd name="T21" fmla="*/ 223432 h 8"/>
                <a:gd name="T22" fmla="*/ 1450953 w 29"/>
                <a:gd name="T23" fmla="*/ 0 h 8"/>
                <a:gd name="T24" fmla="*/ 401969 w 29"/>
                <a:gd name="T25" fmla="*/ 0 h 8"/>
                <a:gd name="T26" fmla="*/ 0 w 29"/>
                <a:gd name="T27" fmla="*/ 0 h 8"/>
                <a:gd name="T28" fmla="*/ 216894 w 29"/>
                <a:gd name="T29" fmla="*/ 447345 h 8"/>
                <a:gd name="T30" fmla="*/ 216894 w 29"/>
                <a:gd name="T31" fmla="*/ 641886 h 8"/>
                <a:gd name="T32" fmla="*/ 618864 w 29"/>
                <a:gd name="T33" fmla="*/ 1507685 h 8"/>
                <a:gd name="T34" fmla="*/ 1667840 w 29"/>
                <a:gd name="T35" fmla="*/ 1731598 h 8"/>
                <a:gd name="T36" fmla="*/ 2472201 w 29"/>
                <a:gd name="T37" fmla="*/ 1507685 h 8"/>
                <a:gd name="T38" fmla="*/ 2901845 w 29"/>
                <a:gd name="T39" fmla="*/ 865799 h 8"/>
                <a:gd name="T40" fmla="*/ 3307482 w 29"/>
                <a:gd name="T41" fmla="*/ 865799 h 8"/>
                <a:gd name="T42" fmla="*/ 3520709 w 29"/>
                <a:gd name="T43" fmla="*/ 865799 h 8"/>
                <a:gd name="T44" fmla="*/ 3709866 w 29"/>
                <a:gd name="T45" fmla="*/ 1507685 h 8"/>
                <a:gd name="T46" fmla="*/ 4545564 w 29"/>
                <a:gd name="T47" fmla="*/ 1507685 h 8"/>
                <a:gd name="T48" fmla="*/ 5377707 w 29"/>
                <a:gd name="T49" fmla="*/ 1284252 h 8"/>
                <a:gd name="T50" fmla="*/ 5590933 w 29"/>
                <a:gd name="T51" fmla="*/ 865799 h 8"/>
                <a:gd name="T52" fmla="*/ 5779622 w 29"/>
                <a:gd name="T53" fmla="*/ 223432 h 8"/>
                <a:gd name="T54" fmla="*/ 4545564 w 29"/>
                <a:gd name="T55" fmla="*/ 0 h 8"/>
                <a:gd name="T56" fmla="*/ 3520709 w 29"/>
                <a:gd name="T57" fmla="*/ 447345 h 8"/>
                <a:gd name="T58" fmla="*/ 3520709 w 29"/>
                <a:gd name="T59" fmla="*/ 865799 h 8"/>
                <a:gd name="T60" fmla="*/ 2688619 w 29"/>
                <a:gd name="T61" fmla="*/ 865799 h 8"/>
                <a:gd name="T62" fmla="*/ 2286650 w 29"/>
                <a:gd name="T63" fmla="*/ 1507685 h 8"/>
                <a:gd name="T64" fmla="*/ 1667840 w 29"/>
                <a:gd name="T65" fmla="*/ 1507685 h 8"/>
                <a:gd name="T66" fmla="*/ 832090 w 29"/>
                <a:gd name="T67" fmla="*/ 1284252 h 8"/>
                <a:gd name="T68" fmla="*/ 618864 w 29"/>
                <a:gd name="T69" fmla="*/ 865799 h 8"/>
                <a:gd name="T70" fmla="*/ 401969 w 29"/>
                <a:gd name="T71" fmla="*/ 223432 h 8"/>
                <a:gd name="T72" fmla="*/ 1450953 w 29"/>
                <a:gd name="T73" fmla="*/ 0 h 8"/>
                <a:gd name="T74" fmla="*/ 2472201 w 29"/>
                <a:gd name="T75" fmla="*/ 447345 h 8"/>
                <a:gd name="T76" fmla="*/ 2688619 w 29"/>
                <a:gd name="T77" fmla="*/ 865799 h 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9"/>
                <a:gd name="T118" fmla="*/ 0 h 8"/>
                <a:gd name="T119" fmla="*/ 29 w 29"/>
                <a:gd name="T120" fmla="*/ 8 h 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9" h="8">
                  <a:moveTo>
                    <a:pt x="16" y="4"/>
                  </a:moveTo>
                  <a:cubicBezTo>
                    <a:pt x="17" y="5"/>
                    <a:pt x="17" y="6"/>
                    <a:pt x="18" y="7"/>
                  </a:cubicBezTo>
                  <a:cubicBezTo>
                    <a:pt x="18" y="8"/>
                    <a:pt x="20" y="8"/>
                    <a:pt x="22" y="8"/>
                  </a:cubicBezTo>
                  <a:cubicBezTo>
                    <a:pt x="24" y="8"/>
                    <a:pt x="26" y="8"/>
                    <a:pt x="27" y="7"/>
                  </a:cubicBezTo>
                  <a:cubicBezTo>
                    <a:pt x="27" y="6"/>
                    <a:pt x="28" y="4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1"/>
                    <a:pt x="29" y="0"/>
                  </a:cubicBezTo>
                  <a:cubicBezTo>
                    <a:pt x="29" y="0"/>
                    <a:pt x="29" y="0"/>
                    <a:pt x="28" y="0"/>
                  </a:cubicBezTo>
                  <a:cubicBezTo>
                    <a:pt x="26" y="0"/>
                    <a:pt x="23" y="0"/>
                    <a:pt x="23" y="0"/>
                  </a:cubicBezTo>
                  <a:cubicBezTo>
                    <a:pt x="21" y="0"/>
                    <a:pt x="18" y="0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6"/>
                    <a:pt x="3" y="7"/>
                  </a:cubicBezTo>
                  <a:cubicBezTo>
                    <a:pt x="4" y="8"/>
                    <a:pt x="6" y="8"/>
                    <a:pt x="8" y="8"/>
                  </a:cubicBezTo>
                  <a:cubicBezTo>
                    <a:pt x="10" y="8"/>
                    <a:pt x="11" y="8"/>
                    <a:pt x="12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4" y="3"/>
                    <a:pt x="15" y="3"/>
                    <a:pt x="16" y="4"/>
                  </a:cubicBezTo>
                  <a:close/>
                  <a:moveTo>
                    <a:pt x="17" y="4"/>
                  </a:moveTo>
                  <a:cubicBezTo>
                    <a:pt x="17" y="5"/>
                    <a:pt x="18" y="6"/>
                    <a:pt x="18" y="7"/>
                  </a:cubicBezTo>
                  <a:cubicBezTo>
                    <a:pt x="19" y="7"/>
                    <a:pt x="20" y="7"/>
                    <a:pt x="22" y="7"/>
                  </a:cubicBezTo>
                  <a:cubicBezTo>
                    <a:pt x="23" y="7"/>
                    <a:pt x="25" y="7"/>
                    <a:pt x="26" y="6"/>
                  </a:cubicBezTo>
                  <a:cubicBezTo>
                    <a:pt x="26" y="6"/>
                    <a:pt x="27" y="5"/>
                    <a:pt x="27" y="4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7" y="0"/>
                    <a:pt x="23" y="0"/>
                    <a:pt x="22" y="0"/>
                  </a:cubicBezTo>
                  <a:cubicBezTo>
                    <a:pt x="21" y="1"/>
                    <a:pt x="19" y="1"/>
                    <a:pt x="17" y="2"/>
                  </a:cubicBezTo>
                  <a:cubicBezTo>
                    <a:pt x="17" y="2"/>
                    <a:pt x="17" y="2"/>
                    <a:pt x="17" y="4"/>
                  </a:cubicBezTo>
                  <a:close/>
                  <a:moveTo>
                    <a:pt x="13" y="4"/>
                  </a:moveTo>
                  <a:cubicBezTo>
                    <a:pt x="12" y="5"/>
                    <a:pt x="12" y="6"/>
                    <a:pt x="11" y="7"/>
                  </a:cubicBezTo>
                  <a:cubicBezTo>
                    <a:pt x="11" y="7"/>
                    <a:pt x="9" y="7"/>
                    <a:pt x="8" y="7"/>
                  </a:cubicBezTo>
                  <a:cubicBezTo>
                    <a:pt x="6" y="7"/>
                    <a:pt x="4" y="7"/>
                    <a:pt x="4" y="6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2" y="3"/>
                    <a:pt x="2" y="1"/>
                    <a:pt x="2" y="1"/>
                  </a:cubicBezTo>
                  <a:cubicBezTo>
                    <a:pt x="2" y="0"/>
                    <a:pt x="6" y="0"/>
                    <a:pt x="7" y="0"/>
                  </a:cubicBezTo>
                  <a:cubicBezTo>
                    <a:pt x="9" y="1"/>
                    <a:pt x="11" y="1"/>
                    <a:pt x="12" y="2"/>
                  </a:cubicBezTo>
                  <a:cubicBezTo>
                    <a:pt x="13" y="2"/>
                    <a:pt x="13" y="2"/>
                    <a:pt x="13" y="4"/>
                  </a:cubicBez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8" name="Freeform 29">
              <a:extLst>
                <a:ext uri="{FF2B5EF4-FFF2-40B4-BE49-F238E27FC236}">
                  <a16:creationId xmlns:a16="http://schemas.microsoft.com/office/drawing/2014/main" id="{B63B141C-B480-4F2C-A8C8-6904E98E6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2378"/>
              <a:ext cx="139" cy="405"/>
            </a:xfrm>
            <a:custGeom>
              <a:avLst/>
              <a:gdLst>
                <a:gd name="T0" fmla="*/ 1262244 w 18"/>
                <a:gd name="T1" fmla="*/ 0 h 53"/>
                <a:gd name="T2" fmla="*/ 0 w 18"/>
                <a:gd name="T3" fmla="*/ 808097 h 53"/>
                <a:gd name="T4" fmla="*/ 0 w 18"/>
                <a:gd name="T5" fmla="*/ 808097 h 53"/>
                <a:gd name="T6" fmla="*/ 0 w 18"/>
                <a:gd name="T7" fmla="*/ 3385838 h 53"/>
                <a:gd name="T8" fmla="*/ 1070169 w 18"/>
                <a:gd name="T9" fmla="*/ 3177905 h 53"/>
                <a:gd name="T10" fmla="*/ 220578 w 18"/>
                <a:gd name="T11" fmla="*/ 4766828 h 53"/>
                <a:gd name="T12" fmla="*/ 3815657 w 18"/>
                <a:gd name="T13" fmla="*/ 10552841 h 53"/>
                <a:gd name="T14" fmla="*/ 3186173 w 18"/>
                <a:gd name="T15" fmla="*/ 7764010 h 53"/>
                <a:gd name="T16" fmla="*/ 1262244 w 18"/>
                <a:gd name="T17" fmla="*/ 0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3"/>
                <a:gd name="T29" fmla="*/ 18 w 18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3">
                  <a:moveTo>
                    <a:pt x="6" y="0"/>
                  </a:moveTo>
                  <a:cubicBezTo>
                    <a:pt x="5" y="1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2" y="29"/>
                    <a:pt x="9" y="7"/>
                    <a:pt x="6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9" name="Freeform 30">
              <a:extLst>
                <a:ext uri="{FF2B5EF4-FFF2-40B4-BE49-F238E27FC236}">
                  <a16:creationId xmlns:a16="http://schemas.microsoft.com/office/drawing/2014/main" id="{5A584FF8-71DF-443C-8F32-11FCAB1AC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" y="3196"/>
              <a:ext cx="100" cy="237"/>
            </a:xfrm>
            <a:custGeom>
              <a:avLst/>
              <a:gdLst>
                <a:gd name="T0" fmla="*/ 84 w 100"/>
                <a:gd name="T1" fmla="*/ 31 h 237"/>
                <a:gd name="T2" fmla="*/ 100 w 100"/>
                <a:gd name="T3" fmla="*/ 123 h 237"/>
                <a:gd name="T4" fmla="*/ 23 w 100"/>
                <a:gd name="T5" fmla="*/ 237 h 237"/>
                <a:gd name="T6" fmla="*/ 0 w 100"/>
                <a:gd name="T7" fmla="*/ 230 h 237"/>
                <a:gd name="T8" fmla="*/ 38 w 100"/>
                <a:gd name="T9" fmla="*/ 130 h 237"/>
                <a:gd name="T10" fmla="*/ 0 w 100"/>
                <a:gd name="T11" fmla="*/ 54 h 237"/>
                <a:gd name="T12" fmla="*/ 23 w 100"/>
                <a:gd name="T13" fmla="*/ 8 h 237"/>
                <a:gd name="T14" fmla="*/ 84 w 100"/>
                <a:gd name="T15" fmla="*/ 0 h 237"/>
                <a:gd name="T16" fmla="*/ 84 w 100"/>
                <a:gd name="T17" fmla="*/ 31 h 2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"/>
                <a:gd name="T28" fmla="*/ 0 h 237"/>
                <a:gd name="T29" fmla="*/ 100 w 100"/>
                <a:gd name="T30" fmla="*/ 237 h 2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" h="237">
                  <a:moveTo>
                    <a:pt x="84" y="31"/>
                  </a:moveTo>
                  <a:lnTo>
                    <a:pt x="100" y="123"/>
                  </a:lnTo>
                  <a:lnTo>
                    <a:pt x="23" y="237"/>
                  </a:lnTo>
                  <a:lnTo>
                    <a:pt x="0" y="230"/>
                  </a:lnTo>
                  <a:lnTo>
                    <a:pt x="38" y="130"/>
                  </a:lnTo>
                  <a:lnTo>
                    <a:pt x="0" y="54"/>
                  </a:lnTo>
                  <a:lnTo>
                    <a:pt x="23" y="8"/>
                  </a:lnTo>
                  <a:lnTo>
                    <a:pt x="84" y="0"/>
                  </a:lnTo>
                  <a:lnTo>
                    <a:pt x="84" y="31"/>
                  </a:ln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0" name="Freeform 31">
              <a:extLst>
                <a:ext uri="{FF2B5EF4-FFF2-40B4-BE49-F238E27FC236}">
                  <a16:creationId xmlns:a16="http://schemas.microsoft.com/office/drawing/2014/main" id="{776B6A10-A19B-4C0A-ACA1-122B108A5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" y="3196"/>
              <a:ext cx="85" cy="39"/>
            </a:xfrm>
            <a:custGeom>
              <a:avLst/>
              <a:gdLst>
                <a:gd name="T0" fmla="*/ 85 w 85"/>
                <a:gd name="T1" fmla="*/ 16 h 39"/>
                <a:gd name="T2" fmla="*/ 85 w 85"/>
                <a:gd name="T3" fmla="*/ 39 h 39"/>
                <a:gd name="T4" fmla="*/ 0 w 85"/>
                <a:gd name="T5" fmla="*/ 23 h 39"/>
                <a:gd name="T6" fmla="*/ 0 w 85"/>
                <a:gd name="T7" fmla="*/ 0 h 39"/>
                <a:gd name="T8" fmla="*/ 85 w 85"/>
                <a:gd name="T9" fmla="*/ 16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39"/>
                <a:gd name="T17" fmla="*/ 85 w 85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39">
                  <a:moveTo>
                    <a:pt x="85" y="16"/>
                  </a:moveTo>
                  <a:lnTo>
                    <a:pt x="85" y="39"/>
                  </a:lnTo>
                  <a:lnTo>
                    <a:pt x="0" y="23"/>
                  </a:lnTo>
                  <a:lnTo>
                    <a:pt x="0" y="0"/>
                  </a:lnTo>
                  <a:lnTo>
                    <a:pt x="85" y="16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1" name="Freeform 32">
              <a:extLst>
                <a:ext uri="{FF2B5EF4-FFF2-40B4-BE49-F238E27FC236}">
                  <a16:creationId xmlns:a16="http://schemas.microsoft.com/office/drawing/2014/main" id="{0C40A39B-5AD7-4294-AA26-62BA848BC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" y="2454"/>
              <a:ext cx="192" cy="765"/>
            </a:xfrm>
            <a:custGeom>
              <a:avLst/>
              <a:gdLst>
                <a:gd name="T0" fmla="*/ 1628029 w 25"/>
                <a:gd name="T1" fmla="*/ 10610421 h 100"/>
                <a:gd name="T2" fmla="*/ 0 w 25"/>
                <a:gd name="T3" fmla="*/ 19652087 h 100"/>
                <a:gd name="T4" fmla="*/ 2671726 w 25"/>
                <a:gd name="T5" fmla="*/ 20042497 h 100"/>
                <a:gd name="T6" fmla="*/ 4915769 w 25"/>
                <a:gd name="T7" fmla="*/ 11634334 h 100"/>
                <a:gd name="T8" fmla="*/ 5131408 w 25"/>
                <a:gd name="T9" fmla="*/ 11031729 h 100"/>
                <a:gd name="T10" fmla="*/ 4915769 w 25"/>
                <a:gd name="T11" fmla="*/ 9617007 h 100"/>
                <a:gd name="T12" fmla="*/ 2884178 w 25"/>
                <a:gd name="T13" fmla="*/ 1414256 h 100"/>
                <a:gd name="T14" fmla="*/ 399959 w 25"/>
                <a:gd name="T15" fmla="*/ 7623844 h 100"/>
                <a:gd name="T16" fmla="*/ 1628029 w 25"/>
                <a:gd name="T17" fmla="*/ 10610421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00"/>
                <a:gd name="T29" fmla="*/ 25 w 25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00">
                  <a:moveTo>
                    <a:pt x="8" y="53"/>
                  </a:moveTo>
                  <a:cubicBezTo>
                    <a:pt x="0" y="98"/>
                    <a:pt x="0" y="98"/>
                    <a:pt x="0" y="98"/>
                  </a:cubicBezTo>
                  <a:cubicBezTo>
                    <a:pt x="13" y="100"/>
                    <a:pt x="13" y="100"/>
                    <a:pt x="13" y="100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7"/>
                    <a:pt x="25" y="56"/>
                    <a:pt x="25" y="55"/>
                  </a:cubicBezTo>
                  <a:cubicBezTo>
                    <a:pt x="25" y="54"/>
                    <a:pt x="25" y="52"/>
                    <a:pt x="24" y="48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8" y="0"/>
                    <a:pt x="2" y="36"/>
                    <a:pt x="2" y="38"/>
                  </a:cubicBezTo>
                  <a:lnTo>
                    <a:pt x="8" y="53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2" name="Freeform 33">
              <a:extLst>
                <a:ext uri="{FF2B5EF4-FFF2-40B4-BE49-F238E27FC236}">
                  <a16:creationId xmlns:a16="http://schemas.microsoft.com/office/drawing/2014/main" id="{9F9FFFA0-5495-4BEC-91E6-FB66B8E89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" y="2439"/>
              <a:ext cx="115" cy="130"/>
            </a:xfrm>
            <a:custGeom>
              <a:avLst/>
              <a:gdLst>
                <a:gd name="T0" fmla="*/ 2038176 w 15"/>
                <a:gd name="T1" fmla="*/ 0 h 17"/>
                <a:gd name="T2" fmla="*/ 607882 w 15"/>
                <a:gd name="T3" fmla="*/ 0 h 17"/>
                <a:gd name="T4" fmla="*/ 0 w 15"/>
                <a:gd name="T5" fmla="*/ 601908 h 17"/>
                <a:gd name="T6" fmla="*/ 0 w 15"/>
                <a:gd name="T7" fmla="*/ 2407638 h 17"/>
                <a:gd name="T8" fmla="*/ 397455 w 15"/>
                <a:gd name="T9" fmla="*/ 3190651 h 17"/>
                <a:gd name="T10" fmla="*/ 607882 w 15"/>
                <a:gd name="T11" fmla="*/ 3399002 h 17"/>
                <a:gd name="T12" fmla="*/ 2038176 w 15"/>
                <a:gd name="T13" fmla="*/ 3399002 h 17"/>
                <a:gd name="T14" fmla="*/ 2649700 w 15"/>
                <a:gd name="T15" fmla="*/ 2797095 h 17"/>
                <a:gd name="T16" fmla="*/ 3047155 w 15"/>
                <a:gd name="T17" fmla="*/ 1593746 h 17"/>
                <a:gd name="T18" fmla="*/ 2649700 w 15"/>
                <a:gd name="T19" fmla="*/ 1805723 h 17"/>
                <a:gd name="T20" fmla="*/ 2649700 w 15"/>
                <a:gd name="T21" fmla="*/ 601908 h 17"/>
                <a:gd name="T22" fmla="*/ 2038176 w 15"/>
                <a:gd name="T23" fmla="*/ 0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17"/>
                <a:gd name="T38" fmla="*/ 15 w 15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17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1" y="15"/>
                    <a:pt x="2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6"/>
                    <a:pt x="13" y="14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1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3" name="Freeform 34">
              <a:extLst>
                <a:ext uri="{FF2B5EF4-FFF2-40B4-BE49-F238E27FC236}">
                  <a16:creationId xmlns:a16="http://schemas.microsoft.com/office/drawing/2014/main" id="{01111AA8-FF09-4760-AB5B-BD60A73E4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" y="2439"/>
              <a:ext cx="100" cy="107"/>
            </a:xfrm>
            <a:custGeom>
              <a:avLst/>
              <a:gdLst>
                <a:gd name="T0" fmla="*/ 1452900 w 13"/>
                <a:gd name="T1" fmla="*/ 2791164 h 14"/>
                <a:gd name="T2" fmla="*/ 2478816 w 13"/>
                <a:gd name="T3" fmla="*/ 1590242 h 14"/>
                <a:gd name="T4" fmla="*/ 2478816 w 13"/>
                <a:gd name="T5" fmla="*/ 1200922 h 14"/>
                <a:gd name="T6" fmla="*/ 2289939 w 13"/>
                <a:gd name="T7" fmla="*/ 989345 h 14"/>
                <a:gd name="T8" fmla="*/ 2289939 w 13"/>
                <a:gd name="T9" fmla="*/ 989345 h 14"/>
                <a:gd name="T10" fmla="*/ 2072839 w 13"/>
                <a:gd name="T11" fmla="*/ 600492 h 14"/>
                <a:gd name="T12" fmla="*/ 2072839 w 13"/>
                <a:gd name="T13" fmla="*/ 0 h 14"/>
                <a:gd name="T14" fmla="*/ 0 w 13"/>
                <a:gd name="T15" fmla="*/ 0 h 14"/>
                <a:gd name="T16" fmla="*/ 0 w 13"/>
                <a:gd name="T17" fmla="*/ 1409458 h 14"/>
                <a:gd name="T18" fmla="*/ 217100 w 13"/>
                <a:gd name="T19" fmla="*/ 1590242 h 14"/>
                <a:gd name="T20" fmla="*/ 1452900 w 13"/>
                <a:gd name="T21" fmla="*/ 2791164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4"/>
                <a:gd name="T35" fmla="*/ 13 w 13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4">
                  <a:moveTo>
                    <a:pt x="7" y="14"/>
                  </a:moveTo>
                  <a:cubicBezTo>
                    <a:pt x="8" y="12"/>
                    <a:pt x="11" y="10"/>
                    <a:pt x="12" y="8"/>
                  </a:cubicBezTo>
                  <a:cubicBezTo>
                    <a:pt x="13" y="8"/>
                    <a:pt x="13" y="7"/>
                    <a:pt x="12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7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3" y="9"/>
                    <a:pt x="5" y="11"/>
                    <a:pt x="7" y="14"/>
                  </a:cubicBezTo>
                  <a:close/>
                </a:path>
              </a:pathLst>
            </a:custGeom>
            <a:solidFill>
              <a:srgbClr val="F0C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4" name="Freeform 35">
              <a:extLst>
                <a:ext uri="{FF2B5EF4-FFF2-40B4-BE49-F238E27FC236}">
                  <a16:creationId xmlns:a16="http://schemas.microsoft.com/office/drawing/2014/main" id="{5F5F9603-EFA7-4CAA-83F0-C91ED27A5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" y="2546"/>
              <a:ext cx="85" cy="107"/>
            </a:xfrm>
            <a:custGeom>
              <a:avLst/>
              <a:gdLst>
                <a:gd name="T0" fmla="*/ 70 w 85"/>
                <a:gd name="T1" fmla="*/ 0 h 107"/>
                <a:gd name="T2" fmla="*/ 0 w 85"/>
                <a:gd name="T3" fmla="*/ 0 h 107"/>
                <a:gd name="T4" fmla="*/ 24 w 85"/>
                <a:gd name="T5" fmla="*/ 107 h 107"/>
                <a:gd name="T6" fmla="*/ 85 w 85"/>
                <a:gd name="T7" fmla="*/ 107 h 107"/>
                <a:gd name="T8" fmla="*/ 70 w 85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107"/>
                <a:gd name="T17" fmla="*/ 85 w 85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107">
                  <a:moveTo>
                    <a:pt x="70" y="0"/>
                  </a:moveTo>
                  <a:lnTo>
                    <a:pt x="0" y="0"/>
                  </a:lnTo>
                  <a:lnTo>
                    <a:pt x="24" y="107"/>
                  </a:lnTo>
                  <a:lnTo>
                    <a:pt x="85" y="10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5" name="Freeform 36">
              <a:extLst>
                <a:ext uri="{FF2B5EF4-FFF2-40B4-BE49-F238E27FC236}">
                  <a16:creationId xmlns:a16="http://schemas.microsoft.com/office/drawing/2014/main" id="{04ADE956-B353-474A-8DA3-239F70460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2355"/>
              <a:ext cx="23" cy="122"/>
            </a:xfrm>
            <a:custGeom>
              <a:avLst/>
              <a:gdLst>
                <a:gd name="T0" fmla="*/ 397455 w 3"/>
                <a:gd name="T1" fmla="*/ 0 h 16"/>
                <a:gd name="T2" fmla="*/ 397455 w 3"/>
                <a:gd name="T3" fmla="*/ 0 h 16"/>
                <a:gd name="T4" fmla="*/ 0 w 3"/>
                <a:gd name="T5" fmla="*/ 385238 h 16"/>
                <a:gd name="T6" fmla="*/ 0 w 3"/>
                <a:gd name="T7" fmla="*/ 2758366 h 16"/>
                <a:gd name="T8" fmla="*/ 397455 w 3"/>
                <a:gd name="T9" fmla="*/ 3143604 h 16"/>
                <a:gd name="T10" fmla="*/ 397455 w 3"/>
                <a:gd name="T11" fmla="*/ 3143604 h 16"/>
                <a:gd name="T12" fmla="*/ 607882 w 3"/>
                <a:gd name="T13" fmla="*/ 2758366 h 16"/>
                <a:gd name="T14" fmla="*/ 607882 w 3"/>
                <a:gd name="T15" fmla="*/ 385238 h 16"/>
                <a:gd name="T16" fmla="*/ 397455 w 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"/>
                <a:gd name="T28" fmla="*/ 0 h 16"/>
                <a:gd name="T29" fmla="*/ 3 w 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" h="16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6" name="Freeform 37">
              <a:extLst>
                <a:ext uri="{FF2B5EF4-FFF2-40B4-BE49-F238E27FC236}">
                  <a16:creationId xmlns:a16="http://schemas.microsoft.com/office/drawing/2014/main" id="{0B47AF49-EE49-493B-9AEF-D7C06392E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" y="2424"/>
              <a:ext cx="31" cy="76"/>
            </a:xfrm>
            <a:custGeom>
              <a:avLst/>
              <a:gdLst>
                <a:gd name="T0" fmla="*/ 447345 w 4"/>
                <a:gd name="T1" fmla="*/ 0 h 10"/>
                <a:gd name="T2" fmla="*/ 447345 w 4"/>
                <a:gd name="T3" fmla="*/ 0 h 10"/>
                <a:gd name="T4" fmla="*/ 0 w 4"/>
                <a:gd name="T5" fmla="*/ 380175 h 10"/>
                <a:gd name="T6" fmla="*/ 0 w 4"/>
                <a:gd name="T7" fmla="*/ 1547854 h 10"/>
                <a:gd name="T8" fmla="*/ 447345 w 4"/>
                <a:gd name="T9" fmla="*/ 1928431 h 10"/>
                <a:gd name="T10" fmla="*/ 447345 w 4"/>
                <a:gd name="T11" fmla="*/ 1928431 h 10"/>
                <a:gd name="T12" fmla="*/ 865799 w 4"/>
                <a:gd name="T13" fmla="*/ 1547854 h 10"/>
                <a:gd name="T14" fmla="*/ 865799 w 4"/>
                <a:gd name="T15" fmla="*/ 380175 h 10"/>
                <a:gd name="T16" fmla="*/ 447345 w 4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0"/>
                <a:gd name="T29" fmla="*/ 4 w 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7" name="Freeform 38">
              <a:extLst>
                <a:ext uri="{FF2B5EF4-FFF2-40B4-BE49-F238E27FC236}">
                  <a16:creationId xmlns:a16="http://schemas.microsoft.com/office/drawing/2014/main" id="{54FE005F-4F01-4332-9FC3-04B68DFC2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" y="2424"/>
              <a:ext cx="31" cy="76"/>
            </a:xfrm>
            <a:custGeom>
              <a:avLst/>
              <a:gdLst>
                <a:gd name="T0" fmla="*/ 447345 w 4"/>
                <a:gd name="T1" fmla="*/ 0 h 10"/>
                <a:gd name="T2" fmla="*/ 447345 w 4"/>
                <a:gd name="T3" fmla="*/ 0 h 10"/>
                <a:gd name="T4" fmla="*/ 0 w 4"/>
                <a:gd name="T5" fmla="*/ 203665 h 10"/>
                <a:gd name="T6" fmla="*/ 0 w 4"/>
                <a:gd name="T7" fmla="*/ 1547854 h 10"/>
                <a:gd name="T8" fmla="*/ 447345 w 4"/>
                <a:gd name="T9" fmla="*/ 1928431 h 10"/>
                <a:gd name="T10" fmla="*/ 447345 w 4"/>
                <a:gd name="T11" fmla="*/ 1928431 h 10"/>
                <a:gd name="T12" fmla="*/ 865799 w 4"/>
                <a:gd name="T13" fmla="*/ 1547854 h 10"/>
                <a:gd name="T14" fmla="*/ 865799 w 4"/>
                <a:gd name="T15" fmla="*/ 203665 h 10"/>
                <a:gd name="T16" fmla="*/ 447345 w 4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0"/>
                <a:gd name="T29" fmla="*/ 4 w 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0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8" name="Freeform 39">
              <a:extLst>
                <a:ext uri="{FF2B5EF4-FFF2-40B4-BE49-F238E27FC236}">
                  <a16:creationId xmlns:a16="http://schemas.microsoft.com/office/drawing/2014/main" id="{65CBA5D4-50D8-461A-A73F-D9AA4DA1F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" y="2424"/>
              <a:ext cx="15" cy="61"/>
            </a:xfrm>
            <a:custGeom>
              <a:avLst/>
              <a:gdLst>
                <a:gd name="T0" fmla="*/ 189840 w 2"/>
                <a:gd name="T1" fmla="*/ 0 h 8"/>
                <a:gd name="T2" fmla="*/ 189840 w 2"/>
                <a:gd name="T3" fmla="*/ 0 h 8"/>
                <a:gd name="T4" fmla="*/ 0 w 2"/>
                <a:gd name="T5" fmla="*/ 206165 h 8"/>
                <a:gd name="T6" fmla="*/ 0 w 2"/>
                <a:gd name="T7" fmla="*/ 1365431 h 8"/>
                <a:gd name="T8" fmla="*/ 189840 w 2"/>
                <a:gd name="T9" fmla="*/ 1572008 h 8"/>
                <a:gd name="T10" fmla="*/ 189840 w 2"/>
                <a:gd name="T11" fmla="*/ 1572008 h 8"/>
                <a:gd name="T12" fmla="*/ 354375 w 2"/>
                <a:gd name="T13" fmla="*/ 1365431 h 8"/>
                <a:gd name="T14" fmla="*/ 354375 w 2"/>
                <a:gd name="T15" fmla="*/ 206165 h 8"/>
                <a:gd name="T16" fmla="*/ 189840 w 2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"/>
                <a:gd name="T28" fmla="*/ 0 h 8"/>
                <a:gd name="T29" fmla="*/ 2 w 2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" h="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9" name="Freeform 40">
              <a:extLst>
                <a:ext uri="{FF2B5EF4-FFF2-40B4-BE49-F238E27FC236}">
                  <a16:creationId xmlns:a16="http://schemas.microsoft.com/office/drawing/2014/main" id="{33C9D45F-989C-4945-B5A9-E4D544AF9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" y="2454"/>
              <a:ext cx="69" cy="62"/>
            </a:xfrm>
            <a:custGeom>
              <a:avLst/>
              <a:gdLst>
                <a:gd name="T0" fmla="*/ 1616861 w 9"/>
                <a:gd name="T1" fmla="*/ 1507685 h 8"/>
                <a:gd name="T2" fmla="*/ 1616861 w 9"/>
                <a:gd name="T3" fmla="*/ 1507685 h 8"/>
                <a:gd name="T4" fmla="*/ 1616861 w 9"/>
                <a:gd name="T5" fmla="*/ 1089231 h 8"/>
                <a:gd name="T6" fmla="*/ 607882 w 9"/>
                <a:gd name="T7" fmla="*/ 0 h 8"/>
                <a:gd name="T8" fmla="*/ 210895 w 9"/>
                <a:gd name="T9" fmla="*/ 223432 h 8"/>
                <a:gd name="T10" fmla="*/ 210895 w 9"/>
                <a:gd name="T11" fmla="*/ 223432 h 8"/>
                <a:gd name="T12" fmla="*/ 210895 w 9"/>
                <a:gd name="T13" fmla="*/ 641886 h 8"/>
                <a:gd name="T14" fmla="*/ 1219406 w 9"/>
                <a:gd name="T15" fmla="*/ 1507685 h 8"/>
                <a:gd name="T16" fmla="*/ 1616861 w 9"/>
                <a:gd name="T17" fmla="*/ 1507685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9" y="5"/>
                    <a:pt x="8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7" y="8"/>
                    <a:pt x="8" y="7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0" name="Freeform 41">
              <a:extLst>
                <a:ext uri="{FF2B5EF4-FFF2-40B4-BE49-F238E27FC236}">
                  <a16:creationId xmlns:a16="http://schemas.microsoft.com/office/drawing/2014/main" id="{10ABE391-3CA8-4287-87FA-FA45BF835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" y="2562"/>
              <a:ext cx="100" cy="30"/>
            </a:xfrm>
            <a:custGeom>
              <a:avLst/>
              <a:gdLst>
                <a:gd name="T0" fmla="*/ 100 w 100"/>
                <a:gd name="T1" fmla="*/ 15 h 30"/>
                <a:gd name="T2" fmla="*/ 92 w 100"/>
                <a:gd name="T3" fmla="*/ 0 h 30"/>
                <a:gd name="T4" fmla="*/ 0 w 100"/>
                <a:gd name="T5" fmla="*/ 22 h 30"/>
                <a:gd name="T6" fmla="*/ 7 w 100"/>
                <a:gd name="T7" fmla="*/ 30 h 30"/>
                <a:gd name="T8" fmla="*/ 100 w 100"/>
                <a:gd name="T9" fmla="*/ 1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30"/>
                <a:gd name="T17" fmla="*/ 100 w 10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30">
                  <a:moveTo>
                    <a:pt x="100" y="15"/>
                  </a:moveTo>
                  <a:lnTo>
                    <a:pt x="92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100" y="15"/>
                  </a:lnTo>
                  <a:close/>
                </a:path>
              </a:pathLst>
            </a:custGeom>
            <a:solidFill>
              <a:srgbClr val="BF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1" name="Freeform 42">
              <a:extLst>
                <a:ext uri="{FF2B5EF4-FFF2-40B4-BE49-F238E27FC236}">
                  <a16:creationId xmlns:a16="http://schemas.microsoft.com/office/drawing/2014/main" id="{3617C0FB-7CA9-4EB9-B001-92993F069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" y="2462"/>
              <a:ext cx="269" cy="513"/>
            </a:xfrm>
            <a:custGeom>
              <a:avLst/>
              <a:gdLst>
                <a:gd name="T0" fmla="*/ 5150151 w 35"/>
                <a:gd name="T1" fmla="*/ 0 h 67"/>
                <a:gd name="T2" fmla="*/ 4316143 w 35"/>
                <a:gd name="T3" fmla="*/ 0 h 67"/>
                <a:gd name="T4" fmla="*/ 2896031 w 35"/>
                <a:gd name="T5" fmla="*/ 1605161 h 67"/>
                <a:gd name="T6" fmla="*/ 1018788 w 35"/>
                <a:gd name="T7" fmla="*/ 9262559 h 67"/>
                <a:gd name="T8" fmla="*/ 3297355 w 35"/>
                <a:gd name="T9" fmla="*/ 12685692 h 67"/>
                <a:gd name="T10" fmla="*/ 4316143 w 35"/>
                <a:gd name="T11" fmla="*/ 11077369 h 67"/>
                <a:gd name="T12" fmla="*/ 6999702 w 35"/>
                <a:gd name="T13" fmla="*/ 1605161 h 67"/>
                <a:gd name="T14" fmla="*/ 5150151 w 35"/>
                <a:gd name="T15" fmla="*/ 0 h 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67"/>
                <a:gd name="T26" fmla="*/ 35 w 35"/>
                <a:gd name="T27" fmla="*/ 67 h 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67">
                  <a:moveTo>
                    <a:pt x="25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5" y="4"/>
                    <a:pt x="14" y="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0" y="63"/>
                    <a:pt x="10" y="67"/>
                    <a:pt x="16" y="63"/>
                  </a:cubicBezTo>
                  <a:cubicBezTo>
                    <a:pt x="18" y="62"/>
                    <a:pt x="20" y="58"/>
                    <a:pt x="21" y="55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4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2" name="Freeform 43">
              <a:extLst>
                <a:ext uri="{FF2B5EF4-FFF2-40B4-BE49-F238E27FC236}">
                  <a16:creationId xmlns:a16="http://schemas.microsoft.com/office/drawing/2014/main" id="{D0426660-7296-4D84-95A1-3CF302DF1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" y="2569"/>
              <a:ext cx="292" cy="413"/>
            </a:xfrm>
            <a:custGeom>
              <a:avLst/>
              <a:gdLst>
                <a:gd name="T0" fmla="*/ 3082198 w 38"/>
                <a:gd name="T1" fmla="*/ 0 h 54"/>
                <a:gd name="T2" fmla="*/ 6994244 w 38"/>
                <a:gd name="T3" fmla="*/ 8006624 h 54"/>
                <a:gd name="T4" fmla="*/ 3695636 w 38"/>
                <a:gd name="T5" fmla="*/ 8608765 h 54"/>
                <a:gd name="T6" fmla="*/ 0 w 38"/>
                <a:gd name="T7" fmla="*/ 602139 h 54"/>
                <a:gd name="T8" fmla="*/ 3082198 w 38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54"/>
                <a:gd name="T17" fmla="*/ 38 w 38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54">
                  <a:moveTo>
                    <a:pt x="15" y="0"/>
                  </a:moveTo>
                  <a:cubicBezTo>
                    <a:pt x="34" y="40"/>
                    <a:pt x="34" y="40"/>
                    <a:pt x="34" y="40"/>
                  </a:cubicBezTo>
                  <a:cubicBezTo>
                    <a:pt x="38" y="48"/>
                    <a:pt x="23" y="54"/>
                    <a:pt x="18" y="43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3" name="Freeform 44">
              <a:extLst>
                <a:ext uri="{FF2B5EF4-FFF2-40B4-BE49-F238E27FC236}">
                  <a16:creationId xmlns:a16="http://schemas.microsoft.com/office/drawing/2014/main" id="{99B60391-1FF3-4199-A7C1-C0AC1361E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" y="2584"/>
              <a:ext cx="346" cy="436"/>
            </a:xfrm>
            <a:custGeom>
              <a:avLst/>
              <a:gdLst>
                <a:gd name="T0" fmla="*/ 4326984 w 45"/>
                <a:gd name="T1" fmla="*/ 1598644 h 57"/>
                <a:gd name="T2" fmla="*/ 7633444 w 45"/>
                <a:gd name="T3" fmla="*/ 2200997 h 57"/>
                <a:gd name="T4" fmla="*/ 0 w 45"/>
                <a:gd name="T5" fmla="*/ 10420585 h 57"/>
                <a:gd name="T6" fmla="*/ 1667335 w 45"/>
                <a:gd name="T7" fmla="*/ 3796535 h 57"/>
                <a:gd name="T8" fmla="*/ 4326984 w 45"/>
                <a:gd name="T9" fmla="*/ 1598644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57"/>
                <a:gd name="T17" fmla="*/ 45 w 45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57">
                  <a:moveTo>
                    <a:pt x="21" y="8"/>
                  </a:moveTo>
                  <a:cubicBezTo>
                    <a:pt x="28" y="6"/>
                    <a:pt x="34" y="0"/>
                    <a:pt x="37" y="11"/>
                  </a:cubicBezTo>
                  <a:cubicBezTo>
                    <a:pt x="45" y="39"/>
                    <a:pt x="24" y="57"/>
                    <a:pt x="0" y="52"/>
                  </a:cubicBezTo>
                  <a:cubicBezTo>
                    <a:pt x="9" y="40"/>
                    <a:pt x="8" y="32"/>
                    <a:pt x="8" y="19"/>
                  </a:cubicBezTo>
                  <a:cubicBezTo>
                    <a:pt x="7" y="6"/>
                    <a:pt x="13" y="9"/>
                    <a:pt x="21" y="8"/>
                  </a:cubicBez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4" name="Freeform 45">
              <a:extLst>
                <a:ext uri="{FF2B5EF4-FFF2-40B4-BE49-F238E27FC236}">
                  <a16:creationId xmlns:a16="http://schemas.microsoft.com/office/drawing/2014/main" id="{D00581C2-F4F6-4EFC-BA06-2F09F8C8E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" y="2822"/>
              <a:ext cx="399" cy="428"/>
            </a:xfrm>
            <a:custGeom>
              <a:avLst/>
              <a:gdLst>
                <a:gd name="T0" fmla="*/ 3882408 w 52"/>
                <a:gd name="T1" fmla="*/ 0 h 56"/>
                <a:gd name="T2" fmla="*/ 3670984 w 52"/>
                <a:gd name="T3" fmla="*/ 2583148 h 56"/>
                <a:gd name="T4" fmla="*/ 2658606 w 52"/>
                <a:gd name="T5" fmla="*/ 2999233 h 56"/>
                <a:gd name="T6" fmla="*/ 1012378 w 52"/>
                <a:gd name="T7" fmla="*/ 3180017 h 56"/>
                <a:gd name="T8" fmla="*/ 211424 w 52"/>
                <a:gd name="T9" fmla="*/ 4981890 h 56"/>
                <a:gd name="T10" fmla="*/ 824909 w 52"/>
                <a:gd name="T11" fmla="*/ 5790389 h 56"/>
                <a:gd name="T12" fmla="*/ 1012378 w 52"/>
                <a:gd name="T13" fmla="*/ 6571665 h 56"/>
                <a:gd name="T14" fmla="*/ 2048712 w 52"/>
                <a:gd name="T15" fmla="*/ 11161079 h 56"/>
                <a:gd name="T16" fmla="*/ 8378365 w 52"/>
                <a:gd name="T17" fmla="*/ 11161079 h 56"/>
                <a:gd name="T18" fmla="*/ 9175727 w 52"/>
                <a:gd name="T19" fmla="*/ 6779681 h 56"/>
                <a:gd name="T20" fmla="*/ 9175727 w 52"/>
                <a:gd name="T21" fmla="*/ 5582320 h 56"/>
                <a:gd name="T22" fmla="*/ 10614130 w 52"/>
                <a:gd name="T23" fmla="*/ 4773355 h 56"/>
                <a:gd name="T24" fmla="*/ 7342029 w 52"/>
                <a:gd name="T25" fmla="*/ 2791164 h 56"/>
                <a:gd name="T26" fmla="*/ 6544667 w 52"/>
                <a:gd name="T27" fmla="*/ 208069 h 56"/>
                <a:gd name="T28" fmla="*/ 3882408 w 52"/>
                <a:gd name="T29" fmla="*/ 0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"/>
                <a:gd name="T46" fmla="*/ 0 h 56"/>
                <a:gd name="T47" fmla="*/ 52 w 52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" h="56">
                  <a:moveTo>
                    <a:pt x="19" y="0"/>
                  </a:moveTo>
                  <a:cubicBezTo>
                    <a:pt x="20" y="5"/>
                    <a:pt x="19" y="11"/>
                    <a:pt x="18" y="13"/>
                  </a:cubicBezTo>
                  <a:cubicBezTo>
                    <a:pt x="17" y="14"/>
                    <a:pt x="15" y="14"/>
                    <a:pt x="13" y="15"/>
                  </a:cubicBezTo>
                  <a:cubicBezTo>
                    <a:pt x="10" y="15"/>
                    <a:pt x="7" y="15"/>
                    <a:pt x="5" y="16"/>
                  </a:cubicBezTo>
                  <a:cubicBezTo>
                    <a:pt x="1" y="17"/>
                    <a:pt x="0" y="22"/>
                    <a:pt x="1" y="25"/>
                  </a:cubicBezTo>
                  <a:cubicBezTo>
                    <a:pt x="1" y="27"/>
                    <a:pt x="4" y="27"/>
                    <a:pt x="4" y="29"/>
                  </a:cubicBezTo>
                  <a:cubicBezTo>
                    <a:pt x="4" y="30"/>
                    <a:pt x="5" y="31"/>
                    <a:pt x="5" y="33"/>
                  </a:cubicBezTo>
                  <a:cubicBezTo>
                    <a:pt x="7" y="34"/>
                    <a:pt x="9" y="56"/>
                    <a:pt x="10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2" y="56"/>
                    <a:pt x="44" y="34"/>
                    <a:pt x="45" y="34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13"/>
                    <a:pt x="41" y="16"/>
                    <a:pt x="36" y="14"/>
                  </a:cubicBezTo>
                  <a:cubicBezTo>
                    <a:pt x="31" y="12"/>
                    <a:pt x="32" y="8"/>
                    <a:pt x="32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5" name="Freeform 46">
              <a:extLst>
                <a:ext uri="{FF2B5EF4-FFF2-40B4-BE49-F238E27FC236}">
                  <a16:creationId xmlns:a16="http://schemas.microsoft.com/office/drawing/2014/main" id="{69903DB8-9F86-43C3-9FA8-437E5EDE8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2829"/>
              <a:ext cx="200" cy="421"/>
            </a:xfrm>
            <a:custGeom>
              <a:avLst/>
              <a:gdLst>
                <a:gd name="T0" fmla="*/ 0 w 26"/>
                <a:gd name="T1" fmla="*/ 11064822 h 55"/>
                <a:gd name="T2" fmla="*/ 3098754 w 26"/>
                <a:gd name="T3" fmla="*/ 11064822 h 55"/>
                <a:gd name="T4" fmla="*/ 3931715 w 26"/>
                <a:gd name="T5" fmla="*/ 6649848 h 55"/>
                <a:gd name="T6" fmla="*/ 3931715 w 26"/>
                <a:gd name="T7" fmla="*/ 5437989 h 55"/>
                <a:gd name="T8" fmla="*/ 5385093 w 26"/>
                <a:gd name="T9" fmla="*/ 4624441 h 55"/>
                <a:gd name="T10" fmla="*/ 2072839 w 26"/>
                <a:gd name="T11" fmla="*/ 2416923 h 55"/>
                <a:gd name="T12" fmla="*/ 1239408 w 26"/>
                <a:gd name="T13" fmla="*/ 0 h 55"/>
                <a:gd name="T14" fmla="*/ 0 w 26"/>
                <a:gd name="T15" fmla="*/ 0 h 55"/>
                <a:gd name="T16" fmla="*/ 0 w 26"/>
                <a:gd name="T17" fmla="*/ 11064822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55"/>
                <a:gd name="T29" fmla="*/ 26 w 26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55">
                  <a:moveTo>
                    <a:pt x="0" y="55"/>
                  </a:moveTo>
                  <a:cubicBezTo>
                    <a:pt x="15" y="55"/>
                    <a:pt x="15" y="55"/>
                    <a:pt x="15" y="55"/>
                  </a:cubicBezTo>
                  <a:cubicBezTo>
                    <a:pt x="16" y="55"/>
                    <a:pt x="18" y="33"/>
                    <a:pt x="19" y="3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12"/>
                    <a:pt x="16" y="15"/>
                    <a:pt x="10" y="12"/>
                  </a:cubicBezTo>
                  <a:cubicBezTo>
                    <a:pt x="6" y="11"/>
                    <a:pt x="6" y="7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E0A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6" name="Rectangle 47">
              <a:extLst>
                <a:ext uri="{FF2B5EF4-FFF2-40B4-BE49-F238E27FC236}">
                  <a16:creationId xmlns:a16="http://schemas.microsoft.com/office/drawing/2014/main" id="{E9BB2FBE-F2EA-43CF-AFF6-927A1FF6E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" y="3816"/>
              <a:ext cx="54" cy="451"/>
            </a:xfrm>
            <a:prstGeom prst="rect">
              <a:avLst/>
            </a:pr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80947" name="Rectangle 48">
              <a:extLst>
                <a:ext uri="{FF2B5EF4-FFF2-40B4-BE49-F238E27FC236}">
                  <a16:creationId xmlns:a16="http://schemas.microsoft.com/office/drawing/2014/main" id="{CBFE97AC-1D2C-46C8-8AC2-112BF25BE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" y="3816"/>
              <a:ext cx="46" cy="451"/>
            </a:xfrm>
            <a:prstGeom prst="rect">
              <a:avLst/>
            </a:pr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80948" name="Freeform 49">
              <a:extLst>
                <a:ext uri="{FF2B5EF4-FFF2-40B4-BE49-F238E27FC236}">
                  <a16:creationId xmlns:a16="http://schemas.microsoft.com/office/drawing/2014/main" id="{8DFDC4DF-2B71-44A3-AC3C-7C595CECF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" y="3594"/>
              <a:ext cx="746" cy="268"/>
            </a:xfrm>
            <a:custGeom>
              <a:avLst/>
              <a:gdLst>
                <a:gd name="T0" fmla="*/ 2907147 w 97"/>
                <a:gd name="T1" fmla="*/ 0 h 35"/>
                <a:gd name="T2" fmla="*/ 17166416 w 97"/>
                <a:gd name="T3" fmla="*/ 0 h 35"/>
                <a:gd name="T4" fmla="*/ 20070416 w 97"/>
                <a:gd name="T5" fmla="*/ 2815386 h 35"/>
                <a:gd name="T6" fmla="*/ 20070416 w 97"/>
                <a:gd name="T7" fmla="*/ 4238558 h 35"/>
                <a:gd name="T8" fmla="*/ 17166416 w 97"/>
                <a:gd name="T9" fmla="*/ 7053935 h 35"/>
                <a:gd name="T10" fmla="*/ 2907147 w 97"/>
                <a:gd name="T11" fmla="*/ 7053935 h 35"/>
                <a:gd name="T12" fmla="*/ 0 w 97"/>
                <a:gd name="T13" fmla="*/ 4238558 h 35"/>
                <a:gd name="T14" fmla="*/ 0 w 97"/>
                <a:gd name="T15" fmla="*/ 2815386 h 35"/>
                <a:gd name="T16" fmla="*/ 2907147 w 97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7"/>
                <a:gd name="T28" fmla="*/ 0 h 35"/>
                <a:gd name="T29" fmla="*/ 97 w 97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7" h="35">
                  <a:moveTo>
                    <a:pt x="14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91" y="0"/>
                    <a:pt x="97" y="6"/>
                    <a:pt x="97" y="14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9"/>
                    <a:pt x="91" y="35"/>
                    <a:pt x="83" y="35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6" y="35"/>
                    <a:pt x="0" y="29"/>
                    <a:pt x="0" y="2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9" name="Freeform 50">
              <a:extLst>
                <a:ext uri="{FF2B5EF4-FFF2-40B4-BE49-F238E27FC236}">
                  <a16:creationId xmlns:a16="http://schemas.microsoft.com/office/drawing/2014/main" id="{A4DCF207-70D7-4461-B05E-86A552617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3594"/>
              <a:ext cx="362" cy="268"/>
            </a:xfrm>
            <a:custGeom>
              <a:avLst/>
              <a:gdLst>
                <a:gd name="T0" fmla="*/ 0 w 47"/>
                <a:gd name="T1" fmla="*/ 0 h 35"/>
                <a:gd name="T2" fmla="*/ 6883399 w 47"/>
                <a:gd name="T3" fmla="*/ 0 h 35"/>
                <a:gd name="T4" fmla="*/ 9811687 w 47"/>
                <a:gd name="T5" fmla="*/ 2815386 h 35"/>
                <a:gd name="T6" fmla="*/ 9811687 w 47"/>
                <a:gd name="T7" fmla="*/ 4238558 h 35"/>
                <a:gd name="T8" fmla="*/ 6883399 w 47"/>
                <a:gd name="T9" fmla="*/ 7053935 h 35"/>
                <a:gd name="T10" fmla="*/ 0 w 47"/>
                <a:gd name="T11" fmla="*/ 7053935 h 35"/>
                <a:gd name="T12" fmla="*/ 0 w 47"/>
                <a:gd name="T13" fmla="*/ 0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35"/>
                <a:gd name="T23" fmla="*/ 47 w 47"/>
                <a:gd name="T24" fmla="*/ 35 h 3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35">
                  <a:moveTo>
                    <a:pt x="0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41" y="0"/>
                    <a:pt x="47" y="6"/>
                    <a:pt x="47" y="14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9"/>
                    <a:pt x="41" y="35"/>
                    <a:pt x="33" y="35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0" name="Freeform 51">
              <a:extLst>
                <a:ext uri="{FF2B5EF4-FFF2-40B4-BE49-F238E27FC236}">
                  <a16:creationId xmlns:a16="http://schemas.microsoft.com/office/drawing/2014/main" id="{F0390657-A376-4FB3-BEE5-81D88A1B7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" y="3265"/>
              <a:ext cx="415" cy="413"/>
            </a:xfrm>
            <a:custGeom>
              <a:avLst/>
              <a:gdLst>
                <a:gd name="T0" fmla="*/ 10510099 w 54"/>
                <a:gd name="T1" fmla="*/ 9210964 h 54"/>
                <a:gd name="T2" fmla="*/ 9892840 w 54"/>
                <a:gd name="T3" fmla="*/ 3609849 h 54"/>
                <a:gd name="T4" fmla="*/ 8228829 w 54"/>
                <a:gd name="T5" fmla="*/ 0 h 54"/>
                <a:gd name="T6" fmla="*/ 2895463 w 54"/>
                <a:gd name="T7" fmla="*/ 0 h 54"/>
                <a:gd name="T8" fmla="*/ 1018587 w 54"/>
                <a:gd name="T9" fmla="*/ 3794636 h 54"/>
                <a:gd name="T10" fmla="*/ 212857 w 54"/>
                <a:gd name="T11" fmla="*/ 8817238 h 54"/>
                <a:gd name="T12" fmla="*/ 10510099 w 54"/>
                <a:gd name="T13" fmla="*/ 9210964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"/>
                <a:gd name="T22" fmla="*/ 0 h 54"/>
                <a:gd name="T23" fmla="*/ 54 w 54"/>
                <a:gd name="T24" fmla="*/ 54 h 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" h="54">
                  <a:moveTo>
                    <a:pt x="51" y="46"/>
                  </a:moveTo>
                  <a:cubicBezTo>
                    <a:pt x="54" y="37"/>
                    <a:pt x="52" y="27"/>
                    <a:pt x="48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2" y="27"/>
                    <a:pt x="0" y="35"/>
                    <a:pt x="1" y="44"/>
                  </a:cubicBezTo>
                  <a:cubicBezTo>
                    <a:pt x="2" y="52"/>
                    <a:pt x="48" y="54"/>
                    <a:pt x="51" y="46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1" name="Freeform 52">
              <a:extLst>
                <a:ext uri="{FF2B5EF4-FFF2-40B4-BE49-F238E27FC236}">
                  <a16:creationId xmlns:a16="http://schemas.microsoft.com/office/drawing/2014/main" id="{A427C94C-69DE-41DE-B0FB-DA3DDE3B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3265"/>
              <a:ext cx="216" cy="398"/>
            </a:xfrm>
            <a:custGeom>
              <a:avLst/>
              <a:gdLst>
                <a:gd name="T0" fmla="*/ 5492850 w 28"/>
                <a:gd name="T1" fmla="*/ 8850419 h 52"/>
                <a:gd name="T2" fmla="*/ 4426905 w 28"/>
                <a:gd name="T3" fmla="*/ 3623729 h 52"/>
                <a:gd name="T4" fmla="*/ 2730626 w 28"/>
                <a:gd name="T5" fmla="*/ 0 h 52"/>
                <a:gd name="T6" fmla="*/ 0 w 28"/>
                <a:gd name="T7" fmla="*/ 0 h 52"/>
                <a:gd name="T8" fmla="*/ 0 w 28"/>
                <a:gd name="T9" fmla="*/ 10243947 h 52"/>
                <a:gd name="T10" fmla="*/ 5492850 w 28"/>
                <a:gd name="T11" fmla="*/ 8850419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52"/>
                <a:gd name="T20" fmla="*/ 28 w 28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52">
                  <a:moveTo>
                    <a:pt x="26" y="44"/>
                  </a:moveTo>
                  <a:cubicBezTo>
                    <a:pt x="28" y="36"/>
                    <a:pt x="25" y="26"/>
                    <a:pt x="21" y="1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52"/>
                    <a:pt x="24" y="52"/>
                    <a:pt x="26" y="44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2" name="Freeform 53">
              <a:extLst>
                <a:ext uri="{FF2B5EF4-FFF2-40B4-BE49-F238E27FC236}">
                  <a16:creationId xmlns:a16="http://schemas.microsoft.com/office/drawing/2014/main" id="{672B8BB7-4E5E-4344-A8C5-57F2AECB5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3510"/>
              <a:ext cx="138" cy="772"/>
            </a:xfrm>
            <a:custGeom>
              <a:avLst/>
              <a:gdLst>
                <a:gd name="T0" fmla="*/ 397455 w 18"/>
                <a:gd name="T1" fmla="*/ 3393039 h 101"/>
                <a:gd name="T2" fmla="*/ 397455 w 18"/>
                <a:gd name="T3" fmla="*/ 6574405 h 101"/>
                <a:gd name="T4" fmla="*/ 397455 w 18"/>
                <a:gd name="T5" fmla="*/ 15940247 h 101"/>
                <a:gd name="T6" fmla="*/ 397455 w 18"/>
                <a:gd name="T7" fmla="*/ 15940247 h 101"/>
                <a:gd name="T8" fmla="*/ 0 w 18"/>
                <a:gd name="T9" fmla="*/ 19749902 h 101"/>
                <a:gd name="T10" fmla="*/ 607882 w 18"/>
                <a:gd name="T11" fmla="*/ 20142460 h 101"/>
                <a:gd name="T12" fmla="*/ 2224736 w 18"/>
                <a:gd name="T13" fmla="*/ 20142460 h 101"/>
                <a:gd name="T14" fmla="*/ 2649700 w 18"/>
                <a:gd name="T15" fmla="*/ 19541386 h 101"/>
                <a:gd name="T16" fmla="*/ 2038176 w 18"/>
                <a:gd name="T17" fmla="*/ 16148821 h 101"/>
                <a:gd name="T18" fmla="*/ 2038176 w 18"/>
                <a:gd name="T19" fmla="*/ 16148821 h 101"/>
                <a:gd name="T20" fmla="*/ 3444610 w 18"/>
                <a:gd name="T21" fmla="*/ 7174998 h 101"/>
                <a:gd name="T22" fmla="*/ 3258049 w 18"/>
                <a:gd name="T23" fmla="*/ 3601143 h 101"/>
                <a:gd name="T24" fmla="*/ 397455 w 18"/>
                <a:gd name="T25" fmla="*/ 3393039 h 10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01"/>
                <a:gd name="T41" fmla="*/ 18 w 18"/>
                <a:gd name="T42" fmla="*/ 101 h 10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01">
                  <a:moveTo>
                    <a:pt x="2" y="17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8" y="6"/>
                    <a:pt x="2" y="0"/>
                    <a:pt x="2" y="17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3" name="Freeform 54">
              <a:extLst>
                <a:ext uri="{FF2B5EF4-FFF2-40B4-BE49-F238E27FC236}">
                  <a16:creationId xmlns:a16="http://schemas.microsoft.com/office/drawing/2014/main" id="{7399CD54-7DAB-421D-BC0F-7FA9DECFA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" y="3525"/>
              <a:ext cx="208" cy="130"/>
            </a:xfrm>
            <a:custGeom>
              <a:avLst/>
              <a:gdLst>
                <a:gd name="T0" fmla="*/ 3148658 w 27"/>
                <a:gd name="T1" fmla="*/ 0 h 17"/>
                <a:gd name="T2" fmla="*/ 0 w 27"/>
                <a:gd name="T3" fmla="*/ 1412175 h 17"/>
                <a:gd name="T4" fmla="*/ 841722 w 27"/>
                <a:gd name="T5" fmla="*/ 3005974 h 17"/>
                <a:gd name="T6" fmla="*/ 4804207 w 27"/>
                <a:gd name="T7" fmla="*/ 3399002 h 17"/>
                <a:gd name="T8" fmla="*/ 3148658 w 2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7"/>
                <a:gd name="T17" fmla="*/ 27 w 2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7">
                  <a:moveTo>
                    <a:pt x="15" y="0"/>
                  </a:moveTo>
                  <a:cubicBezTo>
                    <a:pt x="8" y="0"/>
                    <a:pt x="2" y="1"/>
                    <a:pt x="0" y="7"/>
                  </a:cubicBezTo>
                  <a:cubicBezTo>
                    <a:pt x="0" y="12"/>
                    <a:pt x="1" y="13"/>
                    <a:pt x="4" y="15"/>
                  </a:cubicBezTo>
                  <a:cubicBezTo>
                    <a:pt x="10" y="17"/>
                    <a:pt x="19" y="17"/>
                    <a:pt x="23" y="17"/>
                  </a:cubicBezTo>
                  <a:cubicBezTo>
                    <a:pt x="23" y="10"/>
                    <a:pt x="27" y="0"/>
                    <a:pt x="15" y="0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4" name="Freeform 55">
              <a:extLst>
                <a:ext uri="{FF2B5EF4-FFF2-40B4-BE49-F238E27FC236}">
                  <a16:creationId xmlns:a16="http://schemas.microsoft.com/office/drawing/2014/main" id="{E651D49E-8940-4C0E-B137-DC6067F1C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3525"/>
              <a:ext cx="200" cy="130"/>
            </a:xfrm>
            <a:custGeom>
              <a:avLst/>
              <a:gdLst>
                <a:gd name="T0" fmla="*/ 2289939 w 26"/>
                <a:gd name="T1" fmla="*/ 0 h 17"/>
                <a:gd name="T2" fmla="*/ 5385093 w 26"/>
                <a:gd name="T3" fmla="*/ 1412175 h 17"/>
                <a:gd name="T4" fmla="*/ 4551654 w 26"/>
                <a:gd name="T5" fmla="*/ 3005974 h 17"/>
                <a:gd name="T6" fmla="*/ 619939 w 26"/>
                <a:gd name="T7" fmla="*/ 3399002 h 17"/>
                <a:gd name="T8" fmla="*/ 2289939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11" y="0"/>
                  </a:moveTo>
                  <a:cubicBezTo>
                    <a:pt x="18" y="0"/>
                    <a:pt x="25" y="1"/>
                    <a:pt x="26" y="7"/>
                  </a:cubicBezTo>
                  <a:cubicBezTo>
                    <a:pt x="26" y="12"/>
                    <a:pt x="25" y="13"/>
                    <a:pt x="22" y="15"/>
                  </a:cubicBezTo>
                  <a:cubicBezTo>
                    <a:pt x="16" y="17"/>
                    <a:pt x="8" y="17"/>
                    <a:pt x="3" y="17"/>
                  </a:cubicBezTo>
                  <a:cubicBezTo>
                    <a:pt x="3" y="10"/>
                    <a:pt x="0" y="0"/>
                    <a:pt x="11" y="0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5" name="Freeform 56">
              <a:extLst>
                <a:ext uri="{FF2B5EF4-FFF2-40B4-BE49-F238E27FC236}">
                  <a16:creationId xmlns:a16="http://schemas.microsoft.com/office/drawing/2014/main" id="{3F8C41E2-F8E5-4712-9E00-50C03E24F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" y="3579"/>
              <a:ext cx="85" cy="703"/>
            </a:xfrm>
            <a:custGeom>
              <a:avLst/>
              <a:gdLst>
                <a:gd name="T0" fmla="*/ 220992 w 11"/>
                <a:gd name="T1" fmla="*/ 18314924 h 92"/>
                <a:gd name="T2" fmla="*/ 1073241 w 11"/>
                <a:gd name="T3" fmla="*/ 18314924 h 92"/>
                <a:gd name="T4" fmla="*/ 1486619 w 11"/>
                <a:gd name="T5" fmla="*/ 17714807 h 92"/>
                <a:gd name="T6" fmla="*/ 855896 w 11"/>
                <a:gd name="T7" fmla="*/ 14329256 h 92"/>
                <a:gd name="T8" fmla="*/ 855896 w 11"/>
                <a:gd name="T9" fmla="*/ 14329256 h 92"/>
                <a:gd name="T10" fmla="*/ 2342515 w 11"/>
                <a:gd name="T11" fmla="*/ 5366114 h 92"/>
                <a:gd name="T12" fmla="*/ 2121523 w 11"/>
                <a:gd name="T13" fmla="*/ 1796761 h 92"/>
                <a:gd name="T14" fmla="*/ 1486619 w 11"/>
                <a:gd name="T15" fmla="*/ 0 h 92"/>
                <a:gd name="T16" fmla="*/ 1073241 w 11"/>
                <a:gd name="T17" fmla="*/ 1588841 h 92"/>
                <a:gd name="T18" fmla="*/ 413440 w 11"/>
                <a:gd name="T19" fmla="*/ 2577550 h 92"/>
                <a:gd name="T20" fmla="*/ 634425 w 11"/>
                <a:gd name="T21" fmla="*/ 5366114 h 92"/>
                <a:gd name="T22" fmla="*/ 0 w 11"/>
                <a:gd name="T23" fmla="*/ 14718305 h 92"/>
                <a:gd name="T24" fmla="*/ 220992 w 11"/>
                <a:gd name="T25" fmla="*/ 18314924 h 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"/>
                <a:gd name="T40" fmla="*/ 0 h 92"/>
                <a:gd name="T41" fmla="*/ 11 w 11"/>
                <a:gd name="T42" fmla="*/ 92 h 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" h="92">
                  <a:moveTo>
                    <a:pt x="1" y="92"/>
                  </a:moveTo>
                  <a:cubicBezTo>
                    <a:pt x="5" y="92"/>
                    <a:pt x="5" y="92"/>
                    <a:pt x="5" y="92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5"/>
                    <a:pt x="10" y="2"/>
                    <a:pt x="7" y="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74"/>
                    <a:pt x="0" y="74"/>
                    <a:pt x="0" y="74"/>
                  </a:cubicBezTo>
                  <a:lnTo>
                    <a:pt x="1" y="92"/>
                  </a:lnTo>
                  <a:close/>
                </a:path>
              </a:pathLst>
            </a:custGeom>
            <a:solidFill>
              <a:srgbClr val="E0A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6" name="Freeform 57">
              <a:extLst>
                <a:ext uri="{FF2B5EF4-FFF2-40B4-BE49-F238E27FC236}">
                  <a16:creationId xmlns:a16="http://schemas.microsoft.com/office/drawing/2014/main" id="{F7AC59F7-C6CF-449C-BCDE-35D8BEEEC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4191"/>
              <a:ext cx="100" cy="91"/>
            </a:xfrm>
            <a:custGeom>
              <a:avLst/>
              <a:gdLst>
                <a:gd name="T0" fmla="*/ 8 w 100"/>
                <a:gd name="T1" fmla="*/ 23 h 91"/>
                <a:gd name="T2" fmla="*/ 0 w 100"/>
                <a:gd name="T3" fmla="*/ 76 h 91"/>
                <a:gd name="T4" fmla="*/ 23 w 100"/>
                <a:gd name="T5" fmla="*/ 91 h 91"/>
                <a:gd name="T6" fmla="*/ 85 w 100"/>
                <a:gd name="T7" fmla="*/ 91 h 91"/>
                <a:gd name="T8" fmla="*/ 100 w 100"/>
                <a:gd name="T9" fmla="*/ 61 h 91"/>
                <a:gd name="T10" fmla="*/ 92 w 100"/>
                <a:gd name="T11" fmla="*/ 0 h 91"/>
                <a:gd name="T12" fmla="*/ 69 w 100"/>
                <a:gd name="T13" fmla="*/ 46 h 91"/>
                <a:gd name="T14" fmla="*/ 15 w 100"/>
                <a:gd name="T15" fmla="*/ 46 h 91"/>
                <a:gd name="T16" fmla="*/ 8 w 100"/>
                <a:gd name="T17" fmla="*/ 23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"/>
                <a:gd name="T28" fmla="*/ 0 h 91"/>
                <a:gd name="T29" fmla="*/ 100 w 100"/>
                <a:gd name="T30" fmla="*/ 91 h 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" h="91">
                  <a:moveTo>
                    <a:pt x="8" y="23"/>
                  </a:moveTo>
                  <a:lnTo>
                    <a:pt x="0" y="76"/>
                  </a:lnTo>
                  <a:lnTo>
                    <a:pt x="23" y="91"/>
                  </a:lnTo>
                  <a:lnTo>
                    <a:pt x="85" y="91"/>
                  </a:lnTo>
                  <a:lnTo>
                    <a:pt x="100" y="61"/>
                  </a:lnTo>
                  <a:lnTo>
                    <a:pt x="92" y="0"/>
                  </a:lnTo>
                  <a:lnTo>
                    <a:pt x="69" y="46"/>
                  </a:lnTo>
                  <a:lnTo>
                    <a:pt x="15" y="46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7" name="Freeform 58">
              <a:extLst>
                <a:ext uri="{FF2B5EF4-FFF2-40B4-BE49-F238E27FC236}">
                  <a16:creationId xmlns:a16="http://schemas.microsoft.com/office/drawing/2014/main" id="{6038EF67-EF3F-4761-9B54-70A49735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510"/>
              <a:ext cx="154" cy="765"/>
            </a:xfrm>
            <a:custGeom>
              <a:avLst/>
              <a:gdLst>
                <a:gd name="T0" fmla="*/ 3761357 w 20"/>
                <a:gd name="T1" fmla="*/ 3195214 h 100"/>
                <a:gd name="T2" fmla="*/ 3761357 w 20"/>
                <a:gd name="T3" fmla="*/ 6603090 h 100"/>
                <a:gd name="T4" fmla="*/ 3546789 w 20"/>
                <a:gd name="T5" fmla="*/ 16035164 h 100"/>
                <a:gd name="T6" fmla="*/ 3546789 w 20"/>
                <a:gd name="T7" fmla="*/ 16035164 h 100"/>
                <a:gd name="T8" fmla="*/ 4169034 w 20"/>
                <a:gd name="T9" fmla="*/ 19833453 h 100"/>
                <a:gd name="T10" fmla="*/ 3546789 w 20"/>
                <a:gd name="T11" fmla="*/ 20042497 h 100"/>
                <a:gd name="T12" fmla="*/ 1866742 w 20"/>
                <a:gd name="T13" fmla="*/ 20042497 h 100"/>
                <a:gd name="T14" fmla="*/ 1462268 w 20"/>
                <a:gd name="T15" fmla="*/ 19439478 h 100"/>
                <a:gd name="T16" fmla="*/ 2084521 w 20"/>
                <a:gd name="T17" fmla="*/ 16035164 h 100"/>
                <a:gd name="T18" fmla="*/ 2084521 w 20"/>
                <a:gd name="T19" fmla="*/ 16035164 h 100"/>
                <a:gd name="T20" fmla="*/ 404004 w 20"/>
                <a:gd name="T21" fmla="*/ 7021239 h 100"/>
                <a:gd name="T22" fmla="*/ 404004 w 20"/>
                <a:gd name="T23" fmla="*/ 3407884 h 100"/>
                <a:gd name="T24" fmla="*/ 3761357 w 20"/>
                <a:gd name="T25" fmla="*/ 3195214 h 1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00"/>
                <a:gd name="T41" fmla="*/ 20 w 20"/>
                <a:gd name="T42" fmla="*/ 100 h 1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00">
                  <a:moveTo>
                    <a:pt x="18" y="16"/>
                  </a:moveTo>
                  <a:cubicBezTo>
                    <a:pt x="18" y="33"/>
                    <a:pt x="18" y="33"/>
                    <a:pt x="18" y="33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6"/>
                    <a:pt x="18" y="0"/>
                    <a:pt x="18" y="16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8" name="Freeform 59">
              <a:extLst>
                <a:ext uri="{FF2B5EF4-FFF2-40B4-BE49-F238E27FC236}">
                  <a16:creationId xmlns:a16="http://schemas.microsoft.com/office/drawing/2014/main" id="{4381F3EF-2253-446C-AA09-770CE9982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579"/>
              <a:ext cx="77" cy="696"/>
            </a:xfrm>
            <a:custGeom>
              <a:avLst/>
              <a:gdLst>
                <a:gd name="T0" fmla="*/ 1676837 w 10"/>
                <a:gd name="T1" fmla="*/ 1413354 h 91"/>
                <a:gd name="T2" fmla="*/ 1676837 w 10"/>
                <a:gd name="T3" fmla="*/ 4814561 h 91"/>
                <a:gd name="T4" fmla="*/ 1462268 w 10"/>
                <a:gd name="T5" fmla="*/ 14211447 h 91"/>
                <a:gd name="T6" fmla="*/ 1462268 w 10"/>
                <a:gd name="T7" fmla="*/ 14211447 h 91"/>
                <a:gd name="T8" fmla="*/ 2084521 w 10"/>
                <a:gd name="T9" fmla="*/ 18006394 h 91"/>
                <a:gd name="T10" fmla="*/ 1462268 w 10"/>
                <a:gd name="T11" fmla="*/ 18214888 h 91"/>
                <a:gd name="T12" fmla="*/ 840024 w 10"/>
                <a:gd name="T13" fmla="*/ 18214888 h 91"/>
                <a:gd name="T14" fmla="*/ 840024 w 10"/>
                <a:gd name="T15" fmla="*/ 14211447 h 91"/>
                <a:gd name="T16" fmla="*/ 217771 w 10"/>
                <a:gd name="T17" fmla="*/ 5991703 h 91"/>
                <a:gd name="T18" fmla="*/ 0 w 10"/>
                <a:gd name="T19" fmla="*/ 1806632 h 91"/>
                <a:gd name="T20" fmla="*/ 840024 w 10"/>
                <a:gd name="T21" fmla="*/ 811123 h 91"/>
                <a:gd name="T22" fmla="*/ 1244497 w 10"/>
                <a:gd name="T23" fmla="*/ 0 h 91"/>
                <a:gd name="T24" fmla="*/ 1676837 w 10"/>
                <a:gd name="T25" fmla="*/ 1413354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91"/>
                <a:gd name="T41" fmla="*/ 10 w 10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91">
                  <a:moveTo>
                    <a:pt x="8" y="7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2"/>
                    <a:pt x="8" y="4"/>
                    <a:pt x="8" y="7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59" name="Freeform 60">
              <a:extLst>
                <a:ext uri="{FF2B5EF4-FFF2-40B4-BE49-F238E27FC236}">
                  <a16:creationId xmlns:a16="http://schemas.microsoft.com/office/drawing/2014/main" id="{6716795C-09FA-4CA7-AE20-1F2FE5685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" y="4191"/>
              <a:ext cx="107" cy="91"/>
            </a:xfrm>
            <a:custGeom>
              <a:avLst/>
              <a:gdLst>
                <a:gd name="T0" fmla="*/ 99 w 107"/>
                <a:gd name="T1" fmla="*/ 23 h 91"/>
                <a:gd name="T2" fmla="*/ 107 w 107"/>
                <a:gd name="T3" fmla="*/ 76 h 91"/>
                <a:gd name="T4" fmla="*/ 84 w 107"/>
                <a:gd name="T5" fmla="*/ 91 h 91"/>
                <a:gd name="T6" fmla="*/ 23 w 107"/>
                <a:gd name="T7" fmla="*/ 91 h 91"/>
                <a:gd name="T8" fmla="*/ 0 w 107"/>
                <a:gd name="T9" fmla="*/ 61 h 91"/>
                <a:gd name="T10" fmla="*/ 15 w 107"/>
                <a:gd name="T11" fmla="*/ 0 h 91"/>
                <a:gd name="T12" fmla="*/ 38 w 107"/>
                <a:gd name="T13" fmla="*/ 46 h 91"/>
                <a:gd name="T14" fmla="*/ 84 w 107"/>
                <a:gd name="T15" fmla="*/ 46 h 91"/>
                <a:gd name="T16" fmla="*/ 99 w 107"/>
                <a:gd name="T17" fmla="*/ 23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7"/>
                <a:gd name="T28" fmla="*/ 0 h 91"/>
                <a:gd name="T29" fmla="*/ 107 w 107"/>
                <a:gd name="T30" fmla="*/ 91 h 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7" h="91">
                  <a:moveTo>
                    <a:pt x="99" y="23"/>
                  </a:moveTo>
                  <a:lnTo>
                    <a:pt x="107" y="76"/>
                  </a:lnTo>
                  <a:lnTo>
                    <a:pt x="84" y="91"/>
                  </a:lnTo>
                  <a:lnTo>
                    <a:pt x="23" y="91"/>
                  </a:lnTo>
                  <a:lnTo>
                    <a:pt x="0" y="61"/>
                  </a:lnTo>
                  <a:lnTo>
                    <a:pt x="15" y="0"/>
                  </a:lnTo>
                  <a:lnTo>
                    <a:pt x="38" y="46"/>
                  </a:lnTo>
                  <a:lnTo>
                    <a:pt x="84" y="46"/>
                  </a:lnTo>
                  <a:lnTo>
                    <a:pt x="99" y="23"/>
                  </a:ln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0" name="Rectangle 61">
              <a:extLst>
                <a:ext uri="{FF2B5EF4-FFF2-40B4-BE49-F238E27FC236}">
                  <a16:creationId xmlns:a16="http://schemas.microsoft.com/office/drawing/2014/main" id="{A042ADDE-52AA-4411-AF5B-DCF523248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3273"/>
              <a:ext cx="62" cy="1048"/>
            </a:xfrm>
            <a:prstGeom prst="rect">
              <a:avLst/>
            </a:pr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80961" name="Rectangle 62">
              <a:extLst>
                <a:ext uri="{FF2B5EF4-FFF2-40B4-BE49-F238E27FC236}">
                  <a16:creationId xmlns:a16="http://schemas.microsoft.com/office/drawing/2014/main" id="{A85193B9-AF0F-4066-A067-F5ABD5707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3273"/>
              <a:ext cx="31" cy="1048"/>
            </a:xfrm>
            <a:prstGeom prst="rect">
              <a:avLst/>
            </a:pr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80962" name="Rectangle 63">
              <a:extLst>
                <a:ext uri="{FF2B5EF4-FFF2-40B4-BE49-F238E27FC236}">
                  <a16:creationId xmlns:a16="http://schemas.microsoft.com/office/drawing/2014/main" id="{1524BAE9-9743-4BB9-97D5-5B2D8D82C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3273"/>
              <a:ext cx="62" cy="1048"/>
            </a:xfrm>
            <a:prstGeom prst="rect">
              <a:avLst/>
            </a:pr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80963" name="Rectangle 64">
              <a:extLst>
                <a:ext uri="{FF2B5EF4-FFF2-40B4-BE49-F238E27FC236}">
                  <a16:creationId xmlns:a16="http://schemas.microsoft.com/office/drawing/2014/main" id="{D4FCD843-FDF9-4994-A875-0F21C83BA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0" y="3273"/>
              <a:ext cx="31" cy="1048"/>
            </a:xfrm>
            <a:prstGeom prst="rect">
              <a:avLst/>
            </a:pr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80964" name="Freeform 65">
              <a:extLst>
                <a:ext uri="{FF2B5EF4-FFF2-40B4-BE49-F238E27FC236}">
                  <a16:creationId xmlns:a16="http://schemas.microsoft.com/office/drawing/2014/main" id="{57C7834F-55D7-4F08-9EBB-45D2D353F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" y="3212"/>
              <a:ext cx="1099" cy="153"/>
            </a:xfrm>
            <a:custGeom>
              <a:avLst/>
              <a:gdLst>
                <a:gd name="T0" fmla="*/ 62 w 1099"/>
                <a:gd name="T1" fmla="*/ 0 h 153"/>
                <a:gd name="T2" fmla="*/ 1046 w 1099"/>
                <a:gd name="T3" fmla="*/ 0 h 153"/>
                <a:gd name="T4" fmla="*/ 1099 w 1099"/>
                <a:gd name="T5" fmla="*/ 153 h 153"/>
                <a:gd name="T6" fmla="*/ 0 w 1099"/>
                <a:gd name="T7" fmla="*/ 153 h 153"/>
                <a:gd name="T8" fmla="*/ 62 w 1099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99"/>
                <a:gd name="T16" fmla="*/ 0 h 153"/>
                <a:gd name="T17" fmla="*/ 1099 w 1099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99" h="153">
                  <a:moveTo>
                    <a:pt x="62" y="0"/>
                  </a:moveTo>
                  <a:lnTo>
                    <a:pt x="1046" y="0"/>
                  </a:lnTo>
                  <a:lnTo>
                    <a:pt x="1099" y="153"/>
                  </a:lnTo>
                  <a:lnTo>
                    <a:pt x="0" y="15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5" name="Freeform 66">
              <a:extLst>
                <a:ext uri="{FF2B5EF4-FFF2-40B4-BE49-F238E27FC236}">
                  <a16:creationId xmlns:a16="http://schemas.microsoft.com/office/drawing/2014/main" id="{DB19A5BC-14D8-4BB3-89EF-5895597FA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3212"/>
              <a:ext cx="585" cy="153"/>
            </a:xfrm>
            <a:custGeom>
              <a:avLst/>
              <a:gdLst>
                <a:gd name="T0" fmla="*/ 0 w 585"/>
                <a:gd name="T1" fmla="*/ 0 h 153"/>
                <a:gd name="T2" fmla="*/ 462 w 585"/>
                <a:gd name="T3" fmla="*/ 0 h 153"/>
                <a:gd name="T4" fmla="*/ 585 w 585"/>
                <a:gd name="T5" fmla="*/ 153 h 153"/>
                <a:gd name="T6" fmla="*/ 0 w 585"/>
                <a:gd name="T7" fmla="*/ 153 h 153"/>
                <a:gd name="T8" fmla="*/ 0 w 585"/>
                <a:gd name="T9" fmla="*/ 0 h 1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5"/>
                <a:gd name="T16" fmla="*/ 0 h 153"/>
                <a:gd name="T17" fmla="*/ 585 w 585"/>
                <a:gd name="T18" fmla="*/ 153 h 15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5" h="153">
                  <a:moveTo>
                    <a:pt x="0" y="0"/>
                  </a:moveTo>
                  <a:lnTo>
                    <a:pt x="462" y="0"/>
                  </a:lnTo>
                  <a:lnTo>
                    <a:pt x="585" y="153"/>
                  </a:ln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6" name="Freeform 67">
              <a:extLst>
                <a:ext uri="{FF2B5EF4-FFF2-40B4-BE49-F238E27FC236}">
                  <a16:creationId xmlns:a16="http://schemas.microsoft.com/office/drawing/2014/main" id="{DDE11DE9-5549-4F1D-AF45-26BEA94B5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584"/>
              <a:ext cx="231" cy="306"/>
            </a:xfrm>
            <a:custGeom>
              <a:avLst/>
              <a:gdLst>
                <a:gd name="T0" fmla="*/ 5009528 w 30"/>
                <a:gd name="T1" fmla="*/ 7206108 h 40"/>
                <a:gd name="T2" fmla="*/ 5631365 w 30"/>
                <a:gd name="T3" fmla="*/ 6000484 h 40"/>
                <a:gd name="T4" fmla="*/ 5845933 w 30"/>
                <a:gd name="T5" fmla="*/ 5003911 h 40"/>
                <a:gd name="T6" fmla="*/ 6253617 w 30"/>
                <a:gd name="T7" fmla="*/ 4609936 h 40"/>
                <a:gd name="T8" fmla="*/ 6253617 w 30"/>
                <a:gd name="T9" fmla="*/ 3407883 h 40"/>
                <a:gd name="T10" fmla="*/ 5845933 w 30"/>
                <a:gd name="T11" fmla="*/ 3013909 h 40"/>
                <a:gd name="T12" fmla="*/ 5413593 w 30"/>
                <a:gd name="T13" fmla="*/ 2017328 h 40"/>
                <a:gd name="T14" fmla="*/ 2488995 w 30"/>
                <a:gd name="T15" fmla="*/ 209097 h 40"/>
                <a:gd name="T16" fmla="*/ 407677 w 30"/>
                <a:gd name="T17" fmla="*/ 2592608 h 40"/>
                <a:gd name="T18" fmla="*/ 407677 w 30"/>
                <a:gd name="T19" fmla="*/ 4007330 h 40"/>
                <a:gd name="T20" fmla="*/ 217771 w 30"/>
                <a:gd name="T21" fmla="*/ 4400892 h 40"/>
                <a:gd name="T22" fmla="*/ 840024 w 30"/>
                <a:gd name="T23" fmla="*/ 5425212 h 40"/>
                <a:gd name="T24" fmla="*/ 1244497 w 30"/>
                <a:gd name="T25" fmla="*/ 5815553 h 40"/>
                <a:gd name="T26" fmla="*/ 1866742 w 30"/>
                <a:gd name="T27" fmla="*/ 6812133 h 40"/>
                <a:gd name="T28" fmla="*/ 2706766 w 30"/>
                <a:gd name="T29" fmla="*/ 7414739 h 40"/>
                <a:gd name="T30" fmla="*/ 3951324 w 30"/>
                <a:gd name="T31" fmla="*/ 8017819 h 40"/>
                <a:gd name="T32" fmla="*/ 5009528 w 30"/>
                <a:gd name="T33" fmla="*/ 7206108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40"/>
                <a:gd name="T53" fmla="*/ 30 w 30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40">
                  <a:moveTo>
                    <a:pt x="24" y="36"/>
                  </a:moveTo>
                  <a:cubicBezTo>
                    <a:pt x="25" y="34"/>
                    <a:pt x="26" y="33"/>
                    <a:pt x="27" y="30"/>
                  </a:cubicBezTo>
                  <a:cubicBezTo>
                    <a:pt x="27" y="28"/>
                    <a:pt x="28" y="27"/>
                    <a:pt x="28" y="25"/>
                  </a:cubicBezTo>
                  <a:cubicBezTo>
                    <a:pt x="29" y="25"/>
                    <a:pt x="29" y="24"/>
                    <a:pt x="30" y="23"/>
                  </a:cubicBezTo>
                  <a:cubicBezTo>
                    <a:pt x="30" y="21"/>
                    <a:pt x="30" y="18"/>
                    <a:pt x="30" y="17"/>
                  </a:cubicBezTo>
                  <a:cubicBezTo>
                    <a:pt x="30" y="14"/>
                    <a:pt x="29" y="13"/>
                    <a:pt x="28" y="15"/>
                  </a:cubicBezTo>
                  <a:cubicBezTo>
                    <a:pt x="27" y="14"/>
                    <a:pt x="27" y="12"/>
                    <a:pt x="26" y="10"/>
                  </a:cubicBezTo>
                  <a:cubicBezTo>
                    <a:pt x="24" y="4"/>
                    <a:pt x="19" y="0"/>
                    <a:pt x="12" y="1"/>
                  </a:cubicBezTo>
                  <a:cubicBezTo>
                    <a:pt x="5" y="2"/>
                    <a:pt x="1" y="6"/>
                    <a:pt x="2" y="13"/>
                  </a:cubicBezTo>
                  <a:cubicBezTo>
                    <a:pt x="2" y="16"/>
                    <a:pt x="2" y="18"/>
                    <a:pt x="2" y="20"/>
                  </a:cubicBezTo>
                  <a:cubicBezTo>
                    <a:pt x="1" y="19"/>
                    <a:pt x="0" y="20"/>
                    <a:pt x="1" y="22"/>
                  </a:cubicBezTo>
                  <a:cubicBezTo>
                    <a:pt x="2" y="24"/>
                    <a:pt x="3" y="25"/>
                    <a:pt x="4" y="27"/>
                  </a:cubicBezTo>
                  <a:cubicBezTo>
                    <a:pt x="4" y="29"/>
                    <a:pt x="5" y="30"/>
                    <a:pt x="6" y="29"/>
                  </a:cubicBezTo>
                  <a:cubicBezTo>
                    <a:pt x="7" y="31"/>
                    <a:pt x="8" y="33"/>
                    <a:pt x="9" y="34"/>
                  </a:cubicBezTo>
                  <a:cubicBezTo>
                    <a:pt x="11" y="36"/>
                    <a:pt x="12" y="37"/>
                    <a:pt x="13" y="37"/>
                  </a:cubicBezTo>
                  <a:cubicBezTo>
                    <a:pt x="16" y="39"/>
                    <a:pt x="18" y="40"/>
                    <a:pt x="19" y="40"/>
                  </a:cubicBezTo>
                  <a:cubicBezTo>
                    <a:pt x="21" y="39"/>
                    <a:pt x="22" y="38"/>
                    <a:pt x="24" y="36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7" name="Freeform 68">
              <a:extLst>
                <a:ext uri="{FF2B5EF4-FFF2-40B4-BE49-F238E27FC236}">
                  <a16:creationId xmlns:a16="http://schemas.microsoft.com/office/drawing/2014/main" id="{0D1FE4C2-079A-442C-9BF1-CEE30B404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2584"/>
              <a:ext cx="138" cy="306"/>
            </a:xfrm>
            <a:custGeom>
              <a:avLst/>
              <a:gdLst>
                <a:gd name="T0" fmla="*/ 2435631 w 18"/>
                <a:gd name="T1" fmla="*/ 7206108 h 40"/>
                <a:gd name="T2" fmla="*/ 3047155 w 18"/>
                <a:gd name="T3" fmla="*/ 6000484 h 40"/>
                <a:gd name="T4" fmla="*/ 3258049 w 18"/>
                <a:gd name="T5" fmla="*/ 5003911 h 40"/>
                <a:gd name="T6" fmla="*/ 3655037 w 18"/>
                <a:gd name="T7" fmla="*/ 4609936 h 40"/>
                <a:gd name="T8" fmla="*/ 3655037 w 18"/>
                <a:gd name="T9" fmla="*/ 3407883 h 40"/>
                <a:gd name="T10" fmla="*/ 3258049 w 18"/>
                <a:gd name="T11" fmla="*/ 3013909 h 40"/>
                <a:gd name="T12" fmla="*/ 2833086 w 18"/>
                <a:gd name="T13" fmla="*/ 2017328 h 40"/>
                <a:gd name="T14" fmla="*/ 0 w 18"/>
                <a:gd name="T15" fmla="*/ 209097 h 40"/>
                <a:gd name="T16" fmla="*/ 1430301 w 18"/>
                <a:gd name="T17" fmla="*/ 8017819 h 40"/>
                <a:gd name="T18" fmla="*/ 2435631 w 18"/>
                <a:gd name="T19" fmla="*/ 7206108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40"/>
                <a:gd name="T32" fmla="*/ 18 w 18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40">
                  <a:moveTo>
                    <a:pt x="12" y="36"/>
                  </a:moveTo>
                  <a:cubicBezTo>
                    <a:pt x="13" y="34"/>
                    <a:pt x="14" y="33"/>
                    <a:pt x="15" y="30"/>
                  </a:cubicBezTo>
                  <a:cubicBezTo>
                    <a:pt x="15" y="28"/>
                    <a:pt x="16" y="27"/>
                    <a:pt x="16" y="25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18" y="21"/>
                    <a:pt x="18" y="18"/>
                    <a:pt x="18" y="17"/>
                  </a:cubicBezTo>
                  <a:cubicBezTo>
                    <a:pt x="18" y="14"/>
                    <a:pt x="17" y="13"/>
                    <a:pt x="16" y="15"/>
                  </a:cubicBezTo>
                  <a:cubicBezTo>
                    <a:pt x="15" y="14"/>
                    <a:pt x="15" y="12"/>
                    <a:pt x="14" y="10"/>
                  </a:cubicBezTo>
                  <a:cubicBezTo>
                    <a:pt x="12" y="4"/>
                    <a:pt x="7" y="0"/>
                    <a:pt x="0" y="1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9" y="39"/>
                    <a:pt x="10" y="38"/>
                    <a:pt x="12" y="36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8" name="Freeform 69">
              <a:extLst>
                <a:ext uri="{FF2B5EF4-FFF2-40B4-BE49-F238E27FC236}">
                  <a16:creationId xmlns:a16="http://schemas.microsoft.com/office/drawing/2014/main" id="{A9FC2F8A-07D2-43EC-8BDC-A6397F2BE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" y="2546"/>
              <a:ext cx="238" cy="329"/>
            </a:xfrm>
            <a:custGeom>
              <a:avLst/>
              <a:gdLst>
                <a:gd name="T0" fmla="*/ 6135356 w 31"/>
                <a:gd name="T1" fmla="*/ 3800432 h 43"/>
                <a:gd name="T2" fmla="*/ 5948035 w 31"/>
                <a:gd name="T3" fmla="*/ 4825244 h 43"/>
                <a:gd name="T4" fmla="*/ 5735777 w 31"/>
                <a:gd name="T5" fmla="*/ 3619015 h 43"/>
                <a:gd name="T6" fmla="*/ 4294043 w 31"/>
                <a:gd name="T7" fmla="*/ 2203688 h 43"/>
                <a:gd name="T8" fmla="*/ 2668103 w 31"/>
                <a:gd name="T9" fmla="*/ 8625677 h 43"/>
                <a:gd name="T10" fmla="*/ 399571 w 31"/>
                <a:gd name="T11" fmla="*/ 5428087 h 43"/>
                <a:gd name="T12" fmla="*/ 211782 w 31"/>
                <a:gd name="T13" fmla="*/ 2806538 h 43"/>
                <a:gd name="T14" fmla="*/ 2452729 w 31"/>
                <a:gd name="T15" fmla="*/ 997000 h 43"/>
                <a:gd name="T16" fmla="*/ 6135356 w 31"/>
                <a:gd name="T17" fmla="*/ 3800432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43"/>
                <a:gd name="T29" fmla="*/ 31 w 31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43">
                  <a:moveTo>
                    <a:pt x="30" y="19"/>
                  </a:moveTo>
                  <a:cubicBezTo>
                    <a:pt x="29" y="21"/>
                    <a:pt x="29" y="22"/>
                    <a:pt x="29" y="24"/>
                  </a:cubicBezTo>
                  <a:cubicBezTo>
                    <a:pt x="29" y="22"/>
                    <a:pt x="28" y="20"/>
                    <a:pt x="28" y="18"/>
                  </a:cubicBezTo>
                  <a:cubicBezTo>
                    <a:pt x="27" y="16"/>
                    <a:pt x="24" y="11"/>
                    <a:pt x="21" y="11"/>
                  </a:cubicBezTo>
                  <a:cubicBezTo>
                    <a:pt x="21" y="16"/>
                    <a:pt x="3" y="25"/>
                    <a:pt x="13" y="43"/>
                  </a:cubicBezTo>
                  <a:cubicBezTo>
                    <a:pt x="10" y="41"/>
                    <a:pt x="4" y="33"/>
                    <a:pt x="2" y="27"/>
                  </a:cubicBezTo>
                  <a:cubicBezTo>
                    <a:pt x="1" y="23"/>
                    <a:pt x="0" y="16"/>
                    <a:pt x="1" y="14"/>
                  </a:cubicBezTo>
                  <a:cubicBezTo>
                    <a:pt x="2" y="9"/>
                    <a:pt x="5" y="5"/>
                    <a:pt x="12" y="5"/>
                  </a:cubicBezTo>
                  <a:cubicBezTo>
                    <a:pt x="25" y="0"/>
                    <a:pt x="31" y="13"/>
                    <a:pt x="30" y="19"/>
                  </a:cubicBez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69" name="Freeform 70">
              <a:extLst>
                <a:ext uri="{FF2B5EF4-FFF2-40B4-BE49-F238E27FC236}">
                  <a16:creationId xmlns:a16="http://schemas.microsoft.com/office/drawing/2014/main" id="{9CAB5E35-1D05-465B-A0F5-A81BC084B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2539"/>
              <a:ext cx="200" cy="390"/>
            </a:xfrm>
            <a:custGeom>
              <a:avLst/>
              <a:gdLst>
                <a:gd name="T0" fmla="*/ 2478816 w 26"/>
                <a:gd name="T1" fmla="*/ 10197545 h 51"/>
                <a:gd name="T2" fmla="*/ 1670000 w 26"/>
                <a:gd name="T3" fmla="*/ 2407638 h 51"/>
                <a:gd name="T4" fmla="*/ 619939 w 26"/>
                <a:gd name="T5" fmla="*/ 4000918 h 51"/>
                <a:gd name="T6" fmla="*/ 0 w 26"/>
                <a:gd name="T7" fmla="*/ 994997 h 51"/>
                <a:gd name="T8" fmla="*/ 2478816 w 26"/>
                <a:gd name="T9" fmla="*/ 10197545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51"/>
                <a:gd name="T17" fmla="*/ 26 w 26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51">
                  <a:moveTo>
                    <a:pt x="12" y="51"/>
                  </a:moveTo>
                  <a:cubicBezTo>
                    <a:pt x="20" y="35"/>
                    <a:pt x="13" y="16"/>
                    <a:pt x="8" y="12"/>
                  </a:cubicBezTo>
                  <a:cubicBezTo>
                    <a:pt x="8" y="14"/>
                    <a:pt x="6" y="16"/>
                    <a:pt x="3" y="2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9" y="0"/>
                    <a:pt x="26" y="34"/>
                    <a:pt x="12" y="51"/>
                  </a:cubicBezTo>
                  <a:close/>
                </a:path>
              </a:pathLst>
            </a:cu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0" name="Freeform 71">
              <a:extLst>
                <a:ext uri="{FF2B5EF4-FFF2-40B4-BE49-F238E27FC236}">
                  <a16:creationId xmlns:a16="http://schemas.microsoft.com/office/drawing/2014/main" id="{63366E6A-3E84-457F-8C25-99019FB8B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2921"/>
              <a:ext cx="216" cy="291"/>
            </a:xfrm>
            <a:custGeom>
              <a:avLst/>
              <a:gdLst>
                <a:gd name="T0" fmla="*/ 0 w 28"/>
                <a:gd name="T1" fmla="*/ 7662282 h 38"/>
                <a:gd name="T2" fmla="*/ 0 w 28"/>
                <a:gd name="T3" fmla="*/ 5451019 h 38"/>
                <a:gd name="T4" fmla="*/ 1884037 w 28"/>
                <a:gd name="T5" fmla="*/ 0 h 38"/>
                <a:gd name="T6" fmla="*/ 3796570 w 28"/>
                <a:gd name="T7" fmla="*/ 395668 h 38"/>
                <a:gd name="T8" fmla="*/ 5900079 w 28"/>
                <a:gd name="T9" fmla="*/ 3425184 h 38"/>
                <a:gd name="T10" fmla="*/ 4207434 w 28"/>
                <a:gd name="T11" fmla="*/ 7662282 h 38"/>
                <a:gd name="T12" fmla="*/ 0 w 28"/>
                <a:gd name="T13" fmla="*/ 7662282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8"/>
                <a:gd name="T23" fmla="*/ 28 w 28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8">
                  <a:moveTo>
                    <a:pt x="0" y="38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5" y="1"/>
                    <a:pt x="18" y="2"/>
                  </a:cubicBezTo>
                  <a:cubicBezTo>
                    <a:pt x="25" y="3"/>
                    <a:pt x="28" y="8"/>
                    <a:pt x="28" y="17"/>
                  </a:cubicBezTo>
                  <a:cubicBezTo>
                    <a:pt x="28" y="20"/>
                    <a:pt x="20" y="36"/>
                    <a:pt x="20" y="38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1" name="Freeform 72">
              <a:extLst>
                <a:ext uri="{FF2B5EF4-FFF2-40B4-BE49-F238E27FC236}">
                  <a16:creationId xmlns:a16="http://schemas.microsoft.com/office/drawing/2014/main" id="{A7A313A1-0B5D-4F13-81E3-708ECA04D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" y="2921"/>
              <a:ext cx="215" cy="291"/>
            </a:xfrm>
            <a:custGeom>
              <a:avLst/>
              <a:gdLst>
                <a:gd name="T0" fmla="*/ 5739272 w 28"/>
                <a:gd name="T1" fmla="*/ 7662282 h 38"/>
                <a:gd name="T2" fmla="*/ 5739272 w 28"/>
                <a:gd name="T3" fmla="*/ 5451019 h 38"/>
                <a:gd name="T4" fmla="*/ 3897113 w 28"/>
                <a:gd name="T5" fmla="*/ 0 h 38"/>
                <a:gd name="T6" fmla="*/ 2054479 w 28"/>
                <a:gd name="T7" fmla="*/ 395668 h 38"/>
                <a:gd name="T8" fmla="*/ 0 w 28"/>
                <a:gd name="T9" fmla="*/ 3425184 h 38"/>
                <a:gd name="T10" fmla="*/ 827159 w 28"/>
                <a:gd name="T11" fmla="*/ 7662282 h 38"/>
                <a:gd name="T12" fmla="*/ 5739272 w 28"/>
                <a:gd name="T13" fmla="*/ 7662282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8"/>
                <a:gd name="T23" fmla="*/ 28 w 28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8">
                  <a:moveTo>
                    <a:pt x="28" y="38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0"/>
                    <a:pt x="13" y="1"/>
                    <a:pt x="10" y="2"/>
                  </a:cubicBezTo>
                  <a:cubicBezTo>
                    <a:pt x="3" y="3"/>
                    <a:pt x="0" y="7"/>
                    <a:pt x="0" y="17"/>
                  </a:cubicBezTo>
                  <a:cubicBezTo>
                    <a:pt x="0" y="20"/>
                    <a:pt x="4" y="36"/>
                    <a:pt x="4" y="38"/>
                  </a:cubicBezTo>
                  <a:lnTo>
                    <a:pt x="28" y="38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2" name="Freeform 73">
              <a:extLst>
                <a:ext uri="{FF2B5EF4-FFF2-40B4-BE49-F238E27FC236}">
                  <a16:creationId xmlns:a16="http://schemas.microsoft.com/office/drawing/2014/main" id="{76DE3363-486D-4F71-A1C5-8C34709E8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2913"/>
              <a:ext cx="131" cy="214"/>
            </a:xfrm>
            <a:custGeom>
              <a:avLst/>
              <a:gdLst>
                <a:gd name="T0" fmla="*/ 131 w 131"/>
                <a:gd name="T1" fmla="*/ 23 h 214"/>
                <a:gd name="T2" fmla="*/ 85 w 131"/>
                <a:gd name="T3" fmla="*/ 69 h 214"/>
                <a:gd name="T4" fmla="*/ 116 w 131"/>
                <a:gd name="T5" fmla="*/ 77 h 214"/>
                <a:gd name="T6" fmla="*/ 0 w 131"/>
                <a:gd name="T7" fmla="*/ 214 h 214"/>
                <a:gd name="T8" fmla="*/ 70 w 131"/>
                <a:gd name="T9" fmla="*/ 0 h 214"/>
                <a:gd name="T10" fmla="*/ 131 w 131"/>
                <a:gd name="T11" fmla="*/ 23 h 2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"/>
                <a:gd name="T19" fmla="*/ 0 h 214"/>
                <a:gd name="T20" fmla="*/ 131 w 131"/>
                <a:gd name="T21" fmla="*/ 214 h 2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" h="214">
                  <a:moveTo>
                    <a:pt x="131" y="23"/>
                  </a:moveTo>
                  <a:lnTo>
                    <a:pt x="85" y="69"/>
                  </a:lnTo>
                  <a:lnTo>
                    <a:pt x="116" y="77"/>
                  </a:lnTo>
                  <a:lnTo>
                    <a:pt x="0" y="214"/>
                  </a:lnTo>
                  <a:lnTo>
                    <a:pt x="70" y="0"/>
                  </a:lnTo>
                  <a:lnTo>
                    <a:pt x="131" y="23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3" name="Freeform 74">
              <a:extLst>
                <a:ext uri="{FF2B5EF4-FFF2-40B4-BE49-F238E27FC236}">
                  <a16:creationId xmlns:a16="http://schemas.microsoft.com/office/drawing/2014/main" id="{0A082FD1-35DC-4580-83C5-6685EAAAE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" y="2913"/>
              <a:ext cx="130" cy="222"/>
            </a:xfrm>
            <a:custGeom>
              <a:avLst/>
              <a:gdLst>
                <a:gd name="T0" fmla="*/ 0 w 130"/>
                <a:gd name="T1" fmla="*/ 23 h 222"/>
                <a:gd name="T2" fmla="*/ 54 w 130"/>
                <a:gd name="T3" fmla="*/ 69 h 222"/>
                <a:gd name="T4" fmla="*/ 15 w 130"/>
                <a:gd name="T5" fmla="*/ 77 h 222"/>
                <a:gd name="T6" fmla="*/ 130 w 130"/>
                <a:gd name="T7" fmla="*/ 222 h 222"/>
                <a:gd name="T8" fmla="*/ 61 w 130"/>
                <a:gd name="T9" fmla="*/ 0 h 222"/>
                <a:gd name="T10" fmla="*/ 0 w 130"/>
                <a:gd name="T11" fmla="*/ 23 h 2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"/>
                <a:gd name="T19" fmla="*/ 0 h 222"/>
                <a:gd name="T20" fmla="*/ 130 w 130"/>
                <a:gd name="T21" fmla="*/ 222 h 2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" h="222">
                  <a:moveTo>
                    <a:pt x="0" y="23"/>
                  </a:moveTo>
                  <a:lnTo>
                    <a:pt x="54" y="69"/>
                  </a:lnTo>
                  <a:lnTo>
                    <a:pt x="15" y="77"/>
                  </a:lnTo>
                  <a:lnTo>
                    <a:pt x="130" y="222"/>
                  </a:lnTo>
                  <a:lnTo>
                    <a:pt x="61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4" name="Freeform 75">
              <a:extLst>
                <a:ext uri="{FF2B5EF4-FFF2-40B4-BE49-F238E27FC236}">
                  <a16:creationId xmlns:a16="http://schemas.microsoft.com/office/drawing/2014/main" id="{0FBB3582-3565-44CD-93E0-F69AA785D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" y="3204"/>
              <a:ext cx="238" cy="107"/>
            </a:xfrm>
            <a:custGeom>
              <a:avLst/>
              <a:gdLst>
                <a:gd name="T0" fmla="*/ 2053096 w 31"/>
                <a:gd name="T1" fmla="*/ 208069 h 14"/>
                <a:gd name="T2" fmla="*/ 1441743 w 31"/>
                <a:gd name="T3" fmla="*/ 600492 h 14"/>
                <a:gd name="T4" fmla="*/ 0 w 31"/>
                <a:gd name="T5" fmla="*/ 1590242 h 14"/>
                <a:gd name="T6" fmla="*/ 1441743 w 31"/>
                <a:gd name="T7" fmla="*/ 1409458 h 14"/>
                <a:gd name="T8" fmla="*/ 2668103 w 31"/>
                <a:gd name="T9" fmla="*/ 1200922 h 14"/>
                <a:gd name="T10" fmla="*/ 3894471 w 31"/>
                <a:gd name="T11" fmla="*/ 2190734 h 14"/>
                <a:gd name="T12" fmla="*/ 4106722 w 31"/>
                <a:gd name="T13" fmla="*/ 2583148 h 14"/>
                <a:gd name="T14" fmla="*/ 4294043 w 31"/>
                <a:gd name="T15" fmla="*/ 2583148 h 14"/>
                <a:gd name="T16" fmla="*/ 4294043 w 31"/>
                <a:gd name="T17" fmla="*/ 1982664 h 14"/>
                <a:gd name="T18" fmla="*/ 4106722 w 31"/>
                <a:gd name="T19" fmla="*/ 1590242 h 14"/>
                <a:gd name="T20" fmla="*/ 4506293 w 31"/>
                <a:gd name="T21" fmla="*/ 1982664 h 14"/>
                <a:gd name="T22" fmla="*/ 4506293 w 31"/>
                <a:gd name="T23" fmla="*/ 2398742 h 14"/>
                <a:gd name="T24" fmla="*/ 4909050 w 31"/>
                <a:gd name="T25" fmla="*/ 2398742 h 14"/>
                <a:gd name="T26" fmla="*/ 4909050 w 31"/>
                <a:gd name="T27" fmla="*/ 2190734 h 14"/>
                <a:gd name="T28" fmla="*/ 4909050 w 31"/>
                <a:gd name="T29" fmla="*/ 1798250 h 14"/>
                <a:gd name="T30" fmla="*/ 5121246 w 31"/>
                <a:gd name="T31" fmla="*/ 2398742 h 14"/>
                <a:gd name="T32" fmla="*/ 5520403 w 31"/>
                <a:gd name="T33" fmla="*/ 2398742 h 14"/>
                <a:gd name="T34" fmla="*/ 5520403 w 31"/>
                <a:gd name="T35" fmla="*/ 1982664 h 14"/>
                <a:gd name="T36" fmla="*/ 6347606 w 31"/>
                <a:gd name="T37" fmla="*/ 2398742 h 14"/>
                <a:gd name="T38" fmla="*/ 5948035 w 31"/>
                <a:gd name="T39" fmla="*/ 1798250 h 14"/>
                <a:gd name="T40" fmla="*/ 4106722 w 31"/>
                <a:gd name="T41" fmla="*/ 392423 h 14"/>
                <a:gd name="T42" fmla="*/ 3279456 w 31"/>
                <a:gd name="T43" fmla="*/ 0 h 14"/>
                <a:gd name="T44" fmla="*/ 2053096 w 31"/>
                <a:gd name="T45" fmla="*/ 208069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"/>
                <a:gd name="T70" fmla="*/ 0 h 14"/>
                <a:gd name="T71" fmla="*/ 31 w 31"/>
                <a:gd name="T72" fmla="*/ 14 h 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" h="14">
                  <a:moveTo>
                    <a:pt x="10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5" y="5"/>
                    <a:pt x="3" y="6"/>
                    <a:pt x="0" y="8"/>
                  </a:cubicBezTo>
                  <a:cubicBezTo>
                    <a:pt x="0" y="11"/>
                    <a:pt x="5" y="9"/>
                    <a:pt x="7" y="7"/>
                  </a:cubicBezTo>
                  <a:cubicBezTo>
                    <a:pt x="9" y="6"/>
                    <a:pt x="11" y="6"/>
                    <a:pt x="13" y="6"/>
                  </a:cubicBezTo>
                  <a:cubicBezTo>
                    <a:pt x="16" y="7"/>
                    <a:pt x="17" y="8"/>
                    <a:pt x="19" y="11"/>
                  </a:cubicBezTo>
                  <a:cubicBezTo>
                    <a:pt x="19" y="12"/>
                    <a:pt x="19" y="13"/>
                    <a:pt x="20" y="13"/>
                  </a:cubicBezTo>
                  <a:cubicBezTo>
                    <a:pt x="21" y="14"/>
                    <a:pt x="22" y="14"/>
                    <a:pt x="21" y="13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9"/>
                    <a:pt x="22" y="10"/>
                    <a:pt x="22" y="10"/>
                  </a:cubicBezTo>
                  <a:cubicBezTo>
                    <a:pt x="22" y="11"/>
                    <a:pt x="22" y="12"/>
                    <a:pt x="22" y="12"/>
                  </a:cubicBezTo>
                  <a:cubicBezTo>
                    <a:pt x="22" y="14"/>
                    <a:pt x="24" y="14"/>
                    <a:pt x="24" y="12"/>
                  </a:cubicBezTo>
                  <a:cubicBezTo>
                    <a:pt x="24" y="12"/>
                    <a:pt x="24" y="11"/>
                    <a:pt x="24" y="11"/>
                  </a:cubicBezTo>
                  <a:cubicBezTo>
                    <a:pt x="24" y="10"/>
                    <a:pt x="24" y="10"/>
                    <a:pt x="24" y="9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6" y="14"/>
                    <a:pt x="27" y="13"/>
                    <a:pt x="27" y="12"/>
                  </a:cubicBezTo>
                  <a:cubicBezTo>
                    <a:pt x="27" y="12"/>
                    <a:pt x="27" y="10"/>
                    <a:pt x="27" y="10"/>
                  </a:cubicBezTo>
                  <a:cubicBezTo>
                    <a:pt x="28" y="11"/>
                    <a:pt x="30" y="12"/>
                    <a:pt x="31" y="12"/>
                  </a:cubicBezTo>
                  <a:cubicBezTo>
                    <a:pt x="31" y="12"/>
                    <a:pt x="31" y="11"/>
                    <a:pt x="29" y="9"/>
                  </a:cubicBezTo>
                  <a:cubicBezTo>
                    <a:pt x="26" y="7"/>
                    <a:pt x="23" y="4"/>
                    <a:pt x="20" y="2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4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0A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5" name="Freeform 76">
              <a:extLst>
                <a:ext uri="{FF2B5EF4-FFF2-40B4-BE49-F238E27FC236}">
                  <a16:creationId xmlns:a16="http://schemas.microsoft.com/office/drawing/2014/main" id="{28F48F18-517A-4DB7-8319-BE139C462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3158"/>
              <a:ext cx="230" cy="77"/>
            </a:xfrm>
            <a:custGeom>
              <a:avLst/>
              <a:gdLst>
                <a:gd name="T0" fmla="*/ 2038176 w 30"/>
                <a:gd name="T1" fmla="*/ 0 h 10"/>
                <a:gd name="T2" fmla="*/ 6090730 w 30"/>
                <a:gd name="T3" fmla="*/ 1462268 h 10"/>
                <a:gd name="T4" fmla="*/ 3444610 w 30"/>
                <a:gd name="T5" fmla="*/ 2084521 h 10"/>
                <a:gd name="T6" fmla="*/ 607882 w 30"/>
                <a:gd name="T7" fmla="*/ 1676837 h 10"/>
                <a:gd name="T8" fmla="*/ 607882 w 30"/>
                <a:gd name="T9" fmla="*/ 404004 h 10"/>
                <a:gd name="T10" fmla="*/ 2038176 w 30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0"/>
                <a:gd name="T20" fmla="*/ 30 w 30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0">
                  <a:moveTo>
                    <a:pt x="10" y="0"/>
                  </a:moveTo>
                  <a:cubicBezTo>
                    <a:pt x="14" y="1"/>
                    <a:pt x="28" y="4"/>
                    <a:pt x="30" y="7"/>
                  </a:cubicBezTo>
                  <a:cubicBezTo>
                    <a:pt x="24" y="5"/>
                    <a:pt x="21" y="7"/>
                    <a:pt x="17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4" y="0"/>
                    <a:pt x="7" y="0"/>
                    <a:pt x="10" y="0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6" name="Freeform 77">
              <a:extLst>
                <a:ext uri="{FF2B5EF4-FFF2-40B4-BE49-F238E27FC236}">
                  <a16:creationId xmlns:a16="http://schemas.microsoft.com/office/drawing/2014/main" id="{B8C077DC-025F-437C-85D2-CA7EC77C3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" y="2959"/>
              <a:ext cx="162" cy="260"/>
            </a:xfrm>
            <a:custGeom>
              <a:avLst/>
              <a:gdLst>
                <a:gd name="T0" fmla="*/ 1257390 w 21"/>
                <a:gd name="T1" fmla="*/ 0 h 34"/>
                <a:gd name="T2" fmla="*/ 1476861 w 21"/>
                <a:gd name="T3" fmla="*/ 0 h 34"/>
                <a:gd name="T4" fmla="*/ 2323396 w 21"/>
                <a:gd name="T5" fmla="*/ 994997 h 34"/>
                <a:gd name="T6" fmla="*/ 4207434 w 21"/>
                <a:gd name="T7" fmla="*/ 5806640 h 34"/>
                <a:gd name="T8" fmla="*/ 2950043 w 21"/>
                <a:gd name="T9" fmla="*/ 6798066 h 34"/>
                <a:gd name="T10" fmla="*/ 2950043 w 21"/>
                <a:gd name="T11" fmla="*/ 6798066 h 34"/>
                <a:gd name="T12" fmla="*/ 1692645 w 21"/>
                <a:gd name="T13" fmla="*/ 5806640 h 34"/>
                <a:gd name="T14" fmla="*/ 219417 w 21"/>
                <a:gd name="T15" fmla="*/ 1203815 h 34"/>
                <a:gd name="T16" fmla="*/ 1257390 w 21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34"/>
                <a:gd name="T29" fmla="*/ 21 w 21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34">
                  <a:moveTo>
                    <a:pt x="6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2"/>
                    <a:pt x="11" y="5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2"/>
                    <a:pt x="17" y="34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1" y="34"/>
                    <a:pt x="9" y="32"/>
                    <a:pt x="8" y="2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7" name="Freeform 78">
              <a:extLst>
                <a:ext uri="{FF2B5EF4-FFF2-40B4-BE49-F238E27FC236}">
                  <a16:creationId xmlns:a16="http://schemas.microsoft.com/office/drawing/2014/main" id="{94C2E2CC-E8A9-4F29-9527-29A271C4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3235"/>
              <a:ext cx="461" cy="84"/>
            </a:xfrm>
            <a:custGeom>
              <a:avLst/>
              <a:gdLst>
                <a:gd name="T0" fmla="*/ 1846981 w 60"/>
                <a:gd name="T1" fmla="*/ 0 h 11"/>
                <a:gd name="T2" fmla="*/ 12131293 w 60"/>
                <a:gd name="T3" fmla="*/ 0 h 11"/>
                <a:gd name="T4" fmla="*/ 12131293 w 60"/>
                <a:gd name="T5" fmla="*/ 390997 h 11"/>
                <a:gd name="T6" fmla="*/ 11113489 w 60"/>
                <a:gd name="T7" fmla="*/ 1972236 h 11"/>
                <a:gd name="T8" fmla="*/ 10496648 w 60"/>
                <a:gd name="T9" fmla="*/ 2179777 h 11"/>
                <a:gd name="T10" fmla="*/ 212698 w 60"/>
                <a:gd name="T11" fmla="*/ 2179777 h 11"/>
                <a:gd name="T12" fmla="*/ 212698 w 60"/>
                <a:gd name="T13" fmla="*/ 1972236 h 11"/>
                <a:gd name="T14" fmla="*/ 1230086 w 60"/>
                <a:gd name="T15" fmla="*/ 390997 h 11"/>
                <a:gd name="T16" fmla="*/ 1846981 w 60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11"/>
                <a:gd name="T29" fmla="*/ 60 w 60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11">
                  <a:moveTo>
                    <a:pt x="9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60" y="0"/>
                    <a:pt x="60" y="1"/>
                    <a:pt x="59" y="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10"/>
                    <a:pt x="52" y="11"/>
                    <a:pt x="5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0"/>
                    <a:pt x="1" y="1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9" y="0"/>
                  </a:cubicBezTo>
                  <a:close/>
                </a:path>
              </a:pathLst>
            </a:custGeom>
            <a:solidFill>
              <a:srgbClr val="E8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8" name="Freeform 79">
              <a:extLst>
                <a:ext uri="{FF2B5EF4-FFF2-40B4-BE49-F238E27FC236}">
                  <a16:creationId xmlns:a16="http://schemas.microsoft.com/office/drawing/2014/main" id="{C3621C4C-318A-433A-9AF8-325561752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" y="3235"/>
              <a:ext cx="261" cy="84"/>
            </a:xfrm>
            <a:custGeom>
              <a:avLst/>
              <a:gdLst>
                <a:gd name="T0" fmla="*/ 1625354 w 34"/>
                <a:gd name="T1" fmla="*/ 0 h 11"/>
                <a:gd name="T2" fmla="*/ 5944911 w 34"/>
                <a:gd name="T3" fmla="*/ 0 h 11"/>
                <a:gd name="T4" fmla="*/ 6743801 w 34"/>
                <a:gd name="T5" fmla="*/ 390997 h 11"/>
                <a:gd name="T6" fmla="*/ 5729586 w 34"/>
                <a:gd name="T7" fmla="*/ 1972236 h 11"/>
                <a:gd name="T8" fmla="*/ 4503708 w 34"/>
                <a:gd name="T9" fmla="*/ 2179777 h 11"/>
                <a:gd name="T10" fmla="*/ 0 w 34"/>
                <a:gd name="T11" fmla="*/ 2179777 h 11"/>
                <a:gd name="T12" fmla="*/ 1625354 w 34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11"/>
                <a:gd name="T23" fmla="*/ 34 w 34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11">
                  <a:moveTo>
                    <a:pt x="8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1"/>
                    <a:pt x="33" y="2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5" y="11"/>
                    <a:pt x="22" y="11"/>
                  </a:cubicBezTo>
                  <a:cubicBezTo>
                    <a:pt x="0" y="11"/>
                    <a:pt x="0" y="11"/>
                    <a:pt x="0" y="11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79" name="Freeform 80">
              <a:extLst>
                <a:ext uri="{FF2B5EF4-FFF2-40B4-BE49-F238E27FC236}">
                  <a16:creationId xmlns:a16="http://schemas.microsoft.com/office/drawing/2014/main" id="{E49BD8A7-535E-4D76-BA5D-F8BE83998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" y="2975"/>
              <a:ext cx="407" cy="344"/>
            </a:xfrm>
            <a:custGeom>
              <a:avLst/>
              <a:gdLst>
                <a:gd name="T0" fmla="*/ 1227658 w 53"/>
                <a:gd name="T1" fmla="*/ 0 h 45"/>
                <a:gd name="T2" fmla="*/ 9639842 w 53"/>
                <a:gd name="T3" fmla="*/ 0 h 45"/>
                <a:gd name="T4" fmla="*/ 10867553 w 53"/>
                <a:gd name="T5" fmla="*/ 1202120 h 45"/>
                <a:gd name="T6" fmla="*/ 10867553 w 53"/>
                <a:gd name="T7" fmla="*/ 7779208 h 45"/>
                <a:gd name="T8" fmla="*/ 9639842 w 53"/>
                <a:gd name="T9" fmla="*/ 8981382 h 45"/>
                <a:gd name="T10" fmla="*/ 1227658 w 53"/>
                <a:gd name="T11" fmla="*/ 8981382 h 45"/>
                <a:gd name="T12" fmla="*/ 0 w 53"/>
                <a:gd name="T13" fmla="*/ 7779208 h 45"/>
                <a:gd name="T14" fmla="*/ 0 w 53"/>
                <a:gd name="T15" fmla="*/ 1202120 h 45"/>
                <a:gd name="T16" fmla="*/ 1227658 w 53"/>
                <a:gd name="T17" fmla="*/ 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"/>
                <a:gd name="T28" fmla="*/ 0 h 45"/>
                <a:gd name="T29" fmla="*/ 53 w 53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" h="45">
                  <a:moveTo>
                    <a:pt x="6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42"/>
                    <a:pt x="50" y="45"/>
                    <a:pt x="4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BF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0" name="Freeform 81">
              <a:extLst>
                <a:ext uri="{FF2B5EF4-FFF2-40B4-BE49-F238E27FC236}">
                  <a16:creationId xmlns:a16="http://schemas.microsoft.com/office/drawing/2014/main" id="{9F31208D-4746-4DEB-BB8C-A9FBFE00C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" y="2975"/>
              <a:ext cx="207" cy="344"/>
            </a:xfrm>
            <a:custGeom>
              <a:avLst/>
              <a:gdLst>
                <a:gd name="T0" fmla="*/ 0 w 27"/>
                <a:gd name="T1" fmla="*/ 0 h 45"/>
                <a:gd name="T2" fmla="*/ 4477457 w 27"/>
                <a:gd name="T3" fmla="*/ 0 h 45"/>
                <a:gd name="T4" fmla="*/ 5482794 w 27"/>
                <a:gd name="T5" fmla="*/ 1202120 h 45"/>
                <a:gd name="T6" fmla="*/ 5482794 w 27"/>
                <a:gd name="T7" fmla="*/ 7779208 h 45"/>
                <a:gd name="T8" fmla="*/ 4477457 w 27"/>
                <a:gd name="T9" fmla="*/ 8981382 h 45"/>
                <a:gd name="T10" fmla="*/ 0 w 27"/>
                <a:gd name="T11" fmla="*/ 8981382 h 45"/>
                <a:gd name="T12" fmla="*/ 0 w 27"/>
                <a:gd name="T13" fmla="*/ 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45"/>
                <a:gd name="T23" fmla="*/ 27 w 27"/>
                <a:gd name="T24" fmla="*/ 45 h 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45">
                  <a:moveTo>
                    <a:pt x="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7" y="3"/>
                    <a:pt x="27" y="6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42"/>
                    <a:pt x="25" y="45"/>
                    <a:pt x="22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1" name="Freeform 82">
              <a:extLst>
                <a:ext uri="{FF2B5EF4-FFF2-40B4-BE49-F238E27FC236}">
                  <a16:creationId xmlns:a16="http://schemas.microsoft.com/office/drawing/2014/main" id="{1E8015FE-F7FB-4710-9002-1C5F899A3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" y="2011"/>
              <a:ext cx="253" cy="290"/>
            </a:xfrm>
            <a:custGeom>
              <a:avLst/>
              <a:gdLst>
                <a:gd name="T0" fmla="*/ 4660428 w 33"/>
                <a:gd name="T1" fmla="*/ 2381007 h 38"/>
                <a:gd name="T2" fmla="*/ 6702191 w 33"/>
                <a:gd name="T3" fmla="*/ 4348680 h 38"/>
                <a:gd name="T4" fmla="*/ 6090729 w 33"/>
                <a:gd name="T5" fmla="*/ 5539007 h 38"/>
                <a:gd name="T6" fmla="*/ 5482793 w 33"/>
                <a:gd name="T7" fmla="*/ 6912859 h 38"/>
                <a:gd name="T8" fmla="*/ 4660428 w 33"/>
                <a:gd name="T9" fmla="*/ 7506679 h 38"/>
                <a:gd name="T10" fmla="*/ 3655037 w 33"/>
                <a:gd name="T11" fmla="*/ 7119957 h 38"/>
                <a:gd name="T12" fmla="*/ 3047155 w 33"/>
                <a:gd name="T13" fmla="*/ 5539007 h 38"/>
                <a:gd name="T14" fmla="*/ 2435631 w 33"/>
                <a:gd name="T15" fmla="*/ 4348680 h 38"/>
                <a:gd name="T16" fmla="*/ 4660428 w 33"/>
                <a:gd name="T17" fmla="*/ 2381007 h 38"/>
                <a:gd name="T18" fmla="*/ 607882 w 33"/>
                <a:gd name="T19" fmla="*/ 6706158 h 38"/>
                <a:gd name="T20" fmla="*/ 822419 w 33"/>
                <a:gd name="T21" fmla="*/ 7119957 h 38"/>
                <a:gd name="T22" fmla="*/ 2435631 w 33"/>
                <a:gd name="T23" fmla="*/ 5929225 h 38"/>
                <a:gd name="T24" fmla="*/ 2435631 w 33"/>
                <a:gd name="T25" fmla="*/ 5722119 h 38"/>
                <a:gd name="T26" fmla="*/ 607882 w 33"/>
                <a:gd name="T27" fmla="*/ 6706158 h 38"/>
                <a:gd name="T28" fmla="*/ 0 w 33"/>
                <a:gd name="T29" fmla="*/ 4555381 h 38"/>
                <a:gd name="T30" fmla="*/ 0 w 33"/>
                <a:gd name="T31" fmla="*/ 4945652 h 38"/>
                <a:gd name="T32" fmla="*/ 2038176 w 33"/>
                <a:gd name="T33" fmla="*/ 4738486 h 38"/>
                <a:gd name="T34" fmla="*/ 2038176 w 33"/>
                <a:gd name="T35" fmla="*/ 4348680 h 38"/>
                <a:gd name="T36" fmla="*/ 0 w 33"/>
                <a:gd name="T37" fmla="*/ 4555381 h 38"/>
                <a:gd name="T38" fmla="*/ 607882 w 33"/>
                <a:gd name="T39" fmla="*/ 2381007 h 38"/>
                <a:gd name="T40" fmla="*/ 397455 w 33"/>
                <a:gd name="T41" fmla="*/ 2564180 h 38"/>
                <a:gd name="T42" fmla="*/ 2224736 w 33"/>
                <a:gd name="T43" fmla="*/ 3548218 h 38"/>
                <a:gd name="T44" fmla="*/ 2435631 w 33"/>
                <a:gd name="T45" fmla="*/ 3157939 h 38"/>
                <a:gd name="T46" fmla="*/ 607882 w 33"/>
                <a:gd name="T47" fmla="*/ 2381007 h 38"/>
                <a:gd name="T48" fmla="*/ 2435631 w 33"/>
                <a:gd name="T49" fmla="*/ 596912 h 38"/>
                <a:gd name="T50" fmla="*/ 2038176 w 33"/>
                <a:gd name="T51" fmla="*/ 804078 h 38"/>
                <a:gd name="T52" fmla="*/ 3258049 w 33"/>
                <a:gd name="T53" fmla="*/ 2381007 h 38"/>
                <a:gd name="T54" fmla="*/ 3444610 w 33"/>
                <a:gd name="T55" fmla="*/ 2381007 h 38"/>
                <a:gd name="T56" fmla="*/ 2435631 w 33"/>
                <a:gd name="T57" fmla="*/ 596912 h 38"/>
                <a:gd name="T58" fmla="*/ 4477456 w 33"/>
                <a:gd name="T59" fmla="*/ 0 h 38"/>
                <a:gd name="T60" fmla="*/ 4660428 w 33"/>
                <a:gd name="T61" fmla="*/ 0 h 38"/>
                <a:gd name="T62" fmla="*/ 4660428 w 33"/>
                <a:gd name="T63" fmla="*/ 1967207 h 38"/>
                <a:gd name="T64" fmla="*/ 4477456 w 33"/>
                <a:gd name="T65" fmla="*/ 1967207 h 38"/>
                <a:gd name="T66" fmla="*/ 4477456 w 33"/>
                <a:gd name="T67" fmla="*/ 0 h 3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3"/>
                <a:gd name="T103" fmla="*/ 0 h 38"/>
                <a:gd name="T104" fmla="*/ 33 w 33"/>
                <a:gd name="T105" fmla="*/ 38 h 3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3" h="38">
                  <a:moveTo>
                    <a:pt x="23" y="12"/>
                  </a:moveTo>
                  <a:cubicBezTo>
                    <a:pt x="28" y="12"/>
                    <a:pt x="33" y="16"/>
                    <a:pt x="33" y="22"/>
                  </a:cubicBezTo>
                  <a:cubicBezTo>
                    <a:pt x="33" y="24"/>
                    <a:pt x="32" y="26"/>
                    <a:pt x="30" y="28"/>
                  </a:cubicBezTo>
                  <a:cubicBezTo>
                    <a:pt x="28" y="31"/>
                    <a:pt x="28" y="32"/>
                    <a:pt x="27" y="35"/>
                  </a:cubicBezTo>
                  <a:cubicBezTo>
                    <a:pt x="26" y="37"/>
                    <a:pt x="24" y="38"/>
                    <a:pt x="23" y="38"/>
                  </a:cubicBezTo>
                  <a:cubicBezTo>
                    <a:pt x="21" y="38"/>
                    <a:pt x="19" y="38"/>
                    <a:pt x="18" y="36"/>
                  </a:cubicBezTo>
                  <a:cubicBezTo>
                    <a:pt x="17" y="32"/>
                    <a:pt x="17" y="31"/>
                    <a:pt x="15" y="28"/>
                  </a:cubicBezTo>
                  <a:cubicBezTo>
                    <a:pt x="13" y="26"/>
                    <a:pt x="12" y="24"/>
                    <a:pt x="12" y="22"/>
                  </a:cubicBezTo>
                  <a:cubicBezTo>
                    <a:pt x="12" y="16"/>
                    <a:pt x="17" y="12"/>
                    <a:pt x="23" y="12"/>
                  </a:cubicBezTo>
                  <a:close/>
                  <a:moveTo>
                    <a:pt x="3" y="34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29"/>
                    <a:pt x="12" y="29"/>
                    <a:pt x="12" y="29"/>
                  </a:cubicBezTo>
                  <a:lnTo>
                    <a:pt x="3" y="34"/>
                  </a:lnTo>
                  <a:close/>
                  <a:moveTo>
                    <a:pt x="0" y="23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0" y="23"/>
                  </a:lnTo>
                  <a:close/>
                  <a:moveTo>
                    <a:pt x="3" y="1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3" y="12"/>
                  </a:lnTo>
                  <a:close/>
                  <a:moveTo>
                    <a:pt x="12" y="3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2" y="3"/>
                  </a:lnTo>
                  <a:close/>
                  <a:moveTo>
                    <a:pt x="2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2" y="10"/>
                    <a:pt x="22" y="10"/>
                    <a:pt x="22" y="1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2" name="Freeform 83">
              <a:extLst>
                <a:ext uri="{FF2B5EF4-FFF2-40B4-BE49-F238E27FC236}">
                  <a16:creationId xmlns:a16="http://schemas.microsoft.com/office/drawing/2014/main" id="{77E7521A-E5D1-4805-BA4A-DC5B4D34E8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" y="2011"/>
              <a:ext cx="169" cy="329"/>
            </a:xfrm>
            <a:custGeom>
              <a:avLst/>
              <a:gdLst>
                <a:gd name="T0" fmla="*/ 0 w 22"/>
                <a:gd name="T1" fmla="*/ 2412389 h 43"/>
                <a:gd name="T2" fmla="*/ 2061647 w 22"/>
                <a:gd name="T3" fmla="*/ 4403750 h 43"/>
                <a:gd name="T4" fmla="*/ 1445165 w 22"/>
                <a:gd name="T5" fmla="*/ 5609978 h 43"/>
                <a:gd name="T6" fmla="*/ 828622 w 22"/>
                <a:gd name="T7" fmla="*/ 7028931 h 43"/>
                <a:gd name="T8" fmla="*/ 828622 w 22"/>
                <a:gd name="T9" fmla="*/ 7028931 h 43"/>
                <a:gd name="T10" fmla="*/ 212617 w 22"/>
                <a:gd name="T11" fmla="*/ 8625677 h 43"/>
                <a:gd name="T12" fmla="*/ 0 w 22"/>
                <a:gd name="T13" fmla="*/ 8625677 h 43"/>
                <a:gd name="T14" fmla="*/ 0 w 22"/>
                <a:gd name="T15" fmla="*/ 7028931 h 43"/>
                <a:gd name="T16" fmla="*/ 0 w 22"/>
                <a:gd name="T17" fmla="*/ 5219394 h 43"/>
                <a:gd name="T18" fmla="*/ 0 w 22"/>
                <a:gd name="T19" fmla="*/ 5006661 h 43"/>
                <a:gd name="T20" fmla="*/ 0 w 22"/>
                <a:gd name="T21" fmla="*/ 2412389 h 43"/>
                <a:gd name="T22" fmla="*/ 2061647 w 22"/>
                <a:gd name="T23" fmla="*/ 603317 h 43"/>
                <a:gd name="T24" fmla="*/ 2461908 w 22"/>
                <a:gd name="T25" fmla="*/ 812071 h 43"/>
                <a:gd name="T26" fmla="*/ 1229360 w 22"/>
                <a:gd name="T27" fmla="*/ 2412389 h 43"/>
                <a:gd name="T28" fmla="*/ 1016750 w 22"/>
                <a:gd name="T29" fmla="*/ 2412389 h 43"/>
                <a:gd name="T30" fmla="*/ 2061647 w 22"/>
                <a:gd name="T31" fmla="*/ 603317 h 43"/>
                <a:gd name="T32" fmla="*/ 3907072 w 22"/>
                <a:gd name="T33" fmla="*/ 2412389 h 43"/>
                <a:gd name="T34" fmla="*/ 4119629 w 22"/>
                <a:gd name="T35" fmla="*/ 2594272 h 43"/>
                <a:gd name="T36" fmla="*/ 2273788 w 22"/>
                <a:gd name="T37" fmla="*/ 3619015 h 43"/>
                <a:gd name="T38" fmla="*/ 2061647 w 22"/>
                <a:gd name="T39" fmla="*/ 3197589 h 43"/>
                <a:gd name="T40" fmla="*/ 3907072 w 22"/>
                <a:gd name="T41" fmla="*/ 2412389 h 43"/>
                <a:gd name="T42" fmla="*/ 4519898 w 22"/>
                <a:gd name="T43" fmla="*/ 4616077 h 43"/>
                <a:gd name="T44" fmla="*/ 4519898 w 22"/>
                <a:gd name="T45" fmla="*/ 5006661 h 43"/>
                <a:gd name="T46" fmla="*/ 2461908 w 22"/>
                <a:gd name="T47" fmla="*/ 4825244 h 43"/>
                <a:gd name="T48" fmla="*/ 2461908 w 22"/>
                <a:gd name="T49" fmla="*/ 4403750 h 43"/>
                <a:gd name="T50" fmla="*/ 4519898 w 22"/>
                <a:gd name="T51" fmla="*/ 4616077 h 43"/>
                <a:gd name="T52" fmla="*/ 3907072 w 22"/>
                <a:gd name="T53" fmla="*/ 6816137 h 43"/>
                <a:gd name="T54" fmla="*/ 3691275 w 22"/>
                <a:gd name="T55" fmla="*/ 7210287 h 43"/>
                <a:gd name="T56" fmla="*/ 2061647 w 22"/>
                <a:gd name="T57" fmla="*/ 6031465 h 43"/>
                <a:gd name="T58" fmla="*/ 2061647 w 22"/>
                <a:gd name="T59" fmla="*/ 5822244 h 43"/>
                <a:gd name="T60" fmla="*/ 3907072 w 22"/>
                <a:gd name="T61" fmla="*/ 6816137 h 43"/>
                <a:gd name="T62" fmla="*/ 0 w 22"/>
                <a:gd name="T63" fmla="*/ 0 h 43"/>
                <a:gd name="T64" fmla="*/ 0 w 22"/>
                <a:gd name="T65" fmla="*/ 0 h 43"/>
                <a:gd name="T66" fmla="*/ 0 w 22"/>
                <a:gd name="T67" fmla="*/ 2018706 h 43"/>
                <a:gd name="T68" fmla="*/ 0 w 22"/>
                <a:gd name="T69" fmla="*/ 2018706 h 43"/>
                <a:gd name="T70" fmla="*/ 0 w 22"/>
                <a:gd name="T71" fmla="*/ 0 h 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"/>
                <a:gd name="T109" fmla="*/ 0 h 43"/>
                <a:gd name="T110" fmla="*/ 22 w 22"/>
                <a:gd name="T111" fmla="*/ 43 h 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" h="43">
                  <a:moveTo>
                    <a:pt x="0" y="12"/>
                  </a:moveTo>
                  <a:cubicBezTo>
                    <a:pt x="5" y="12"/>
                    <a:pt x="10" y="16"/>
                    <a:pt x="10" y="22"/>
                  </a:cubicBezTo>
                  <a:cubicBezTo>
                    <a:pt x="10" y="24"/>
                    <a:pt x="9" y="26"/>
                    <a:pt x="7" y="28"/>
                  </a:cubicBezTo>
                  <a:cubicBezTo>
                    <a:pt x="5" y="31"/>
                    <a:pt x="5" y="32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8"/>
                    <a:pt x="5" y="43"/>
                    <a:pt x="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0" y="12"/>
                  </a:lnTo>
                  <a:close/>
                  <a:moveTo>
                    <a:pt x="10" y="3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5" y="12"/>
                    <a:pt x="5" y="12"/>
                  </a:cubicBezTo>
                  <a:lnTo>
                    <a:pt x="10" y="3"/>
                  </a:lnTo>
                  <a:close/>
                  <a:moveTo>
                    <a:pt x="19" y="12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6"/>
                    <a:pt x="10" y="16"/>
                    <a:pt x="10" y="16"/>
                  </a:cubicBezTo>
                  <a:lnTo>
                    <a:pt x="19" y="12"/>
                  </a:lnTo>
                  <a:close/>
                  <a:moveTo>
                    <a:pt x="22" y="23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2" y="23"/>
                  </a:lnTo>
                  <a:close/>
                  <a:moveTo>
                    <a:pt x="19" y="34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10" y="29"/>
                    <a:pt x="10" y="29"/>
                  </a:cubicBezTo>
                  <a:lnTo>
                    <a:pt x="19" y="34"/>
                  </a:ln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3" name="Freeform 84">
              <a:extLst>
                <a:ext uri="{FF2B5EF4-FFF2-40B4-BE49-F238E27FC236}">
                  <a16:creationId xmlns:a16="http://schemas.microsoft.com/office/drawing/2014/main" id="{2F97584D-B7C5-4AD7-A5B6-5DF4F8625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" y="2202"/>
              <a:ext cx="54" cy="84"/>
            </a:xfrm>
            <a:custGeom>
              <a:avLst/>
              <a:gdLst>
                <a:gd name="T0" fmla="*/ 219417 w 7"/>
                <a:gd name="T1" fmla="*/ 986381 h 11"/>
                <a:gd name="T2" fmla="*/ 219417 w 7"/>
                <a:gd name="T3" fmla="*/ 207541 h 11"/>
                <a:gd name="T4" fmla="*/ 219417 w 7"/>
                <a:gd name="T5" fmla="*/ 390997 h 11"/>
                <a:gd name="T6" fmla="*/ 219417 w 7"/>
                <a:gd name="T7" fmla="*/ 390997 h 11"/>
                <a:gd name="T8" fmla="*/ 410855 w 7"/>
                <a:gd name="T9" fmla="*/ 207541 h 11"/>
                <a:gd name="T10" fmla="*/ 410855 w 7"/>
                <a:gd name="T11" fmla="*/ 207541 h 11"/>
                <a:gd name="T12" fmla="*/ 410855 w 7"/>
                <a:gd name="T13" fmla="*/ 207541 h 11"/>
                <a:gd name="T14" fmla="*/ 410855 w 7"/>
                <a:gd name="T15" fmla="*/ 207541 h 11"/>
                <a:gd name="T16" fmla="*/ 626639 w 7"/>
                <a:gd name="T17" fmla="*/ 390997 h 11"/>
                <a:gd name="T18" fmla="*/ 626639 w 7"/>
                <a:gd name="T19" fmla="*/ 207541 h 11"/>
                <a:gd name="T20" fmla="*/ 846535 w 7"/>
                <a:gd name="T21" fmla="*/ 207541 h 11"/>
                <a:gd name="T22" fmla="*/ 846535 w 7"/>
                <a:gd name="T23" fmla="*/ 390997 h 11"/>
                <a:gd name="T24" fmla="*/ 846535 w 7"/>
                <a:gd name="T25" fmla="*/ 207541 h 11"/>
                <a:gd name="T26" fmla="*/ 846535 w 7"/>
                <a:gd name="T27" fmla="*/ 207541 h 11"/>
                <a:gd name="T28" fmla="*/ 1066006 w 7"/>
                <a:gd name="T29" fmla="*/ 390997 h 11"/>
                <a:gd name="T30" fmla="*/ 1066006 w 7"/>
                <a:gd name="T31" fmla="*/ 207541 h 11"/>
                <a:gd name="T32" fmla="*/ 1257390 w 7"/>
                <a:gd name="T33" fmla="*/ 207541 h 11"/>
                <a:gd name="T34" fmla="*/ 1257390 w 7"/>
                <a:gd name="T35" fmla="*/ 207541 h 11"/>
                <a:gd name="T36" fmla="*/ 1257390 w 7"/>
                <a:gd name="T37" fmla="*/ 207541 h 11"/>
                <a:gd name="T38" fmla="*/ 1476862 w 7"/>
                <a:gd name="T39" fmla="*/ 207541 h 11"/>
                <a:gd name="T40" fmla="*/ 1476862 w 7"/>
                <a:gd name="T41" fmla="*/ 207541 h 11"/>
                <a:gd name="T42" fmla="*/ 1257390 w 7"/>
                <a:gd name="T43" fmla="*/ 390997 h 11"/>
                <a:gd name="T44" fmla="*/ 1257390 w 7"/>
                <a:gd name="T45" fmla="*/ 207541 h 11"/>
                <a:gd name="T46" fmla="*/ 1066006 w 7"/>
                <a:gd name="T47" fmla="*/ 207541 h 11"/>
                <a:gd name="T48" fmla="*/ 1066006 w 7"/>
                <a:gd name="T49" fmla="*/ 390997 h 11"/>
                <a:gd name="T50" fmla="*/ 1066006 w 7"/>
                <a:gd name="T51" fmla="*/ 207541 h 11"/>
                <a:gd name="T52" fmla="*/ 846535 w 7"/>
                <a:gd name="T53" fmla="*/ 207541 h 11"/>
                <a:gd name="T54" fmla="*/ 846535 w 7"/>
                <a:gd name="T55" fmla="*/ 390997 h 11"/>
                <a:gd name="T56" fmla="*/ 846535 w 7"/>
                <a:gd name="T57" fmla="*/ 390997 h 11"/>
                <a:gd name="T58" fmla="*/ 846535 w 7"/>
                <a:gd name="T59" fmla="*/ 207541 h 11"/>
                <a:gd name="T60" fmla="*/ 626639 w 7"/>
                <a:gd name="T61" fmla="*/ 207541 h 11"/>
                <a:gd name="T62" fmla="*/ 626639 w 7"/>
                <a:gd name="T63" fmla="*/ 390997 h 11"/>
                <a:gd name="T64" fmla="*/ 626639 w 7"/>
                <a:gd name="T65" fmla="*/ 207541 h 11"/>
                <a:gd name="T66" fmla="*/ 410855 w 7"/>
                <a:gd name="T67" fmla="*/ 207541 h 11"/>
                <a:gd name="T68" fmla="*/ 410855 w 7"/>
                <a:gd name="T69" fmla="*/ 207541 h 11"/>
                <a:gd name="T70" fmla="*/ 410855 w 7"/>
                <a:gd name="T71" fmla="*/ 207541 h 11"/>
                <a:gd name="T72" fmla="*/ 219417 w 7"/>
                <a:gd name="T73" fmla="*/ 207541 h 11"/>
                <a:gd name="T74" fmla="*/ 219417 w 7"/>
                <a:gd name="T75" fmla="*/ 390997 h 11"/>
                <a:gd name="T76" fmla="*/ 219417 w 7"/>
                <a:gd name="T77" fmla="*/ 390997 h 11"/>
                <a:gd name="T78" fmla="*/ 219417 w 7"/>
                <a:gd name="T79" fmla="*/ 207541 h 11"/>
                <a:gd name="T80" fmla="*/ 0 w 7"/>
                <a:gd name="T81" fmla="*/ 207541 h 11"/>
                <a:gd name="T82" fmla="*/ 219417 w 7"/>
                <a:gd name="T83" fmla="*/ 2179777 h 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"/>
                <a:gd name="T127" fmla="*/ 0 h 11"/>
                <a:gd name="T128" fmla="*/ 7 w 7"/>
                <a:gd name="T129" fmla="*/ 11 h 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" h="11">
                  <a:moveTo>
                    <a:pt x="2" y="11"/>
                  </a:moveTo>
                  <a:cubicBezTo>
                    <a:pt x="2" y="8"/>
                    <a:pt x="1" y="6"/>
                    <a:pt x="1" y="5"/>
                  </a:cubicBezTo>
                  <a:cubicBezTo>
                    <a:pt x="1" y="4"/>
                    <a:pt x="0" y="3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1" y="8"/>
                    <a:pt x="1" y="11"/>
                  </a:cubicBezTo>
                  <a:lnTo>
                    <a:pt x="2" y="11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4" name="Freeform 85">
              <a:extLst>
                <a:ext uri="{FF2B5EF4-FFF2-40B4-BE49-F238E27FC236}">
                  <a16:creationId xmlns:a16="http://schemas.microsoft.com/office/drawing/2014/main" id="{17447E46-445A-4F4A-9FF7-FCD406AC4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2202"/>
              <a:ext cx="23" cy="84"/>
            </a:xfrm>
            <a:custGeom>
              <a:avLst/>
              <a:gdLst>
                <a:gd name="T0" fmla="*/ 210895 w 3"/>
                <a:gd name="T1" fmla="*/ 2179777 h 11"/>
                <a:gd name="T2" fmla="*/ 397455 w 3"/>
                <a:gd name="T3" fmla="*/ 986381 h 11"/>
                <a:gd name="T4" fmla="*/ 607882 w 3"/>
                <a:gd name="T5" fmla="*/ 207541 h 11"/>
                <a:gd name="T6" fmla="*/ 607882 w 3"/>
                <a:gd name="T7" fmla="*/ 207541 h 11"/>
                <a:gd name="T8" fmla="*/ 397455 w 3"/>
                <a:gd name="T9" fmla="*/ 207541 h 11"/>
                <a:gd name="T10" fmla="*/ 397455 w 3"/>
                <a:gd name="T11" fmla="*/ 390997 h 11"/>
                <a:gd name="T12" fmla="*/ 397455 w 3"/>
                <a:gd name="T13" fmla="*/ 207541 h 11"/>
                <a:gd name="T14" fmla="*/ 397455 w 3"/>
                <a:gd name="T15" fmla="*/ 207541 h 11"/>
                <a:gd name="T16" fmla="*/ 397455 w 3"/>
                <a:gd name="T17" fmla="*/ 207541 h 11"/>
                <a:gd name="T18" fmla="*/ 397455 w 3"/>
                <a:gd name="T19" fmla="*/ 207541 h 11"/>
                <a:gd name="T20" fmla="*/ 210895 w 3"/>
                <a:gd name="T21" fmla="*/ 207541 h 11"/>
                <a:gd name="T22" fmla="*/ 210895 w 3"/>
                <a:gd name="T23" fmla="*/ 390997 h 11"/>
                <a:gd name="T24" fmla="*/ 210895 w 3"/>
                <a:gd name="T25" fmla="*/ 390997 h 11"/>
                <a:gd name="T26" fmla="*/ 210895 w 3"/>
                <a:gd name="T27" fmla="*/ 207541 h 11"/>
                <a:gd name="T28" fmla="*/ 0 w 3"/>
                <a:gd name="T29" fmla="*/ 207541 h 11"/>
                <a:gd name="T30" fmla="*/ 0 w 3"/>
                <a:gd name="T31" fmla="*/ 207541 h 11"/>
                <a:gd name="T32" fmla="*/ 0 w 3"/>
                <a:gd name="T33" fmla="*/ 207541 h 11"/>
                <a:gd name="T34" fmla="*/ 0 w 3"/>
                <a:gd name="T35" fmla="*/ 390997 h 11"/>
                <a:gd name="T36" fmla="*/ 0 w 3"/>
                <a:gd name="T37" fmla="*/ 390997 h 11"/>
                <a:gd name="T38" fmla="*/ 0 w 3"/>
                <a:gd name="T39" fmla="*/ 207541 h 11"/>
                <a:gd name="T40" fmla="*/ 0 w 3"/>
                <a:gd name="T41" fmla="*/ 207541 h 11"/>
                <a:gd name="T42" fmla="*/ 0 w 3"/>
                <a:gd name="T43" fmla="*/ 207541 h 11"/>
                <a:gd name="T44" fmla="*/ 0 w 3"/>
                <a:gd name="T45" fmla="*/ 207541 h 11"/>
                <a:gd name="T46" fmla="*/ 0 w 3"/>
                <a:gd name="T47" fmla="*/ 0 h 11"/>
                <a:gd name="T48" fmla="*/ 0 w 3"/>
                <a:gd name="T49" fmla="*/ 0 h 11"/>
                <a:gd name="T50" fmla="*/ 0 w 3"/>
                <a:gd name="T51" fmla="*/ 207541 h 11"/>
                <a:gd name="T52" fmla="*/ 0 w 3"/>
                <a:gd name="T53" fmla="*/ 207541 h 11"/>
                <a:gd name="T54" fmla="*/ 0 w 3"/>
                <a:gd name="T55" fmla="*/ 390997 h 11"/>
                <a:gd name="T56" fmla="*/ 0 w 3"/>
                <a:gd name="T57" fmla="*/ 390997 h 11"/>
                <a:gd name="T58" fmla="*/ 0 w 3"/>
                <a:gd name="T59" fmla="*/ 390997 h 11"/>
                <a:gd name="T60" fmla="*/ 0 w 3"/>
                <a:gd name="T61" fmla="*/ 207541 h 11"/>
                <a:gd name="T62" fmla="*/ 0 w 3"/>
                <a:gd name="T63" fmla="*/ 207541 h 11"/>
                <a:gd name="T64" fmla="*/ 210895 w 3"/>
                <a:gd name="T65" fmla="*/ 0 h 11"/>
                <a:gd name="T66" fmla="*/ 210895 w 3"/>
                <a:gd name="T67" fmla="*/ 207541 h 11"/>
                <a:gd name="T68" fmla="*/ 210895 w 3"/>
                <a:gd name="T69" fmla="*/ 390997 h 11"/>
                <a:gd name="T70" fmla="*/ 210895 w 3"/>
                <a:gd name="T71" fmla="*/ 390997 h 11"/>
                <a:gd name="T72" fmla="*/ 210895 w 3"/>
                <a:gd name="T73" fmla="*/ 207541 h 11"/>
                <a:gd name="T74" fmla="*/ 210895 w 3"/>
                <a:gd name="T75" fmla="*/ 207541 h 11"/>
                <a:gd name="T76" fmla="*/ 397455 w 3"/>
                <a:gd name="T77" fmla="*/ 207541 h 11"/>
                <a:gd name="T78" fmla="*/ 397455 w 3"/>
                <a:gd name="T79" fmla="*/ 207541 h 11"/>
                <a:gd name="T80" fmla="*/ 397455 w 3"/>
                <a:gd name="T81" fmla="*/ 390997 h 11"/>
                <a:gd name="T82" fmla="*/ 397455 w 3"/>
                <a:gd name="T83" fmla="*/ 390997 h 11"/>
                <a:gd name="T84" fmla="*/ 397455 w 3"/>
                <a:gd name="T85" fmla="*/ 207541 h 11"/>
                <a:gd name="T86" fmla="*/ 607882 w 3"/>
                <a:gd name="T87" fmla="*/ 207541 h 11"/>
                <a:gd name="T88" fmla="*/ 607882 w 3"/>
                <a:gd name="T89" fmla="*/ 207541 h 11"/>
                <a:gd name="T90" fmla="*/ 607882 w 3"/>
                <a:gd name="T91" fmla="*/ 207541 h 11"/>
                <a:gd name="T92" fmla="*/ 607882 w 3"/>
                <a:gd name="T93" fmla="*/ 986381 h 11"/>
                <a:gd name="T94" fmla="*/ 397455 w 3"/>
                <a:gd name="T95" fmla="*/ 2179777 h 11"/>
                <a:gd name="T96" fmla="*/ 210895 w 3"/>
                <a:gd name="T97" fmla="*/ 2179777 h 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"/>
                <a:gd name="T148" fmla="*/ 0 h 11"/>
                <a:gd name="T149" fmla="*/ 3 w 3"/>
                <a:gd name="T150" fmla="*/ 11 h 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" h="11">
                  <a:moveTo>
                    <a:pt x="1" y="11"/>
                  </a:moveTo>
                  <a:cubicBezTo>
                    <a:pt x="1" y="8"/>
                    <a:pt x="2" y="6"/>
                    <a:pt x="2" y="5"/>
                  </a:cubicBezTo>
                  <a:cubicBezTo>
                    <a:pt x="2" y="4"/>
                    <a:pt x="3" y="3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3"/>
                    <a:pt x="3" y="4"/>
                    <a:pt x="3" y="5"/>
                  </a:cubicBezTo>
                  <a:cubicBezTo>
                    <a:pt x="3" y="6"/>
                    <a:pt x="2" y="8"/>
                    <a:pt x="2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5" name="Freeform 86">
              <a:extLst>
                <a:ext uri="{FF2B5EF4-FFF2-40B4-BE49-F238E27FC236}">
                  <a16:creationId xmlns:a16="http://schemas.microsoft.com/office/drawing/2014/main" id="{2E112EAE-29AB-435E-913A-5DB25995E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2279"/>
              <a:ext cx="84" cy="61"/>
            </a:xfrm>
            <a:custGeom>
              <a:avLst/>
              <a:gdLst>
                <a:gd name="T0" fmla="*/ 1972236 w 11"/>
                <a:gd name="T1" fmla="*/ 0 h 8"/>
                <a:gd name="T2" fmla="*/ 1377317 w 11"/>
                <a:gd name="T3" fmla="*/ 1572008 h 8"/>
                <a:gd name="T4" fmla="*/ 806018 w 11"/>
                <a:gd name="T5" fmla="*/ 1572008 h 8"/>
                <a:gd name="T6" fmla="*/ 207541 w 11"/>
                <a:gd name="T7" fmla="*/ 0 h 8"/>
                <a:gd name="T8" fmla="*/ 1972236 w 11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8"/>
                <a:gd name="T17" fmla="*/ 11 w 1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8">
                  <a:moveTo>
                    <a:pt x="10" y="0"/>
                  </a:moveTo>
                  <a:cubicBezTo>
                    <a:pt x="10" y="3"/>
                    <a:pt x="11" y="8"/>
                    <a:pt x="7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0" y="8"/>
                    <a:pt x="1" y="3"/>
                    <a:pt x="1" y="0"/>
                  </a:cubicBezTo>
                  <a:cubicBezTo>
                    <a:pt x="3" y="1"/>
                    <a:pt x="8" y="0"/>
                    <a:pt x="10" y="0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86" name="Freeform 87">
              <a:extLst>
                <a:ext uri="{FF2B5EF4-FFF2-40B4-BE49-F238E27FC236}">
                  <a16:creationId xmlns:a16="http://schemas.microsoft.com/office/drawing/2014/main" id="{71043E26-3746-4BDB-B082-FBC3F8954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2279"/>
              <a:ext cx="38" cy="61"/>
            </a:xfrm>
            <a:custGeom>
              <a:avLst/>
              <a:gdLst>
                <a:gd name="T0" fmla="*/ 760760 w 5"/>
                <a:gd name="T1" fmla="*/ 0 h 8"/>
                <a:gd name="T2" fmla="*/ 203665 w 5"/>
                <a:gd name="T3" fmla="*/ 1572008 h 8"/>
                <a:gd name="T4" fmla="*/ 0 w 5"/>
                <a:gd name="T5" fmla="*/ 1572008 h 8"/>
                <a:gd name="T6" fmla="*/ 0 w 5"/>
                <a:gd name="T7" fmla="*/ 0 h 8"/>
                <a:gd name="T8" fmla="*/ 760760 w 5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4" y="0"/>
                  </a:moveTo>
                  <a:cubicBezTo>
                    <a:pt x="4" y="3"/>
                    <a:pt x="5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22D63-EB0C-4696-96DF-C2D194B9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364288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O</a:t>
            </a:r>
            <a:r>
              <a:rPr lang="ru-RU" dirty="0" err="1"/>
              <a:t>дамларнинг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зиддиятларга</a:t>
            </a:r>
            <a:r>
              <a:rPr lang="tr-TR" dirty="0"/>
              <a:t> </a:t>
            </a:r>
            <a:r>
              <a:rPr lang="ru-RU" dirty="0" err="1"/>
              <a:t>мис</a:t>
            </a:r>
            <a:r>
              <a:rPr lang="tr-TR" dirty="0"/>
              <a:t>o</a:t>
            </a:r>
            <a:r>
              <a:rPr lang="ru-RU" dirty="0" err="1"/>
              <a:t>ллар</a:t>
            </a:r>
            <a:r>
              <a:rPr lang="tr-TR" dirty="0"/>
              <a:t>, </a:t>
            </a:r>
            <a:r>
              <a:rPr lang="ru-RU" dirty="0" err="1"/>
              <a:t>уларнинг</a:t>
            </a:r>
            <a:r>
              <a:rPr lang="tr-TR" dirty="0"/>
              <a:t> o</a:t>
            </a:r>
            <a:r>
              <a:rPr lang="ru-RU" dirty="0" err="1"/>
              <a:t>қибатлари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</a:t>
            </a:r>
            <a:r>
              <a:rPr lang="tr-TR" dirty="0"/>
              <a:t> </a:t>
            </a:r>
            <a:r>
              <a:rPr lang="ru-RU" dirty="0" err="1"/>
              <a:t>бартараф</a:t>
            </a:r>
            <a:r>
              <a:rPr lang="tr-TR" dirty="0"/>
              <a:t> </a:t>
            </a:r>
            <a:r>
              <a:rPr lang="uz-Cyrl-UZ" dirty="0"/>
              <a:t>э</a:t>
            </a:r>
            <a:r>
              <a:rPr lang="ru-RU" dirty="0" err="1"/>
              <a:t>тиш</a:t>
            </a:r>
            <a:r>
              <a:rPr lang="tr-TR" dirty="0"/>
              <a:t> </a:t>
            </a:r>
            <a:r>
              <a:rPr lang="ru-RU" dirty="0" err="1"/>
              <a:t>йўллари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81923" name="Group 76">
            <a:extLst>
              <a:ext uri="{FF2B5EF4-FFF2-40B4-BE49-F238E27FC236}">
                <a16:creationId xmlns:a16="http://schemas.microsoft.com/office/drawing/2014/main" id="{4E4DBBC1-7B6F-4D58-AF0E-96ACCF78C1A5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46238"/>
            <a:ext cx="5592763" cy="531812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41D89C77-838C-4343-BD79-DC00D6572AD0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8579C8ED-A9F6-44E1-95FD-FF56970438BD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3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B1F71228-D9DE-403B-BABB-83402C9779D1}"/>
              </a:ext>
            </a:extLst>
          </p:cNvPr>
          <p:cNvSpPr/>
          <p:nvPr/>
        </p:nvSpPr>
        <p:spPr>
          <a:xfrm>
            <a:off x="431800" y="223837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Йирик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тиж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фирмасида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уршид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аридлар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бўлими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шлиғи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рафиқаси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Дилд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мпют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никаси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тувчи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ушбу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вазиятда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манфаатлар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   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тўқнашуви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мавжудми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? 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агар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манфаатлар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		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тўқнашуви мавжуд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бўлса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				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уни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қандай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а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ниқлаш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			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мумкин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ва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уни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			       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		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қандай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қилиб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					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лдини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o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лиш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 				</a:t>
            </a:r>
            <a:r>
              <a:rPr lang="uz-Cyrl-UZ" sz="1600" b="1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</a:rPr>
              <a:t>мумкин</a:t>
            </a:r>
            <a:r>
              <a:rPr lang="tr-TR" sz="1600" b="1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ru-RU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241AE66-153B-4E28-8269-BFD7214F9AC2}"/>
              </a:ext>
            </a:extLst>
          </p:cNvPr>
          <p:cNvSpPr txBox="1">
            <a:spLocks/>
          </p:cNvSpPr>
          <p:nvPr/>
        </p:nvSpPr>
        <p:spPr>
          <a:xfrm>
            <a:off x="7446963" y="815975"/>
            <a:ext cx="4541837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 err="1"/>
              <a:t>Мис</a:t>
            </a:r>
            <a:r>
              <a:rPr lang="en-US" sz="1600" b="1" dirty="0"/>
              <a:t>o</a:t>
            </a:r>
            <a:r>
              <a:rPr lang="ru-RU" sz="1600" b="1" dirty="0"/>
              <a:t>л</a:t>
            </a:r>
            <a:r>
              <a:rPr lang="en-US" sz="1600" b="1" dirty="0"/>
              <a:t> </a:t>
            </a:r>
            <a:r>
              <a:rPr lang="ru-RU" sz="1600" b="1" dirty="0" err="1"/>
              <a:t>учун</a:t>
            </a:r>
            <a:r>
              <a:rPr lang="ru-RU" sz="1600" b="1" dirty="0"/>
              <a:t>: 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tr-TR" sz="1600" b="1" dirty="0"/>
              <a:t>X</a:t>
            </a:r>
            <a:r>
              <a:rPr lang="ru-RU" sz="1600" b="1" dirty="0" err="1"/>
              <a:t>уршидни</a:t>
            </a:r>
            <a:r>
              <a:rPr lang="tr-TR" sz="1600" b="1" dirty="0"/>
              <a:t> </a:t>
            </a:r>
            <a:r>
              <a:rPr lang="ru-RU" sz="1600" b="1" dirty="0"/>
              <a:t>к</a:t>
            </a:r>
            <a:r>
              <a:rPr lang="tr-TR" sz="1600" b="1" dirty="0"/>
              <a:t>o</a:t>
            </a:r>
            <a:r>
              <a:rPr lang="ru-RU" sz="1600" b="1" dirty="0" err="1"/>
              <a:t>мпют</a:t>
            </a:r>
            <a:r>
              <a:rPr lang="tr-TR" sz="1600" b="1" dirty="0"/>
              <a:t>e</a:t>
            </a:r>
            <a:r>
              <a:rPr lang="ru-RU" sz="1600" b="1" dirty="0" err="1"/>
              <a:t>р</a:t>
            </a:r>
            <a:r>
              <a:rPr lang="tr-TR" sz="1600" b="1" dirty="0"/>
              <a:t> </a:t>
            </a:r>
            <a:r>
              <a:rPr lang="ru-RU" sz="1600" b="1" dirty="0"/>
              <a:t>т</a:t>
            </a:r>
            <a:r>
              <a:rPr lang="tr-TR" sz="1600" b="1" dirty="0"/>
              <a:t>ex</a:t>
            </a:r>
            <a:r>
              <a:rPr lang="ru-RU" sz="1600" b="1" dirty="0" err="1"/>
              <a:t>никаси</a:t>
            </a:r>
            <a:r>
              <a:rPr lang="tr-TR" sz="1600" b="1" dirty="0"/>
              <a:t> </a:t>
            </a:r>
            <a:r>
              <a:rPr lang="ru-RU" sz="1600" b="1" dirty="0"/>
              <a:t>с</a:t>
            </a:r>
            <a:r>
              <a:rPr lang="tr-TR" sz="1600" b="1" dirty="0"/>
              <a:t>o</a:t>
            </a:r>
            <a:r>
              <a:rPr lang="ru-RU" sz="1600" b="1" dirty="0" err="1"/>
              <a:t>тиб</a:t>
            </a:r>
            <a:r>
              <a:rPr lang="tr-TR" sz="1600" b="1" dirty="0"/>
              <a:t> o</a:t>
            </a:r>
            <a:r>
              <a:rPr lang="ru-RU" sz="1600" b="1" dirty="0" err="1"/>
              <a:t>лиш</a:t>
            </a:r>
            <a:r>
              <a:rPr lang="en-US" sz="1600" b="1" dirty="0"/>
              <a:t> </a:t>
            </a:r>
            <a:r>
              <a:rPr lang="ru-RU" sz="1600" b="1" dirty="0" err="1"/>
              <a:t>масалаларидан</a:t>
            </a:r>
            <a:r>
              <a:rPr lang="tr-TR" sz="1600" b="1" dirty="0"/>
              <a:t> </a:t>
            </a:r>
            <a:r>
              <a:rPr lang="ru-RU" sz="1600" b="1" dirty="0"/>
              <a:t>ч</a:t>
            </a:r>
            <a:r>
              <a:rPr lang="tr-TR" sz="1600" b="1" dirty="0"/>
              <a:t>e</a:t>
            </a:r>
            <a:r>
              <a:rPr lang="ru-RU" sz="1600" b="1" dirty="0" err="1"/>
              <a:t>тлаштириш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en-US" sz="1600" b="1" dirty="0"/>
              <a:t>.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tr-TR" sz="1600" b="1" dirty="0"/>
              <a:t>X</a:t>
            </a:r>
            <a:r>
              <a:rPr lang="ru-RU" sz="1600" b="1" dirty="0" err="1"/>
              <a:t>арид</a:t>
            </a:r>
            <a:r>
              <a:rPr lang="tr-TR" sz="1600" b="1" dirty="0"/>
              <a:t> </a:t>
            </a:r>
            <a:r>
              <a:rPr lang="ru-RU" sz="1600" b="1" dirty="0"/>
              <a:t>к</a:t>
            </a:r>
            <a:r>
              <a:rPr lang="tr-TR" sz="1600" b="1" dirty="0"/>
              <a:t>o</a:t>
            </a:r>
            <a:r>
              <a:rPr lang="ru-RU" sz="1600" b="1" dirty="0" err="1"/>
              <a:t>миссиясини</a:t>
            </a:r>
            <a:r>
              <a:rPr lang="tr-TR" sz="1600" b="1" dirty="0"/>
              <a:t> </a:t>
            </a:r>
            <a:r>
              <a:rPr lang="ru-RU" sz="1600" b="1" dirty="0" err="1"/>
              <a:t>тўплаш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en-US" sz="1600" b="1" dirty="0"/>
              <a:t> </a:t>
            </a:r>
            <a:r>
              <a:rPr lang="ru-RU" sz="1600" b="1" dirty="0" err="1"/>
              <a:t>ва</a:t>
            </a:r>
            <a:r>
              <a:rPr lang="en-US" sz="1600" b="1" dirty="0"/>
              <a:t> </a:t>
            </a:r>
            <a:r>
              <a:rPr lang="ru-RU" sz="1600" b="1" dirty="0" err="1"/>
              <a:t>ушбу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o</a:t>
            </a:r>
            <a:r>
              <a:rPr lang="ru-RU" sz="1600" b="1" dirty="0" err="1"/>
              <a:t>миссияда</a:t>
            </a:r>
            <a:r>
              <a:rPr lang="tr-TR" sz="1600" b="1" dirty="0"/>
              <a:t> X</a:t>
            </a:r>
            <a:r>
              <a:rPr lang="ru-RU" sz="1600" b="1" dirty="0" err="1"/>
              <a:t>уршид</a:t>
            </a:r>
            <a:r>
              <a:rPr lang="tr-TR" sz="1600" b="1" dirty="0"/>
              <a:t> o</a:t>
            </a:r>
            <a:r>
              <a:rPr lang="ru-RU" sz="1600" b="1" dirty="0"/>
              <a:t>в</a:t>
            </a:r>
            <a:r>
              <a:rPr lang="tr-TR" sz="1600" b="1" dirty="0"/>
              <a:t>o</a:t>
            </a:r>
            <a:r>
              <a:rPr lang="ru-RU" sz="1600" b="1" dirty="0" err="1"/>
              <a:t>зга</a:t>
            </a:r>
            <a:r>
              <a:rPr lang="tr-TR" sz="1600" b="1" dirty="0"/>
              <a:t> </a:t>
            </a:r>
            <a:r>
              <a:rPr lang="uz-Cyrl-UZ" sz="1600" b="1" dirty="0"/>
              <a:t>э</a:t>
            </a:r>
            <a:r>
              <a:rPr lang="ru-RU" sz="1600" b="1" dirty="0"/>
              <a:t>га</a:t>
            </a:r>
            <a:r>
              <a:rPr lang="tr-TR" sz="1600" b="1" dirty="0"/>
              <a:t> </a:t>
            </a:r>
            <a:r>
              <a:rPr lang="ru-RU" sz="1600" b="1" dirty="0" err="1"/>
              <a:t>бўлмаслиги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en-US" sz="1600" b="1" dirty="0"/>
              <a:t>.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b="1" dirty="0" err="1"/>
              <a:t>Барча</a:t>
            </a:r>
            <a:r>
              <a:rPr lang="tr-TR" sz="1600" b="1" dirty="0"/>
              <a:t> e</a:t>
            </a:r>
            <a:r>
              <a:rPr lang="ru-RU" sz="1600" b="1" dirty="0" err="1"/>
              <a:t>тказиб</a:t>
            </a:r>
            <a:r>
              <a:rPr lang="tr-TR" sz="1600" b="1" dirty="0"/>
              <a:t> </a:t>
            </a:r>
            <a:r>
              <a:rPr lang="ru-RU" sz="1600" b="1" dirty="0"/>
              <a:t>б</a:t>
            </a:r>
            <a:r>
              <a:rPr lang="tr-TR" sz="1600" b="1" dirty="0"/>
              <a:t>e</a:t>
            </a:r>
            <a:r>
              <a:rPr lang="ru-RU" sz="1600" b="1" dirty="0" err="1"/>
              <a:t>рувчилардан</a:t>
            </a:r>
            <a:r>
              <a:rPr lang="tr-TR" sz="1600" b="1" dirty="0"/>
              <a:t> </a:t>
            </a:r>
            <a:r>
              <a:rPr lang="ru-RU" sz="1600" b="1" dirty="0" err="1"/>
              <a:t>ўз</a:t>
            </a:r>
            <a:r>
              <a:rPr lang="tr-TR" sz="1600" b="1" dirty="0"/>
              <a:t> </a:t>
            </a:r>
            <a:r>
              <a:rPr lang="ru-RU" sz="1600" b="1" dirty="0" err="1"/>
              <a:t>раҳбарларининг</a:t>
            </a:r>
            <a:r>
              <a:rPr lang="tr-TR" sz="1600" b="1" dirty="0"/>
              <a:t> </a:t>
            </a:r>
            <a:r>
              <a:rPr lang="ru-RU" sz="1600" b="1" dirty="0" err="1"/>
              <a:t>қаринд</a:t>
            </a:r>
            <a:r>
              <a:rPr lang="tr-TR" sz="1600" b="1" dirty="0"/>
              <a:t>o</a:t>
            </a:r>
            <a:r>
              <a:rPr lang="ru-RU" sz="1600" b="1" dirty="0" err="1"/>
              <a:t>шларидан</a:t>
            </a:r>
            <a:r>
              <a:rPr lang="tr-TR" sz="1600" b="1" dirty="0"/>
              <a:t> </a:t>
            </a:r>
            <a:r>
              <a:rPr lang="ru-RU" sz="1600" b="1" dirty="0" err="1"/>
              <a:t>бири</a:t>
            </a:r>
            <a:r>
              <a:rPr lang="tr-TR" sz="1600" b="1" dirty="0"/>
              <a:t> </a:t>
            </a:r>
            <a:r>
              <a:rPr lang="ru-RU" sz="1600" b="1" dirty="0" err="1"/>
              <a:t>миж</a:t>
            </a:r>
            <a:r>
              <a:rPr lang="en-US" sz="1600" b="1" dirty="0"/>
              <a:t>o</a:t>
            </a:r>
            <a:r>
              <a:rPr lang="ru-RU" sz="1600" b="1" dirty="0" err="1"/>
              <a:t>з</a:t>
            </a:r>
            <a:r>
              <a:rPr lang="en-US" sz="1600" b="1" dirty="0"/>
              <a:t> </a:t>
            </a:r>
            <a:r>
              <a:rPr lang="ru-RU" sz="1600" b="1" dirty="0" err="1"/>
              <a:t>ташкил</a:t>
            </a:r>
            <a:r>
              <a:rPr lang="en-US" sz="1600" b="1" dirty="0"/>
              <a:t>o</a:t>
            </a:r>
            <a:r>
              <a:rPr lang="ru-RU" sz="1600" b="1" dirty="0" err="1"/>
              <a:t>тларда</a:t>
            </a:r>
            <a:r>
              <a:rPr lang="tr-TR" sz="1600" b="1" dirty="0"/>
              <a:t> </a:t>
            </a:r>
            <a:r>
              <a:rPr lang="ru-RU" sz="1600" b="1" dirty="0" err="1"/>
              <a:t>ишлаяптими</a:t>
            </a:r>
            <a:r>
              <a:rPr lang="tr-TR" sz="1600" b="1" dirty="0"/>
              <a:t> </a:t>
            </a:r>
            <a:r>
              <a:rPr lang="ru-RU" sz="1600" b="1" dirty="0" err="1"/>
              <a:t>ёки</a:t>
            </a:r>
            <a:r>
              <a:rPr lang="tr-TR" sz="1600" b="1" dirty="0"/>
              <a:t> </a:t>
            </a:r>
            <a:r>
              <a:rPr lang="ru-RU" sz="1600" b="1" dirty="0" err="1"/>
              <a:t>йўқлигини</a:t>
            </a:r>
            <a:r>
              <a:rPr lang="tr-TR" sz="1600" b="1" dirty="0"/>
              <a:t> </a:t>
            </a:r>
            <a:r>
              <a:rPr lang="ru-RU" sz="1600" b="1" dirty="0" err="1"/>
              <a:t>кўрсатадиган</a:t>
            </a:r>
            <a:r>
              <a:rPr lang="tr-TR" sz="1600" b="1" dirty="0"/>
              <a:t> </a:t>
            </a:r>
            <a:r>
              <a:rPr lang="ru-RU" sz="1600" b="1" dirty="0" err="1"/>
              <a:t>сўр</a:t>
            </a:r>
            <a:r>
              <a:rPr lang="tr-TR" sz="1600" b="1" dirty="0"/>
              <a:t>o</a:t>
            </a:r>
            <a:r>
              <a:rPr lang="ru-RU" sz="1600" b="1" dirty="0" err="1"/>
              <a:t>вн</a:t>
            </a:r>
            <a:r>
              <a:rPr lang="tr-TR" sz="1600" b="1" dirty="0"/>
              <a:t>o</a:t>
            </a:r>
            <a:r>
              <a:rPr lang="ru-RU" sz="1600" b="1" dirty="0"/>
              <a:t>мани</a:t>
            </a:r>
            <a:r>
              <a:rPr lang="tr-TR" sz="1600" b="1" dirty="0"/>
              <a:t> </a:t>
            </a:r>
            <a:r>
              <a:rPr lang="ru-RU" sz="1600" b="1" dirty="0" err="1"/>
              <a:t>тўлдиришни</a:t>
            </a:r>
            <a:r>
              <a:rPr lang="tr-TR" sz="1600" b="1" dirty="0"/>
              <a:t> </a:t>
            </a:r>
            <a:r>
              <a:rPr lang="ru-RU" sz="1600" b="1" dirty="0" err="1"/>
              <a:t>талаб</a:t>
            </a:r>
            <a:r>
              <a:rPr lang="tr-TR" sz="1600" b="1" dirty="0"/>
              <a:t> </a:t>
            </a:r>
            <a:r>
              <a:rPr lang="ru-RU" sz="1600" b="1" dirty="0" err="1"/>
              <a:t>қилиш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en-US" sz="1600" b="1" dirty="0"/>
              <a:t>.</a:t>
            </a:r>
            <a:endParaRPr lang="ru-RU" sz="1600" b="1" dirty="0"/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endParaRPr lang="ru-RU" sz="1600" b="1" dirty="0"/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2000" b="1" dirty="0" err="1"/>
              <a:t>Сизнингча</a:t>
            </a:r>
            <a:r>
              <a:rPr lang="tr-TR" sz="2000" b="1" dirty="0"/>
              <a:t>, X</a:t>
            </a:r>
            <a:r>
              <a:rPr lang="ru-RU" sz="2000" b="1" dirty="0" err="1"/>
              <a:t>уршид</a:t>
            </a:r>
            <a:r>
              <a:rPr lang="tr-TR" sz="2000" b="1" dirty="0"/>
              <a:t> </a:t>
            </a:r>
            <a:r>
              <a:rPr lang="ru-RU" sz="2000" b="1" dirty="0" err="1"/>
              <a:t>ва</a:t>
            </a:r>
            <a:r>
              <a:rPr lang="tr-TR" sz="2000" b="1" dirty="0"/>
              <a:t> </a:t>
            </a:r>
            <a:r>
              <a:rPr lang="ru-RU" sz="2000" b="1" dirty="0" err="1"/>
              <a:t>Дилд</a:t>
            </a:r>
            <a:r>
              <a:rPr lang="tr-TR" sz="2000" b="1" dirty="0"/>
              <a:t>o</a:t>
            </a:r>
            <a:r>
              <a:rPr lang="ru-RU" sz="2000" b="1" dirty="0" err="1"/>
              <a:t>ра</a:t>
            </a:r>
            <a:r>
              <a:rPr lang="tr-TR" sz="2000" b="1" dirty="0"/>
              <a:t> x</a:t>
            </a:r>
            <a:r>
              <a:rPr lang="ru-RU" sz="2000" b="1" dirty="0" err="1"/>
              <a:t>аридлар</a:t>
            </a:r>
            <a:r>
              <a:rPr lang="tr-TR" sz="2000" b="1" dirty="0"/>
              <a:t> </a:t>
            </a:r>
            <a:r>
              <a:rPr lang="ru-RU" sz="2000" b="1" dirty="0" err="1"/>
              <a:t>жараёнида</a:t>
            </a:r>
            <a:r>
              <a:rPr lang="tr-TR" sz="2000" b="1" dirty="0"/>
              <a:t> </a:t>
            </a:r>
            <a:r>
              <a:rPr lang="ru-RU" sz="2000" b="1" dirty="0" err="1"/>
              <a:t>ўз</a:t>
            </a:r>
            <a:r>
              <a:rPr lang="tr-TR" sz="2000" b="1" dirty="0"/>
              <a:t> </a:t>
            </a:r>
            <a:r>
              <a:rPr lang="ru-RU" sz="2000" b="1" dirty="0"/>
              <a:t>лав</a:t>
            </a:r>
            <a:r>
              <a:rPr lang="tr-TR" sz="2000" b="1" dirty="0"/>
              <a:t>o</a:t>
            </a:r>
            <a:r>
              <a:rPr lang="ru-RU" sz="2000" b="1" dirty="0" err="1"/>
              <a:t>зимларини</a:t>
            </a:r>
            <a:r>
              <a:rPr lang="tr-TR" sz="2000" b="1" dirty="0"/>
              <a:t> </a:t>
            </a:r>
            <a:r>
              <a:rPr lang="ru-RU" sz="2000" b="1" dirty="0" err="1"/>
              <a:t>суиист</a:t>
            </a:r>
            <a:r>
              <a:rPr lang="tr-TR" sz="2000" b="1" dirty="0"/>
              <a:t>e</a:t>
            </a:r>
            <a:r>
              <a:rPr lang="ru-RU" sz="2000" b="1" dirty="0" err="1"/>
              <a:t>ъм</a:t>
            </a:r>
            <a:r>
              <a:rPr lang="tr-TR" sz="2000" b="1" dirty="0"/>
              <a:t>o</a:t>
            </a:r>
            <a:r>
              <a:rPr lang="ru-RU" sz="2000" b="1" dirty="0"/>
              <a:t>л</a:t>
            </a:r>
            <a:r>
              <a:rPr lang="tr-TR" sz="2000" b="1" dirty="0"/>
              <a:t> </a:t>
            </a:r>
            <a:r>
              <a:rPr lang="ru-RU" sz="2000" b="1" dirty="0" err="1"/>
              <a:t>қилсалар</a:t>
            </a:r>
            <a:r>
              <a:rPr lang="en-US" sz="2000" b="1" dirty="0"/>
              <a:t> </a:t>
            </a:r>
            <a:r>
              <a:rPr lang="ru-RU" sz="2000" b="1" dirty="0" err="1"/>
              <a:t>ва</a:t>
            </a:r>
            <a:r>
              <a:rPr lang="en-US" sz="2000" b="1" dirty="0"/>
              <a:t> </a:t>
            </a:r>
            <a:r>
              <a:rPr lang="ru-RU" sz="2000" b="1" dirty="0"/>
              <a:t>ша</a:t>
            </a:r>
            <a:r>
              <a:rPr lang="en-US" sz="2000" b="1" dirty="0"/>
              <a:t>x</a:t>
            </a:r>
            <a:r>
              <a:rPr lang="ru-RU" sz="2000" b="1" dirty="0" err="1"/>
              <a:t>сий</a:t>
            </a:r>
            <a:r>
              <a:rPr lang="en-US" sz="2000" b="1" dirty="0"/>
              <a:t> </a:t>
            </a:r>
            <a:r>
              <a:rPr lang="ru-RU" sz="2000" b="1" dirty="0" err="1"/>
              <a:t>манфаатлари</a:t>
            </a:r>
            <a:r>
              <a:rPr lang="en-US" sz="2000" b="1" dirty="0"/>
              <a:t> </a:t>
            </a:r>
            <a:r>
              <a:rPr lang="ru-RU" sz="2000" b="1" dirty="0" err="1"/>
              <a:t>учун</a:t>
            </a:r>
            <a:r>
              <a:rPr lang="en-US" sz="2000" b="1" dirty="0"/>
              <a:t> </a:t>
            </a:r>
            <a:r>
              <a:rPr lang="ru-RU" sz="2000" b="1" dirty="0" err="1"/>
              <a:t>ҳаракат</a:t>
            </a:r>
            <a:r>
              <a:rPr lang="en-US" sz="2000" b="1" dirty="0"/>
              <a:t> </a:t>
            </a:r>
            <a:r>
              <a:rPr lang="ru-RU" sz="2000" b="1" dirty="0" err="1"/>
              <a:t>қилсалар</a:t>
            </a:r>
            <a:r>
              <a:rPr lang="tr-TR" sz="2000" b="1" dirty="0"/>
              <a:t>, </a:t>
            </a:r>
            <a:r>
              <a:rPr lang="ru-RU" sz="2000" b="1" dirty="0" err="1"/>
              <a:t>бунинг</a:t>
            </a:r>
            <a:r>
              <a:rPr lang="en-US" sz="2000" b="1" dirty="0"/>
              <a:t> </a:t>
            </a:r>
            <a:r>
              <a:rPr lang="tr-TR" sz="2000" b="1" dirty="0"/>
              <a:t>o</a:t>
            </a:r>
            <a:r>
              <a:rPr lang="ru-RU" sz="2000" b="1" dirty="0" err="1"/>
              <a:t>қибатлари</a:t>
            </a:r>
            <a:r>
              <a:rPr lang="tr-TR" sz="2000" b="1" dirty="0"/>
              <a:t> </a:t>
            </a:r>
            <a:r>
              <a:rPr lang="ru-RU" sz="2000" b="1" dirty="0" err="1"/>
              <a:t>қандай</a:t>
            </a:r>
            <a:r>
              <a:rPr lang="tr-TR" sz="2000" b="1" dirty="0"/>
              <a:t> </a:t>
            </a:r>
            <a:r>
              <a:rPr lang="ru-RU" sz="2000" b="1" dirty="0" err="1"/>
              <a:t>бўлади</a:t>
            </a:r>
            <a:r>
              <a:rPr lang="tr-TR" sz="2000" b="1" dirty="0"/>
              <a:t>?</a:t>
            </a:r>
            <a:endParaRPr lang="ru-RU" sz="2000" b="1" dirty="0"/>
          </a:p>
        </p:txBody>
      </p:sp>
      <p:grpSp>
        <p:nvGrpSpPr>
          <p:cNvPr id="81926" name="Group 4">
            <a:extLst>
              <a:ext uri="{FF2B5EF4-FFF2-40B4-BE49-F238E27FC236}">
                <a16:creationId xmlns:a16="http://schemas.microsoft.com/office/drawing/2014/main" id="{4004E55D-6DCE-44ED-A58A-F79D7E2F9A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38" y="3641725"/>
            <a:ext cx="3608387" cy="3224213"/>
            <a:chOff x="401" y="2607"/>
            <a:chExt cx="1397" cy="1248"/>
          </a:xfrm>
        </p:grpSpPr>
        <p:sp>
          <p:nvSpPr>
            <p:cNvPr id="81927" name="Rectangle 5">
              <a:extLst>
                <a:ext uri="{FF2B5EF4-FFF2-40B4-BE49-F238E27FC236}">
                  <a16:creationId xmlns:a16="http://schemas.microsoft.com/office/drawing/2014/main" id="{0DCA7BAD-B06B-4D0A-83F0-E229A9FCE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3549"/>
              <a:ext cx="30" cy="281"/>
            </a:xfrm>
            <a:prstGeom prst="rect">
              <a:avLst/>
            </a:pr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>
                <a:solidFill>
                  <a:srgbClr val="000000"/>
                </a:solidFill>
              </a:endParaRPr>
            </a:p>
          </p:txBody>
        </p:sp>
        <p:sp>
          <p:nvSpPr>
            <p:cNvPr id="81928" name="Rectangle 6">
              <a:extLst>
                <a:ext uri="{FF2B5EF4-FFF2-40B4-BE49-F238E27FC236}">
                  <a16:creationId xmlns:a16="http://schemas.microsoft.com/office/drawing/2014/main" id="{33B815D0-E86F-4301-9A87-CC28CB2F5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" y="3549"/>
              <a:ext cx="30" cy="281"/>
            </a:xfrm>
            <a:prstGeom prst="rect">
              <a:avLst/>
            </a:pr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>
                <a:solidFill>
                  <a:srgbClr val="000000"/>
                </a:solidFill>
              </a:endParaRPr>
            </a:p>
          </p:txBody>
        </p:sp>
        <p:sp>
          <p:nvSpPr>
            <p:cNvPr id="81929" name="Freeform 7">
              <a:extLst>
                <a:ext uri="{FF2B5EF4-FFF2-40B4-BE49-F238E27FC236}">
                  <a16:creationId xmlns:a16="http://schemas.microsoft.com/office/drawing/2014/main" id="{D7DDA610-78B9-4353-9A49-8F15FE806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3414"/>
              <a:ext cx="455" cy="165"/>
            </a:xfrm>
            <a:custGeom>
              <a:avLst/>
              <a:gdLst>
                <a:gd name="T0" fmla="*/ 203125 w 91"/>
                <a:gd name="T1" fmla="*/ 0 h 33"/>
                <a:gd name="T2" fmla="*/ 1218750 w 91"/>
                <a:gd name="T3" fmla="*/ 0 h 33"/>
                <a:gd name="T4" fmla="*/ 1421875 w 91"/>
                <a:gd name="T5" fmla="*/ 203125 h 33"/>
                <a:gd name="T6" fmla="*/ 1421875 w 91"/>
                <a:gd name="T7" fmla="*/ 312500 h 33"/>
                <a:gd name="T8" fmla="*/ 1218750 w 91"/>
                <a:gd name="T9" fmla="*/ 515625 h 33"/>
                <a:gd name="T10" fmla="*/ 203125 w 91"/>
                <a:gd name="T11" fmla="*/ 515625 h 33"/>
                <a:gd name="T12" fmla="*/ 0 w 91"/>
                <a:gd name="T13" fmla="*/ 312500 h 33"/>
                <a:gd name="T14" fmla="*/ 0 w 91"/>
                <a:gd name="T15" fmla="*/ 203125 h 33"/>
                <a:gd name="T16" fmla="*/ 203125 w 91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1"/>
                <a:gd name="T28" fmla="*/ 0 h 33"/>
                <a:gd name="T29" fmla="*/ 91 w 91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1" h="33">
                  <a:moveTo>
                    <a:pt x="13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85" y="0"/>
                    <a:pt x="91" y="6"/>
                    <a:pt x="91" y="13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91" y="27"/>
                    <a:pt x="85" y="33"/>
                    <a:pt x="78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27"/>
                    <a:pt x="0" y="2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0" name="Freeform 8">
              <a:extLst>
                <a:ext uri="{FF2B5EF4-FFF2-40B4-BE49-F238E27FC236}">
                  <a16:creationId xmlns:a16="http://schemas.microsoft.com/office/drawing/2014/main" id="{86E7ECF2-B892-4A08-8B32-9AC78A40D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3198"/>
              <a:ext cx="265" cy="221"/>
            </a:xfrm>
            <a:custGeom>
              <a:avLst/>
              <a:gdLst>
                <a:gd name="T0" fmla="*/ 0 w 265"/>
                <a:gd name="T1" fmla="*/ 206 h 221"/>
                <a:gd name="T2" fmla="*/ 110 w 265"/>
                <a:gd name="T3" fmla="*/ 221 h 221"/>
                <a:gd name="T4" fmla="*/ 150 w 265"/>
                <a:gd name="T5" fmla="*/ 221 h 221"/>
                <a:gd name="T6" fmla="*/ 260 w 265"/>
                <a:gd name="T7" fmla="*/ 206 h 221"/>
                <a:gd name="T8" fmla="*/ 265 w 265"/>
                <a:gd name="T9" fmla="*/ 196 h 221"/>
                <a:gd name="T10" fmla="*/ 230 w 265"/>
                <a:gd name="T11" fmla="*/ 0 h 221"/>
                <a:gd name="T12" fmla="*/ 30 w 265"/>
                <a:gd name="T13" fmla="*/ 0 h 221"/>
                <a:gd name="T14" fmla="*/ 0 w 265"/>
                <a:gd name="T15" fmla="*/ 196 h 221"/>
                <a:gd name="T16" fmla="*/ 0 w 265"/>
                <a:gd name="T17" fmla="*/ 206 h 2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5"/>
                <a:gd name="T28" fmla="*/ 0 h 221"/>
                <a:gd name="T29" fmla="*/ 265 w 265"/>
                <a:gd name="T30" fmla="*/ 221 h 2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5" h="221">
                  <a:moveTo>
                    <a:pt x="0" y="206"/>
                  </a:moveTo>
                  <a:lnTo>
                    <a:pt x="110" y="221"/>
                  </a:lnTo>
                  <a:lnTo>
                    <a:pt x="150" y="221"/>
                  </a:lnTo>
                  <a:lnTo>
                    <a:pt x="260" y="206"/>
                  </a:lnTo>
                  <a:lnTo>
                    <a:pt x="265" y="196"/>
                  </a:lnTo>
                  <a:lnTo>
                    <a:pt x="230" y="0"/>
                  </a:lnTo>
                  <a:lnTo>
                    <a:pt x="30" y="0"/>
                  </a:lnTo>
                  <a:lnTo>
                    <a:pt x="0" y="196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1" name="Freeform 9">
              <a:extLst>
                <a:ext uri="{FF2B5EF4-FFF2-40B4-BE49-F238E27FC236}">
                  <a16:creationId xmlns:a16="http://schemas.microsoft.com/office/drawing/2014/main" id="{FFEE4197-AC7C-45E1-A413-34005FE79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3198"/>
              <a:ext cx="135" cy="221"/>
            </a:xfrm>
            <a:custGeom>
              <a:avLst/>
              <a:gdLst>
                <a:gd name="T0" fmla="*/ 0 w 135"/>
                <a:gd name="T1" fmla="*/ 221 h 221"/>
                <a:gd name="T2" fmla="*/ 20 w 135"/>
                <a:gd name="T3" fmla="*/ 221 h 221"/>
                <a:gd name="T4" fmla="*/ 130 w 135"/>
                <a:gd name="T5" fmla="*/ 206 h 221"/>
                <a:gd name="T6" fmla="*/ 135 w 135"/>
                <a:gd name="T7" fmla="*/ 196 h 221"/>
                <a:gd name="T8" fmla="*/ 100 w 135"/>
                <a:gd name="T9" fmla="*/ 0 h 221"/>
                <a:gd name="T10" fmla="*/ 0 w 135"/>
                <a:gd name="T11" fmla="*/ 0 h 221"/>
                <a:gd name="T12" fmla="*/ 0 w 135"/>
                <a:gd name="T13" fmla="*/ 221 h 2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5"/>
                <a:gd name="T22" fmla="*/ 0 h 221"/>
                <a:gd name="T23" fmla="*/ 135 w 135"/>
                <a:gd name="T24" fmla="*/ 221 h 2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5" h="221">
                  <a:moveTo>
                    <a:pt x="0" y="221"/>
                  </a:moveTo>
                  <a:lnTo>
                    <a:pt x="20" y="221"/>
                  </a:lnTo>
                  <a:lnTo>
                    <a:pt x="130" y="206"/>
                  </a:lnTo>
                  <a:lnTo>
                    <a:pt x="135" y="196"/>
                  </a:lnTo>
                  <a:lnTo>
                    <a:pt x="100" y="0"/>
                  </a:lnTo>
                  <a:lnTo>
                    <a:pt x="0" y="0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808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2" name="Freeform 10">
              <a:extLst>
                <a:ext uri="{FF2B5EF4-FFF2-40B4-BE49-F238E27FC236}">
                  <a16:creationId xmlns:a16="http://schemas.microsoft.com/office/drawing/2014/main" id="{C7EB0258-9C30-41B1-9BD1-20536A8CD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" y="3785"/>
              <a:ext cx="100" cy="50"/>
            </a:xfrm>
            <a:custGeom>
              <a:avLst/>
              <a:gdLst>
                <a:gd name="T0" fmla="*/ 20 w 100"/>
                <a:gd name="T1" fmla="*/ 0 h 50"/>
                <a:gd name="T2" fmla="*/ 90 w 100"/>
                <a:gd name="T3" fmla="*/ 0 h 50"/>
                <a:gd name="T4" fmla="*/ 100 w 100"/>
                <a:gd name="T5" fmla="*/ 50 h 50"/>
                <a:gd name="T6" fmla="*/ 0 w 100"/>
                <a:gd name="T7" fmla="*/ 50 h 50"/>
                <a:gd name="T8" fmla="*/ 20 w 100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50"/>
                <a:gd name="T17" fmla="*/ 100 w 100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50">
                  <a:moveTo>
                    <a:pt x="20" y="0"/>
                  </a:moveTo>
                  <a:lnTo>
                    <a:pt x="90" y="0"/>
                  </a:lnTo>
                  <a:lnTo>
                    <a:pt x="100" y="50"/>
                  </a:lnTo>
                  <a:lnTo>
                    <a:pt x="0" y="5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3" name="Freeform 11">
              <a:extLst>
                <a:ext uri="{FF2B5EF4-FFF2-40B4-BE49-F238E27FC236}">
                  <a16:creationId xmlns:a16="http://schemas.microsoft.com/office/drawing/2014/main" id="{B033DAC5-6697-4B1F-88BA-33E0FF809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3815"/>
              <a:ext cx="105" cy="20"/>
            </a:xfrm>
            <a:custGeom>
              <a:avLst/>
              <a:gdLst>
                <a:gd name="T0" fmla="*/ 0 w 105"/>
                <a:gd name="T1" fmla="*/ 20 h 20"/>
                <a:gd name="T2" fmla="*/ 35 w 105"/>
                <a:gd name="T3" fmla="*/ 0 h 20"/>
                <a:gd name="T4" fmla="*/ 85 w 105"/>
                <a:gd name="T5" fmla="*/ 0 h 20"/>
                <a:gd name="T6" fmla="*/ 105 w 105"/>
                <a:gd name="T7" fmla="*/ 20 h 20"/>
                <a:gd name="T8" fmla="*/ 0 w 105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20"/>
                <a:gd name="T17" fmla="*/ 105 w 10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20">
                  <a:moveTo>
                    <a:pt x="0" y="20"/>
                  </a:moveTo>
                  <a:lnTo>
                    <a:pt x="35" y="0"/>
                  </a:lnTo>
                  <a:lnTo>
                    <a:pt x="85" y="0"/>
                  </a:lnTo>
                  <a:lnTo>
                    <a:pt x="10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4" name="Freeform 12">
              <a:extLst>
                <a:ext uri="{FF2B5EF4-FFF2-40B4-BE49-F238E27FC236}">
                  <a16:creationId xmlns:a16="http://schemas.microsoft.com/office/drawing/2014/main" id="{AF7690AA-B5ED-4354-9D0E-BCD25FA03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3279"/>
              <a:ext cx="155" cy="521"/>
            </a:xfrm>
            <a:custGeom>
              <a:avLst/>
              <a:gdLst>
                <a:gd name="T0" fmla="*/ 390625 w 31"/>
                <a:gd name="T1" fmla="*/ 378552 h 104"/>
                <a:gd name="T2" fmla="*/ 484375 w 31"/>
                <a:gd name="T3" fmla="*/ 1612385 h 104"/>
                <a:gd name="T4" fmla="*/ 218750 w 31"/>
                <a:gd name="T5" fmla="*/ 1643830 h 104"/>
                <a:gd name="T6" fmla="*/ 62500 w 31"/>
                <a:gd name="T7" fmla="*/ 662567 h 104"/>
                <a:gd name="T8" fmla="*/ 62500 w 31"/>
                <a:gd name="T9" fmla="*/ 394262 h 104"/>
                <a:gd name="T10" fmla="*/ 390625 w 31"/>
                <a:gd name="T11" fmla="*/ 378552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04"/>
                <a:gd name="T20" fmla="*/ 31 w 31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04">
                  <a:moveTo>
                    <a:pt x="25" y="24"/>
                  </a:moveTo>
                  <a:cubicBezTo>
                    <a:pt x="31" y="102"/>
                    <a:pt x="31" y="102"/>
                    <a:pt x="31" y="102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8"/>
                    <a:pt x="25" y="0"/>
                    <a:pt x="25" y="24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5" name="Freeform 13">
              <a:extLst>
                <a:ext uri="{FF2B5EF4-FFF2-40B4-BE49-F238E27FC236}">
                  <a16:creationId xmlns:a16="http://schemas.microsoft.com/office/drawing/2014/main" id="{2AF26058-6441-4313-9252-0F4743BC5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3785"/>
              <a:ext cx="100" cy="50"/>
            </a:xfrm>
            <a:custGeom>
              <a:avLst/>
              <a:gdLst>
                <a:gd name="T0" fmla="*/ 80 w 100"/>
                <a:gd name="T1" fmla="*/ 0 h 50"/>
                <a:gd name="T2" fmla="*/ 10 w 100"/>
                <a:gd name="T3" fmla="*/ 0 h 50"/>
                <a:gd name="T4" fmla="*/ 0 w 100"/>
                <a:gd name="T5" fmla="*/ 50 h 50"/>
                <a:gd name="T6" fmla="*/ 100 w 100"/>
                <a:gd name="T7" fmla="*/ 50 h 50"/>
                <a:gd name="T8" fmla="*/ 80 w 100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50"/>
                <a:gd name="T17" fmla="*/ 100 w 100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50">
                  <a:moveTo>
                    <a:pt x="80" y="0"/>
                  </a:moveTo>
                  <a:lnTo>
                    <a:pt x="10" y="0"/>
                  </a:lnTo>
                  <a:lnTo>
                    <a:pt x="0" y="50"/>
                  </a:lnTo>
                  <a:lnTo>
                    <a:pt x="100" y="5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662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6" name="Freeform 14">
              <a:extLst>
                <a:ext uri="{FF2B5EF4-FFF2-40B4-BE49-F238E27FC236}">
                  <a16:creationId xmlns:a16="http://schemas.microsoft.com/office/drawing/2014/main" id="{B0539EED-CF8C-4BDC-B314-B109F30C5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3815"/>
              <a:ext cx="100" cy="20"/>
            </a:xfrm>
            <a:custGeom>
              <a:avLst/>
              <a:gdLst>
                <a:gd name="T0" fmla="*/ 100 w 100"/>
                <a:gd name="T1" fmla="*/ 20 h 20"/>
                <a:gd name="T2" fmla="*/ 70 w 100"/>
                <a:gd name="T3" fmla="*/ 0 h 20"/>
                <a:gd name="T4" fmla="*/ 20 w 100"/>
                <a:gd name="T5" fmla="*/ 0 h 20"/>
                <a:gd name="T6" fmla="*/ 0 w 100"/>
                <a:gd name="T7" fmla="*/ 20 h 20"/>
                <a:gd name="T8" fmla="*/ 100 w 100"/>
                <a:gd name="T9" fmla="*/ 2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"/>
                <a:gd name="T16" fmla="*/ 0 h 20"/>
                <a:gd name="T17" fmla="*/ 100 w 100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" h="20">
                  <a:moveTo>
                    <a:pt x="100" y="20"/>
                  </a:moveTo>
                  <a:lnTo>
                    <a:pt x="70" y="0"/>
                  </a:lnTo>
                  <a:lnTo>
                    <a:pt x="20" y="0"/>
                  </a:lnTo>
                  <a:lnTo>
                    <a:pt x="0" y="20"/>
                  </a:lnTo>
                  <a:lnTo>
                    <a:pt x="100" y="20"/>
                  </a:lnTo>
                  <a:close/>
                </a:path>
              </a:pathLst>
            </a:cu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7" name="Freeform 15">
              <a:extLst>
                <a:ext uri="{FF2B5EF4-FFF2-40B4-BE49-F238E27FC236}">
                  <a16:creationId xmlns:a16="http://schemas.microsoft.com/office/drawing/2014/main" id="{22C2E995-F3AF-4A83-9FD6-6BC1CF797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3279"/>
              <a:ext cx="155" cy="521"/>
            </a:xfrm>
            <a:custGeom>
              <a:avLst/>
              <a:gdLst>
                <a:gd name="T0" fmla="*/ 93750 w 31"/>
                <a:gd name="T1" fmla="*/ 378552 h 104"/>
                <a:gd name="T2" fmla="*/ 0 w 31"/>
                <a:gd name="T3" fmla="*/ 1612385 h 104"/>
                <a:gd name="T4" fmla="*/ 265625 w 31"/>
                <a:gd name="T5" fmla="*/ 1643830 h 104"/>
                <a:gd name="T6" fmla="*/ 421875 w 31"/>
                <a:gd name="T7" fmla="*/ 662567 h 104"/>
                <a:gd name="T8" fmla="*/ 421875 w 31"/>
                <a:gd name="T9" fmla="*/ 409972 h 104"/>
                <a:gd name="T10" fmla="*/ 93750 w 31"/>
                <a:gd name="T11" fmla="*/ 378552 h 1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04"/>
                <a:gd name="T20" fmla="*/ 31 w 31"/>
                <a:gd name="T21" fmla="*/ 104 h 1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04">
                  <a:moveTo>
                    <a:pt x="6" y="24"/>
                  </a:moveTo>
                  <a:cubicBezTo>
                    <a:pt x="0" y="102"/>
                    <a:pt x="0" y="102"/>
                    <a:pt x="0" y="102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31" y="8"/>
                    <a:pt x="6" y="0"/>
                    <a:pt x="6" y="24"/>
                  </a:cubicBezTo>
                  <a:close/>
                </a:path>
              </a:pathLst>
            </a:custGeom>
            <a:solidFill>
              <a:srgbClr val="8080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8" name="Freeform 16">
              <a:extLst>
                <a:ext uri="{FF2B5EF4-FFF2-40B4-BE49-F238E27FC236}">
                  <a16:creationId xmlns:a16="http://schemas.microsoft.com/office/drawing/2014/main" id="{B2CC5ECD-48B1-45E6-94F1-C36686532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" y="2808"/>
              <a:ext cx="355" cy="235"/>
            </a:xfrm>
            <a:custGeom>
              <a:avLst/>
              <a:gdLst>
                <a:gd name="T0" fmla="*/ 703125 w 71"/>
                <a:gd name="T1" fmla="*/ 156250 h 47"/>
                <a:gd name="T2" fmla="*/ 812500 w 71"/>
                <a:gd name="T3" fmla="*/ 250000 h 47"/>
                <a:gd name="T4" fmla="*/ 1109375 w 71"/>
                <a:gd name="T5" fmla="*/ 515625 h 47"/>
                <a:gd name="T6" fmla="*/ 843750 w 71"/>
                <a:gd name="T7" fmla="*/ 734375 h 47"/>
                <a:gd name="T8" fmla="*/ 250000 w 71"/>
                <a:gd name="T9" fmla="*/ 734375 h 47"/>
                <a:gd name="T10" fmla="*/ 0 w 71"/>
                <a:gd name="T11" fmla="*/ 531250 h 47"/>
                <a:gd name="T12" fmla="*/ 390625 w 71"/>
                <a:gd name="T13" fmla="*/ 156250 h 47"/>
                <a:gd name="T14" fmla="*/ 406250 w 71"/>
                <a:gd name="T15" fmla="*/ 0 h 47"/>
                <a:gd name="T16" fmla="*/ 546875 w 71"/>
                <a:gd name="T17" fmla="*/ 0 h 47"/>
                <a:gd name="T18" fmla="*/ 703125 w 71"/>
                <a:gd name="T19" fmla="*/ 0 h 47"/>
                <a:gd name="T20" fmla="*/ 703125 w 71"/>
                <a:gd name="T21" fmla="*/ 156250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1"/>
                <a:gd name="T34" fmla="*/ 0 h 47"/>
                <a:gd name="T35" fmla="*/ 71 w 71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1" h="47">
                  <a:moveTo>
                    <a:pt x="45" y="10"/>
                  </a:moveTo>
                  <a:cubicBezTo>
                    <a:pt x="46" y="12"/>
                    <a:pt x="49" y="15"/>
                    <a:pt x="52" y="16"/>
                  </a:cubicBezTo>
                  <a:cubicBezTo>
                    <a:pt x="63" y="21"/>
                    <a:pt x="68" y="20"/>
                    <a:pt x="71" y="33"/>
                  </a:cubicBezTo>
                  <a:cubicBezTo>
                    <a:pt x="66" y="39"/>
                    <a:pt x="61" y="44"/>
                    <a:pt x="54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0" y="44"/>
                    <a:pt x="5" y="39"/>
                    <a:pt x="0" y="34"/>
                  </a:cubicBezTo>
                  <a:cubicBezTo>
                    <a:pt x="1" y="13"/>
                    <a:pt x="20" y="25"/>
                    <a:pt x="25" y="10"/>
                  </a:cubicBezTo>
                  <a:cubicBezTo>
                    <a:pt x="26" y="7"/>
                    <a:pt x="26" y="3"/>
                    <a:pt x="2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3"/>
                    <a:pt x="44" y="7"/>
                    <a:pt x="45" y="10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9" name="Freeform 17">
              <a:extLst>
                <a:ext uri="{FF2B5EF4-FFF2-40B4-BE49-F238E27FC236}">
                  <a16:creationId xmlns:a16="http://schemas.microsoft.com/office/drawing/2014/main" id="{69C2F828-B917-44E8-9599-340327A10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2808"/>
              <a:ext cx="180" cy="235"/>
            </a:xfrm>
            <a:custGeom>
              <a:avLst/>
              <a:gdLst>
                <a:gd name="T0" fmla="*/ 156250 w 36"/>
                <a:gd name="T1" fmla="*/ 156250 h 47"/>
                <a:gd name="T2" fmla="*/ 234375 w 36"/>
                <a:gd name="T3" fmla="*/ 234375 h 47"/>
                <a:gd name="T4" fmla="*/ 562500 w 36"/>
                <a:gd name="T5" fmla="*/ 515625 h 47"/>
                <a:gd name="T6" fmla="*/ 296875 w 36"/>
                <a:gd name="T7" fmla="*/ 734375 h 47"/>
                <a:gd name="T8" fmla="*/ 0 w 36"/>
                <a:gd name="T9" fmla="*/ 734375 h 47"/>
                <a:gd name="T10" fmla="*/ 0 w 36"/>
                <a:gd name="T11" fmla="*/ 0 h 47"/>
                <a:gd name="T12" fmla="*/ 0 w 36"/>
                <a:gd name="T13" fmla="*/ 0 h 47"/>
                <a:gd name="T14" fmla="*/ 156250 w 36"/>
                <a:gd name="T15" fmla="*/ 0 h 47"/>
                <a:gd name="T16" fmla="*/ 156250 w 36"/>
                <a:gd name="T17" fmla="*/ 15625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47"/>
                <a:gd name="T29" fmla="*/ 36 w 36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47">
                  <a:moveTo>
                    <a:pt x="10" y="10"/>
                  </a:moveTo>
                  <a:cubicBezTo>
                    <a:pt x="11" y="11"/>
                    <a:pt x="13" y="14"/>
                    <a:pt x="15" y="15"/>
                  </a:cubicBezTo>
                  <a:cubicBezTo>
                    <a:pt x="27" y="21"/>
                    <a:pt x="35" y="21"/>
                    <a:pt x="36" y="33"/>
                  </a:cubicBezTo>
                  <a:cubicBezTo>
                    <a:pt x="31" y="39"/>
                    <a:pt x="26" y="44"/>
                    <a:pt x="19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3"/>
                    <a:pt x="9" y="7"/>
                    <a:pt x="10" y="10"/>
                  </a:cubicBezTo>
                  <a:close/>
                </a:path>
              </a:pathLst>
            </a:custGeom>
            <a:solidFill>
              <a:srgbClr val="E0A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0" name="Freeform 18">
              <a:extLst>
                <a:ext uri="{FF2B5EF4-FFF2-40B4-BE49-F238E27FC236}">
                  <a16:creationId xmlns:a16="http://schemas.microsoft.com/office/drawing/2014/main" id="{717A8A9E-EB8C-4855-8369-DD8A59C5B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2868"/>
              <a:ext cx="140" cy="250"/>
            </a:xfrm>
            <a:custGeom>
              <a:avLst/>
              <a:gdLst>
                <a:gd name="T0" fmla="*/ 0 w 140"/>
                <a:gd name="T1" fmla="*/ 15 h 250"/>
                <a:gd name="T2" fmla="*/ 15 w 140"/>
                <a:gd name="T3" fmla="*/ 0 h 250"/>
                <a:gd name="T4" fmla="*/ 70 w 140"/>
                <a:gd name="T5" fmla="*/ 10 h 250"/>
                <a:gd name="T6" fmla="*/ 130 w 140"/>
                <a:gd name="T7" fmla="*/ 0 h 250"/>
                <a:gd name="T8" fmla="*/ 140 w 140"/>
                <a:gd name="T9" fmla="*/ 10 h 250"/>
                <a:gd name="T10" fmla="*/ 125 w 140"/>
                <a:gd name="T11" fmla="*/ 250 h 250"/>
                <a:gd name="T12" fmla="*/ 20 w 140"/>
                <a:gd name="T13" fmla="*/ 250 h 250"/>
                <a:gd name="T14" fmla="*/ 0 w 140"/>
                <a:gd name="T15" fmla="*/ 15 h 2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0"/>
                <a:gd name="T25" fmla="*/ 0 h 250"/>
                <a:gd name="T26" fmla="*/ 140 w 140"/>
                <a:gd name="T27" fmla="*/ 250 h 2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0" h="250">
                  <a:moveTo>
                    <a:pt x="0" y="15"/>
                  </a:moveTo>
                  <a:lnTo>
                    <a:pt x="15" y="0"/>
                  </a:lnTo>
                  <a:lnTo>
                    <a:pt x="70" y="10"/>
                  </a:lnTo>
                  <a:lnTo>
                    <a:pt x="130" y="0"/>
                  </a:lnTo>
                  <a:lnTo>
                    <a:pt x="140" y="10"/>
                  </a:lnTo>
                  <a:lnTo>
                    <a:pt x="125" y="250"/>
                  </a:lnTo>
                  <a:lnTo>
                    <a:pt x="20" y="25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1" name="Freeform 19">
              <a:extLst>
                <a:ext uri="{FF2B5EF4-FFF2-40B4-BE49-F238E27FC236}">
                  <a16:creationId xmlns:a16="http://schemas.microsoft.com/office/drawing/2014/main" id="{6E4D4F51-2D89-46A2-BDBD-3CC0CD29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" y="2878"/>
              <a:ext cx="25" cy="295"/>
            </a:xfrm>
            <a:custGeom>
              <a:avLst/>
              <a:gdLst>
                <a:gd name="T0" fmla="*/ 20 w 25"/>
                <a:gd name="T1" fmla="*/ 0 h 295"/>
                <a:gd name="T2" fmla="*/ 0 w 25"/>
                <a:gd name="T3" fmla="*/ 25 h 295"/>
                <a:gd name="T4" fmla="*/ 0 w 25"/>
                <a:gd name="T5" fmla="*/ 35 h 295"/>
                <a:gd name="T6" fmla="*/ 15 w 25"/>
                <a:gd name="T7" fmla="*/ 50 h 295"/>
                <a:gd name="T8" fmla="*/ 0 w 25"/>
                <a:gd name="T9" fmla="*/ 75 h 295"/>
                <a:gd name="T10" fmla="*/ 20 w 25"/>
                <a:gd name="T11" fmla="*/ 295 h 295"/>
                <a:gd name="T12" fmla="*/ 20 w 25"/>
                <a:gd name="T13" fmla="*/ 290 h 295"/>
                <a:gd name="T14" fmla="*/ 25 w 25"/>
                <a:gd name="T15" fmla="*/ 95 h 295"/>
                <a:gd name="T16" fmla="*/ 20 w 25"/>
                <a:gd name="T17" fmla="*/ 0 h 295"/>
                <a:gd name="T18" fmla="*/ 20 w 25"/>
                <a:gd name="T19" fmla="*/ 0 h 2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95"/>
                <a:gd name="T32" fmla="*/ 25 w 25"/>
                <a:gd name="T33" fmla="*/ 295 h 2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95">
                  <a:moveTo>
                    <a:pt x="20" y="0"/>
                  </a:moveTo>
                  <a:lnTo>
                    <a:pt x="0" y="25"/>
                  </a:lnTo>
                  <a:lnTo>
                    <a:pt x="0" y="35"/>
                  </a:lnTo>
                  <a:lnTo>
                    <a:pt x="15" y="50"/>
                  </a:lnTo>
                  <a:lnTo>
                    <a:pt x="0" y="75"/>
                  </a:lnTo>
                  <a:lnTo>
                    <a:pt x="20" y="295"/>
                  </a:lnTo>
                  <a:lnTo>
                    <a:pt x="20" y="290"/>
                  </a:lnTo>
                  <a:lnTo>
                    <a:pt x="25" y="9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2" name="Freeform 20">
              <a:extLst>
                <a:ext uri="{FF2B5EF4-FFF2-40B4-BE49-F238E27FC236}">
                  <a16:creationId xmlns:a16="http://schemas.microsoft.com/office/drawing/2014/main" id="{7EF88C84-2A39-4653-B88E-18CD77879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2878"/>
              <a:ext cx="20" cy="295"/>
            </a:xfrm>
            <a:custGeom>
              <a:avLst/>
              <a:gdLst>
                <a:gd name="T0" fmla="*/ 0 w 20"/>
                <a:gd name="T1" fmla="*/ 0 h 295"/>
                <a:gd name="T2" fmla="*/ 20 w 20"/>
                <a:gd name="T3" fmla="*/ 25 h 295"/>
                <a:gd name="T4" fmla="*/ 20 w 20"/>
                <a:gd name="T5" fmla="*/ 35 h 295"/>
                <a:gd name="T6" fmla="*/ 5 w 20"/>
                <a:gd name="T7" fmla="*/ 50 h 295"/>
                <a:gd name="T8" fmla="*/ 20 w 20"/>
                <a:gd name="T9" fmla="*/ 75 h 295"/>
                <a:gd name="T10" fmla="*/ 0 w 20"/>
                <a:gd name="T11" fmla="*/ 295 h 295"/>
                <a:gd name="T12" fmla="*/ 0 w 20"/>
                <a:gd name="T13" fmla="*/ 290 h 295"/>
                <a:gd name="T14" fmla="*/ 0 w 20"/>
                <a:gd name="T15" fmla="*/ 0 h 295"/>
                <a:gd name="T16" fmla="*/ 0 w 20"/>
                <a:gd name="T17" fmla="*/ 0 h 2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95"/>
                <a:gd name="T29" fmla="*/ 20 w 20"/>
                <a:gd name="T30" fmla="*/ 295 h 2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95">
                  <a:moveTo>
                    <a:pt x="0" y="0"/>
                  </a:moveTo>
                  <a:lnTo>
                    <a:pt x="20" y="25"/>
                  </a:lnTo>
                  <a:lnTo>
                    <a:pt x="20" y="35"/>
                  </a:lnTo>
                  <a:lnTo>
                    <a:pt x="5" y="50"/>
                  </a:lnTo>
                  <a:lnTo>
                    <a:pt x="20" y="75"/>
                  </a:lnTo>
                  <a:lnTo>
                    <a:pt x="0" y="295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3" name="Freeform 21">
              <a:extLst>
                <a:ext uri="{FF2B5EF4-FFF2-40B4-BE49-F238E27FC236}">
                  <a16:creationId xmlns:a16="http://schemas.microsoft.com/office/drawing/2014/main" id="{FD781640-E34F-4C4F-896B-1B43E8E2A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" y="2918"/>
              <a:ext cx="166" cy="290"/>
            </a:xfrm>
            <a:custGeom>
              <a:avLst/>
              <a:gdLst>
                <a:gd name="T0" fmla="*/ 144712 w 33"/>
                <a:gd name="T1" fmla="*/ 0 h 58"/>
                <a:gd name="T2" fmla="*/ 209391 w 33"/>
                <a:gd name="T3" fmla="*/ 0 h 58"/>
                <a:gd name="T4" fmla="*/ 325204 w 33"/>
                <a:gd name="T5" fmla="*/ 125000 h 58"/>
                <a:gd name="T6" fmla="*/ 453904 w 33"/>
                <a:gd name="T7" fmla="*/ 593750 h 58"/>
                <a:gd name="T8" fmla="*/ 293272 w 33"/>
                <a:gd name="T9" fmla="*/ 843750 h 58"/>
                <a:gd name="T10" fmla="*/ 209391 w 33"/>
                <a:gd name="T11" fmla="*/ 718750 h 58"/>
                <a:gd name="T12" fmla="*/ 16042 w 33"/>
                <a:gd name="T13" fmla="*/ 125000 h 58"/>
                <a:gd name="T14" fmla="*/ 144712 w 33"/>
                <a:gd name="T15" fmla="*/ 0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58"/>
                <a:gd name="T26" fmla="*/ 33 w 33"/>
                <a:gd name="T27" fmla="*/ 58 h 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58">
                  <a:moveTo>
                    <a:pt x="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7" y="0"/>
                    <a:pt x="19" y="3"/>
                    <a:pt x="20" y="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3" y="54"/>
                    <a:pt x="23" y="58"/>
                    <a:pt x="18" y="54"/>
                  </a:cubicBezTo>
                  <a:cubicBezTo>
                    <a:pt x="16" y="53"/>
                    <a:pt x="14" y="49"/>
                    <a:pt x="13" y="4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3"/>
                    <a:pt x="5" y="0"/>
                    <a:pt x="9" y="0"/>
                  </a:cubicBez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4" name="Freeform 22">
              <a:extLst>
                <a:ext uri="{FF2B5EF4-FFF2-40B4-BE49-F238E27FC236}">
                  <a16:creationId xmlns:a16="http://schemas.microsoft.com/office/drawing/2014/main" id="{47E70E80-848D-41E0-9A2D-5C41A667F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" y="2913"/>
              <a:ext cx="165" cy="290"/>
            </a:xfrm>
            <a:custGeom>
              <a:avLst/>
              <a:gdLst>
                <a:gd name="T0" fmla="*/ 375000 w 33"/>
                <a:gd name="T1" fmla="*/ 0 h 58"/>
                <a:gd name="T2" fmla="*/ 312500 w 33"/>
                <a:gd name="T3" fmla="*/ 0 h 58"/>
                <a:gd name="T4" fmla="*/ 203125 w 33"/>
                <a:gd name="T5" fmla="*/ 125000 h 58"/>
                <a:gd name="T6" fmla="*/ 78125 w 33"/>
                <a:gd name="T7" fmla="*/ 593750 h 58"/>
                <a:gd name="T8" fmla="*/ 234375 w 33"/>
                <a:gd name="T9" fmla="*/ 843750 h 58"/>
                <a:gd name="T10" fmla="*/ 312500 w 33"/>
                <a:gd name="T11" fmla="*/ 718750 h 58"/>
                <a:gd name="T12" fmla="*/ 500000 w 33"/>
                <a:gd name="T13" fmla="*/ 125000 h 58"/>
                <a:gd name="T14" fmla="*/ 375000 w 33"/>
                <a:gd name="T15" fmla="*/ 0 h 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58"/>
                <a:gd name="T26" fmla="*/ 33 w 33"/>
                <a:gd name="T27" fmla="*/ 58 h 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58">
                  <a:moveTo>
                    <a:pt x="2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14" y="4"/>
                    <a:pt x="13" y="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0" y="54"/>
                    <a:pt x="10" y="58"/>
                    <a:pt x="15" y="54"/>
                  </a:cubicBezTo>
                  <a:cubicBezTo>
                    <a:pt x="18" y="53"/>
                    <a:pt x="19" y="50"/>
                    <a:pt x="20" y="46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4"/>
                    <a:pt x="28" y="0"/>
                    <a:pt x="24" y="0"/>
                  </a:cubicBez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5" name="Freeform 23">
              <a:extLst>
                <a:ext uri="{FF2B5EF4-FFF2-40B4-BE49-F238E27FC236}">
                  <a16:creationId xmlns:a16="http://schemas.microsoft.com/office/drawing/2014/main" id="{18991369-0B24-443E-B8AE-186212850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" y="2632"/>
              <a:ext cx="160" cy="211"/>
            </a:xfrm>
            <a:custGeom>
              <a:avLst/>
              <a:gdLst>
                <a:gd name="T0" fmla="*/ 250000 w 32"/>
                <a:gd name="T1" fmla="*/ 675185 h 42"/>
                <a:gd name="T2" fmla="*/ 250000 w 32"/>
                <a:gd name="T3" fmla="*/ 675185 h 42"/>
                <a:gd name="T4" fmla="*/ 187500 w 32"/>
                <a:gd name="T5" fmla="*/ 659335 h 42"/>
                <a:gd name="T6" fmla="*/ 140625 w 32"/>
                <a:gd name="T7" fmla="*/ 627383 h 42"/>
                <a:gd name="T8" fmla="*/ 93750 w 32"/>
                <a:gd name="T9" fmla="*/ 563099 h 42"/>
                <a:gd name="T10" fmla="*/ 78125 w 32"/>
                <a:gd name="T11" fmla="*/ 483471 h 42"/>
                <a:gd name="T12" fmla="*/ 31250 w 32"/>
                <a:gd name="T13" fmla="*/ 419187 h 42"/>
                <a:gd name="T14" fmla="*/ 15625 w 32"/>
                <a:gd name="T15" fmla="*/ 319775 h 42"/>
                <a:gd name="T16" fmla="*/ 15625 w 32"/>
                <a:gd name="T17" fmla="*/ 287950 h 42"/>
                <a:gd name="T18" fmla="*/ 46875 w 32"/>
                <a:gd name="T19" fmla="*/ 303800 h 42"/>
                <a:gd name="T20" fmla="*/ 62500 w 32"/>
                <a:gd name="T21" fmla="*/ 224167 h 42"/>
                <a:gd name="T22" fmla="*/ 453125 w 32"/>
                <a:gd name="T23" fmla="*/ 224167 h 42"/>
                <a:gd name="T24" fmla="*/ 453125 w 32"/>
                <a:gd name="T25" fmla="*/ 303800 h 42"/>
                <a:gd name="T26" fmla="*/ 500000 w 32"/>
                <a:gd name="T27" fmla="*/ 287950 h 42"/>
                <a:gd name="T28" fmla="*/ 500000 w 32"/>
                <a:gd name="T29" fmla="*/ 319775 h 42"/>
                <a:gd name="T30" fmla="*/ 468750 w 32"/>
                <a:gd name="T31" fmla="*/ 419187 h 42"/>
                <a:gd name="T32" fmla="*/ 437500 w 32"/>
                <a:gd name="T33" fmla="*/ 483471 h 42"/>
                <a:gd name="T34" fmla="*/ 421875 w 32"/>
                <a:gd name="T35" fmla="*/ 563099 h 42"/>
                <a:gd name="T36" fmla="*/ 359375 w 32"/>
                <a:gd name="T37" fmla="*/ 611533 h 42"/>
                <a:gd name="T38" fmla="*/ 312500 w 32"/>
                <a:gd name="T39" fmla="*/ 659335 h 42"/>
                <a:gd name="T40" fmla="*/ 250000 w 32"/>
                <a:gd name="T41" fmla="*/ 675185 h 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"/>
                <a:gd name="T64" fmla="*/ 0 h 42"/>
                <a:gd name="T65" fmla="*/ 32 w 32"/>
                <a:gd name="T66" fmla="*/ 42 h 4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" h="42">
                  <a:moveTo>
                    <a:pt x="16" y="42"/>
                  </a:moveTo>
                  <a:cubicBezTo>
                    <a:pt x="16" y="42"/>
                    <a:pt x="16" y="42"/>
                    <a:pt x="16" y="42"/>
                  </a:cubicBezTo>
                  <a:cubicBezTo>
                    <a:pt x="14" y="42"/>
                    <a:pt x="13" y="42"/>
                    <a:pt x="12" y="41"/>
                  </a:cubicBezTo>
                  <a:cubicBezTo>
                    <a:pt x="11" y="41"/>
                    <a:pt x="11" y="40"/>
                    <a:pt x="9" y="39"/>
                  </a:cubicBezTo>
                  <a:cubicBezTo>
                    <a:pt x="8" y="37"/>
                    <a:pt x="6" y="36"/>
                    <a:pt x="6" y="35"/>
                  </a:cubicBezTo>
                  <a:cubicBezTo>
                    <a:pt x="5" y="33"/>
                    <a:pt x="5" y="32"/>
                    <a:pt x="5" y="30"/>
                  </a:cubicBezTo>
                  <a:cubicBezTo>
                    <a:pt x="4" y="30"/>
                    <a:pt x="3" y="27"/>
                    <a:pt x="2" y="26"/>
                  </a:cubicBezTo>
                  <a:cubicBezTo>
                    <a:pt x="2" y="25"/>
                    <a:pt x="1" y="22"/>
                    <a:pt x="1" y="20"/>
                  </a:cubicBezTo>
                  <a:cubicBezTo>
                    <a:pt x="0" y="19"/>
                    <a:pt x="0" y="18"/>
                    <a:pt x="1" y="18"/>
                  </a:cubicBezTo>
                  <a:cubicBezTo>
                    <a:pt x="2" y="18"/>
                    <a:pt x="2" y="18"/>
                    <a:pt x="3" y="19"/>
                  </a:cubicBezTo>
                  <a:cubicBezTo>
                    <a:pt x="3" y="17"/>
                    <a:pt x="3" y="15"/>
                    <a:pt x="4" y="14"/>
                  </a:cubicBezTo>
                  <a:cubicBezTo>
                    <a:pt x="5" y="5"/>
                    <a:pt x="26" y="0"/>
                    <a:pt x="29" y="14"/>
                  </a:cubicBezTo>
                  <a:cubicBezTo>
                    <a:pt x="29" y="15"/>
                    <a:pt x="29" y="17"/>
                    <a:pt x="29" y="19"/>
                  </a:cubicBezTo>
                  <a:cubicBezTo>
                    <a:pt x="30" y="18"/>
                    <a:pt x="31" y="18"/>
                    <a:pt x="32" y="18"/>
                  </a:cubicBezTo>
                  <a:cubicBezTo>
                    <a:pt x="32" y="18"/>
                    <a:pt x="32" y="19"/>
                    <a:pt x="32" y="20"/>
                  </a:cubicBezTo>
                  <a:cubicBezTo>
                    <a:pt x="31" y="22"/>
                    <a:pt x="30" y="25"/>
                    <a:pt x="30" y="26"/>
                  </a:cubicBezTo>
                  <a:cubicBezTo>
                    <a:pt x="30" y="27"/>
                    <a:pt x="29" y="30"/>
                    <a:pt x="28" y="30"/>
                  </a:cubicBezTo>
                  <a:cubicBezTo>
                    <a:pt x="27" y="32"/>
                    <a:pt x="27" y="33"/>
                    <a:pt x="27" y="35"/>
                  </a:cubicBezTo>
                  <a:cubicBezTo>
                    <a:pt x="26" y="36"/>
                    <a:pt x="24" y="37"/>
                    <a:pt x="23" y="38"/>
                  </a:cubicBezTo>
                  <a:cubicBezTo>
                    <a:pt x="22" y="40"/>
                    <a:pt x="21" y="41"/>
                    <a:pt x="20" y="41"/>
                  </a:cubicBezTo>
                  <a:cubicBezTo>
                    <a:pt x="19" y="42"/>
                    <a:pt x="18" y="42"/>
                    <a:pt x="16" y="42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46" name="Freeform 24">
              <a:extLst>
                <a:ext uri="{FF2B5EF4-FFF2-40B4-BE49-F238E27FC236}">
                  <a16:creationId xmlns:a16="http://schemas.microsoft.com/office/drawing/2014/main" id="{F25BFC63-AE7B-44FB-9EAD-5EFD053E2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2657"/>
              <a:ext cx="80" cy="186"/>
            </a:xfrm>
            <a:custGeom>
              <a:avLst/>
              <a:gdLst>
                <a:gd name="T0" fmla="*/ 0 w 16"/>
                <a:gd name="T1" fmla="*/ 597080 h 37"/>
                <a:gd name="T2" fmla="*/ 0 w 16"/>
                <a:gd name="T3" fmla="*/ 597080 h 37"/>
                <a:gd name="T4" fmla="*/ 0 w 16"/>
                <a:gd name="T5" fmla="*/ 597080 h 37"/>
                <a:gd name="T6" fmla="*/ 0 w 16"/>
                <a:gd name="T7" fmla="*/ 0 h 37"/>
                <a:gd name="T8" fmla="*/ 203125 w 16"/>
                <a:gd name="T9" fmla="*/ 144321 h 37"/>
                <a:gd name="T10" fmla="*/ 203125 w 16"/>
                <a:gd name="T11" fmla="*/ 224859 h 37"/>
                <a:gd name="T12" fmla="*/ 250000 w 16"/>
                <a:gd name="T13" fmla="*/ 208838 h 37"/>
                <a:gd name="T14" fmla="*/ 250000 w 16"/>
                <a:gd name="T15" fmla="*/ 240729 h 37"/>
                <a:gd name="T16" fmla="*/ 218750 w 16"/>
                <a:gd name="T17" fmla="*/ 340325 h 37"/>
                <a:gd name="T18" fmla="*/ 187500 w 16"/>
                <a:gd name="T19" fmla="*/ 404233 h 37"/>
                <a:gd name="T20" fmla="*/ 171875 w 16"/>
                <a:gd name="T21" fmla="*/ 484771 h 37"/>
                <a:gd name="T22" fmla="*/ 109375 w 16"/>
                <a:gd name="T23" fmla="*/ 532664 h 37"/>
                <a:gd name="T24" fmla="*/ 62500 w 16"/>
                <a:gd name="T25" fmla="*/ 581210 h 37"/>
                <a:gd name="T26" fmla="*/ 0 w 16"/>
                <a:gd name="T27" fmla="*/ 597080 h 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37"/>
                <a:gd name="T44" fmla="*/ 16 w 16"/>
                <a:gd name="T45" fmla="*/ 37 h 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37"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2" y="2"/>
                    <a:pt x="13" y="9"/>
                  </a:cubicBezTo>
                  <a:cubicBezTo>
                    <a:pt x="13" y="10"/>
                    <a:pt x="13" y="12"/>
                    <a:pt x="13" y="14"/>
                  </a:cubicBezTo>
                  <a:cubicBezTo>
                    <a:pt x="14" y="13"/>
                    <a:pt x="15" y="13"/>
                    <a:pt x="16" y="13"/>
                  </a:cubicBezTo>
                  <a:cubicBezTo>
                    <a:pt x="16" y="13"/>
                    <a:pt x="16" y="14"/>
                    <a:pt x="16" y="15"/>
                  </a:cubicBezTo>
                  <a:cubicBezTo>
                    <a:pt x="15" y="17"/>
                    <a:pt x="14" y="20"/>
                    <a:pt x="14" y="21"/>
                  </a:cubicBezTo>
                  <a:cubicBezTo>
                    <a:pt x="14" y="22"/>
                    <a:pt x="13" y="25"/>
                    <a:pt x="12" y="25"/>
                  </a:cubicBezTo>
                  <a:cubicBezTo>
                    <a:pt x="11" y="27"/>
                    <a:pt x="11" y="28"/>
                    <a:pt x="11" y="30"/>
                  </a:cubicBezTo>
                  <a:cubicBezTo>
                    <a:pt x="10" y="31"/>
                    <a:pt x="8" y="32"/>
                    <a:pt x="7" y="33"/>
                  </a:cubicBezTo>
                  <a:cubicBezTo>
                    <a:pt x="6" y="35"/>
                    <a:pt x="5" y="36"/>
                    <a:pt x="4" y="36"/>
                  </a:cubicBezTo>
                  <a:cubicBezTo>
                    <a:pt x="3" y="37"/>
                    <a:pt x="2" y="37"/>
                    <a:pt x="0" y="37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25">
              <a:extLst>
                <a:ext uri="{FF2B5EF4-FFF2-40B4-BE49-F238E27FC236}">
                  <a16:creationId xmlns:a16="http://schemas.microsoft.com/office/drawing/2014/main" id="{41A176E5-B5BC-48BA-90BC-1A3C1221D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2848"/>
              <a:ext cx="60" cy="70"/>
            </a:xfrm>
            <a:custGeom>
              <a:avLst/>
              <a:gdLst>
                <a:gd name="T0" fmla="*/ 10 w 12"/>
                <a:gd name="T1" fmla="*/ 0 h 14"/>
                <a:gd name="T2" fmla="*/ 12 w 12"/>
                <a:gd name="T3" fmla="*/ 4 h 14"/>
                <a:gd name="T4" fmla="*/ 6 w 12"/>
                <a:gd name="T5" fmla="*/ 14 h 14"/>
                <a:gd name="T6" fmla="*/ 0 w 12"/>
                <a:gd name="T7" fmla="*/ 6 h 14"/>
                <a:gd name="T8" fmla="*/ 10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10" y="0"/>
                  </a:moveTo>
                  <a:cubicBezTo>
                    <a:pt x="10" y="2"/>
                    <a:pt x="11" y="3"/>
                    <a:pt x="12" y="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4"/>
                    <a:pt x="9" y="2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6A0B7BE2-951E-4FB7-94DA-986853284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2848"/>
              <a:ext cx="60" cy="70"/>
            </a:xfrm>
            <a:custGeom>
              <a:avLst/>
              <a:gdLst>
                <a:gd name="T0" fmla="*/ 3 w 12"/>
                <a:gd name="T1" fmla="*/ 0 h 14"/>
                <a:gd name="T2" fmla="*/ 0 w 12"/>
                <a:gd name="T3" fmla="*/ 4 h 14"/>
                <a:gd name="T4" fmla="*/ 6 w 12"/>
                <a:gd name="T5" fmla="*/ 14 h 14"/>
                <a:gd name="T6" fmla="*/ 12 w 12"/>
                <a:gd name="T7" fmla="*/ 6 h 14"/>
                <a:gd name="T8" fmla="*/ 3 w 1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3" y="0"/>
                  </a:moveTo>
                  <a:cubicBezTo>
                    <a:pt x="2" y="2"/>
                    <a:pt x="2" y="3"/>
                    <a:pt x="0" y="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9" y="4"/>
                    <a:pt x="4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1949" name="Freeform 27">
              <a:extLst>
                <a:ext uri="{FF2B5EF4-FFF2-40B4-BE49-F238E27FC236}">
                  <a16:creationId xmlns:a16="http://schemas.microsoft.com/office/drawing/2014/main" id="{AC59E78F-FD29-45E9-A540-31BB03694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" y="2607"/>
              <a:ext cx="165" cy="150"/>
            </a:xfrm>
            <a:custGeom>
              <a:avLst/>
              <a:gdLst>
                <a:gd name="T0" fmla="*/ 93750 w 33"/>
                <a:gd name="T1" fmla="*/ 265625 h 30"/>
                <a:gd name="T2" fmla="*/ 62500 w 33"/>
                <a:gd name="T3" fmla="*/ 468750 h 30"/>
                <a:gd name="T4" fmla="*/ 93750 w 33"/>
                <a:gd name="T5" fmla="*/ 93750 h 30"/>
                <a:gd name="T6" fmla="*/ 406250 w 33"/>
                <a:gd name="T7" fmla="*/ 93750 h 30"/>
                <a:gd name="T8" fmla="*/ 453125 w 33"/>
                <a:gd name="T9" fmla="*/ 453125 h 30"/>
                <a:gd name="T10" fmla="*/ 406250 w 33"/>
                <a:gd name="T11" fmla="*/ 218750 h 30"/>
                <a:gd name="T12" fmla="*/ 93750 w 33"/>
                <a:gd name="T13" fmla="*/ 265625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30"/>
                <a:gd name="T23" fmla="*/ 33 w 33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30">
                  <a:moveTo>
                    <a:pt x="6" y="17"/>
                  </a:moveTo>
                  <a:cubicBezTo>
                    <a:pt x="5" y="19"/>
                    <a:pt x="4" y="27"/>
                    <a:pt x="4" y="30"/>
                  </a:cubicBezTo>
                  <a:cubicBezTo>
                    <a:pt x="1" y="19"/>
                    <a:pt x="0" y="11"/>
                    <a:pt x="6" y="6"/>
                  </a:cubicBezTo>
                  <a:cubicBezTo>
                    <a:pt x="15" y="0"/>
                    <a:pt x="25" y="4"/>
                    <a:pt x="26" y="6"/>
                  </a:cubicBezTo>
                  <a:cubicBezTo>
                    <a:pt x="33" y="10"/>
                    <a:pt x="31" y="20"/>
                    <a:pt x="29" y="29"/>
                  </a:cubicBezTo>
                  <a:cubicBezTo>
                    <a:pt x="29" y="25"/>
                    <a:pt x="27" y="17"/>
                    <a:pt x="26" y="14"/>
                  </a:cubicBezTo>
                  <a:cubicBezTo>
                    <a:pt x="21" y="11"/>
                    <a:pt x="11" y="20"/>
                    <a:pt x="6" y="17"/>
                  </a:cubicBez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0" name="Freeform 28">
              <a:extLst>
                <a:ext uri="{FF2B5EF4-FFF2-40B4-BE49-F238E27FC236}">
                  <a16:creationId xmlns:a16="http://schemas.microsoft.com/office/drawing/2014/main" id="{B34C9744-BC52-4A9F-B700-41DB8A910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2622"/>
              <a:ext cx="85" cy="130"/>
            </a:xfrm>
            <a:custGeom>
              <a:avLst/>
              <a:gdLst>
                <a:gd name="T0" fmla="*/ 0 w 17"/>
                <a:gd name="T1" fmla="*/ 0 h 26"/>
                <a:gd name="T2" fmla="*/ 156250 w 17"/>
                <a:gd name="T3" fmla="*/ 46875 h 26"/>
                <a:gd name="T4" fmla="*/ 203125 w 17"/>
                <a:gd name="T5" fmla="*/ 406250 h 26"/>
                <a:gd name="T6" fmla="*/ 156250 w 17"/>
                <a:gd name="T7" fmla="*/ 171875 h 26"/>
                <a:gd name="T8" fmla="*/ 0 w 17"/>
                <a:gd name="T9" fmla="*/ 187500 h 26"/>
                <a:gd name="T10" fmla="*/ 0 w 17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6"/>
                <a:gd name="T20" fmla="*/ 17 w 17"/>
                <a:gd name="T21" fmla="*/ 26 h 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6">
                  <a:moveTo>
                    <a:pt x="0" y="0"/>
                  </a:moveTo>
                  <a:cubicBezTo>
                    <a:pt x="5" y="0"/>
                    <a:pt x="9" y="2"/>
                    <a:pt x="10" y="3"/>
                  </a:cubicBezTo>
                  <a:cubicBezTo>
                    <a:pt x="17" y="7"/>
                    <a:pt x="15" y="17"/>
                    <a:pt x="13" y="26"/>
                  </a:cubicBezTo>
                  <a:cubicBezTo>
                    <a:pt x="13" y="22"/>
                    <a:pt x="11" y="14"/>
                    <a:pt x="10" y="11"/>
                  </a:cubicBezTo>
                  <a:cubicBezTo>
                    <a:pt x="7" y="9"/>
                    <a:pt x="4" y="11"/>
                    <a:pt x="0" y="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1" name="Freeform 29">
              <a:extLst>
                <a:ext uri="{FF2B5EF4-FFF2-40B4-BE49-F238E27FC236}">
                  <a16:creationId xmlns:a16="http://schemas.microsoft.com/office/drawing/2014/main" id="{D7C05AA0-DD69-442E-A1A6-630AF9135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" y="2873"/>
              <a:ext cx="390" cy="451"/>
            </a:xfrm>
            <a:custGeom>
              <a:avLst/>
              <a:gdLst>
                <a:gd name="T0" fmla="*/ 234375 w 78"/>
                <a:gd name="T1" fmla="*/ 1409345 h 90"/>
                <a:gd name="T2" fmla="*/ 609375 w 78"/>
                <a:gd name="T3" fmla="*/ 1425090 h 90"/>
                <a:gd name="T4" fmla="*/ 984375 w 78"/>
                <a:gd name="T5" fmla="*/ 1409345 h 90"/>
                <a:gd name="T6" fmla="*/ 984375 w 78"/>
                <a:gd name="T7" fmla="*/ 1156424 h 90"/>
                <a:gd name="T8" fmla="*/ 1046875 w 78"/>
                <a:gd name="T9" fmla="*/ 568771 h 90"/>
                <a:gd name="T10" fmla="*/ 1203125 w 78"/>
                <a:gd name="T11" fmla="*/ 568771 h 90"/>
                <a:gd name="T12" fmla="*/ 1171875 w 78"/>
                <a:gd name="T13" fmla="*/ 158301 h 90"/>
                <a:gd name="T14" fmla="*/ 843750 w 78"/>
                <a:gd name="T15" fmla="*/ 15720 h 90"/>
                <a:gd name="T16" fmla="*/ 812500 w 78"/>
                <a:gd name="T17" fmla="*/ 0 h 90"/>
                <a:gd name="T18" fmla="*/ 609375 w 78"/>
                <a:gd name="T19" fmla="*/ 793264 h 90"/>
                <a:gd name="T20" fmla="*/ 406250 w 78"/>
                <a:gd name="T21" fmla="*/ 0 h 90"/>
                <a:gd name="T22" fmla="*/ 328125 w 78"/>
                <a:gd name="T23" fmla="*/ 31590 h 90"/>
                <a:gd name="T24" fmla="*/ 46875 w 78"/>
                <a:gd name="T25" fmla="*/ 174021 h 90"/>
                <a:gd name="T26" fmla="*/ 15625 w 78"/>
                <a:gd name="T27" fmla="*/ 568771 h 90"/>
                <a:gd name="T28" fmla="*/ 156250 w 78"/>
                <a:gd name="T29" fmla="*/ 568771 h 90"/>
                <a:gd name="T30" fmla="*/ 218750 w 78"/>
                <a:gd name="T31" fmla="*/ 1156424 h 90"/>
                <a:gd name="T32" fmla="*/ 234375 w 78"/>
                <a:gd name="T33" fmla="*/ 1409345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90"/>
                <a:gd name="T53" fmla="*/ 78 w 7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90">
                  <a:moveTo>
                    <a:pt x="15" y="89"/>
                  </a:moveTo>
                  <a:cubicBezTo>
                    <a:pt x="39" y="90"/>
                    <a:pt x="39" y="90"/>
                    <a:pt x="39" y="90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25"/>
                    <a:pt x="78" y="15"/>
                    <a:pt x="75" y="10"/>
                  </a:cubicBezTo>
                  <a:cubicBezTo>
                    <a:pt x="70" y="3"/>
                    <a:pt x="60" y="4"/>
                    <a:pt x="54" y="1"/>
                  </a:cubicBezTo>
                  <a:cubicBezTo>
                    <a:pt x="53" y="1"/>
                    <a:pt x="53" y="1"/>
                    <a:pt x="52" y="0"/>
                  </a:cubicBezTo>
                  <a:cubicBezTo>
                    <a:pt x="47" y="16"/>
                    <a:pt x="45" y="33"/>
                    <a:pt x="39" y="50"/>
                  </a:cubicBezTo>
                  <a:cubicBezTo>
                    <a:pt x="34" y="33"/>
                    <a:pt x="32" y="17"/>
                    <a:pt x="26" y="0"/>
                  </a:cubicBezTo>
                  <a:cubicBezTo>
                    <a:pt x="25" y="2"/>
                    <a:pt x="23" y="2"/>
                    <a:pt x="21" y="2"/>
                  </a:cubicBezTo>
                  <a:cubicBezTo>
                    <a:pt x="15" y="4"/>
                    <a:pt x="8" y="4"/>
                    <a:pt x="3" y="11"/>
                  </a:cubicBezTo>
                  <a:cubicBezTo>
                    <a:pt x="0" y="15"/>
                    <a:pt x="1" y="25"/>
                    <a:pt x="1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4" y="73"/>
                    <a:pt x="14" y="73"/>
                    <a:pt x="14" y="73"/>
                  </a:cubicBezTo>
                  <a:lnTo>
                    <a:pt x="15" y="89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2" name="Freeform 30">
              <a:extLst>
                <a:ext uri="{FF2B5EF4-FFF2-40B4-BE49-F238E27FC236}">
                  <a16:creationId xmlns:a16="http://schemas.microsoft.com/office/drawing/2014/main" id="{EC4C0FA5-1C19-46CD-BAAD-4892C6942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2873"/>
              <a:ext cx="195" cy="451"/>
            </a:xfrm>
            <a:custGeom>
              <a:avLst/>
              <a:gdLst>
                <a:gd name="T0" fmla="*/ 0 w 39"/>
                <a:gd name="T1" fmla="*/ 1425090 h 90"/>
                <a:gd name="T2" fmla="*/ 375000 w 39"/>
                <a:gd name="T3" fmla="*/ 1409345 h 90"/>
                <a:gd name="T4" fmla="*/ 375000 w 39"/>
                <a:gd name="T5" fmla="*/ 1156424 h 90"/>
                <a:gd name="T6" fmla="*/ 437500 w 39"/>
                <a:gd name="T7" fmla="*/ 568771 h 90"/>
                <a:gd name="T8" fmla="*/ 593750 w 39"/>
                <a:gd name="T9" fmla="*/ 568771 h 90"/>
                <a:gd name="T10" fmla="*/ 562500 w 39"/>
                <a:gd name="T11" fmla="*/ 158301 h 90"/>
                <a:gd name="T12" fmla="*/ 234375 w 39"/>
                <a:gd name="T13" fmla="*/ 15720 h 90"/>
                <a:gd name="T14" fmla="*/ 203125 w 39"/>
                <a:gd name="T15" fmla="*/ 0 h 90"/>
                <a:gd name="T16" fmla="*/ 0 w 39"/>
                <a:gd name="T17" fmla="*/ 793264 h 90"/>
                <a:gd name="T18" fmla="*/ 0 w 39"/>
                <a:gd name="T19" fmla="*/ 793264 h 90"/>
                <a:gd name="T20" fmla="*/ 0 w 39"/>
                <a:gd name="T21" fmla="*/ 14250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90"/>
                <a:gd name="T35" fmla="*/ 39 w 39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90">
                  <a:moveTo>
                    <a:pt x="0" y="90"/>
                  </a:moveTo>
                  <a:cubicBezTo>
                    <a:pt x="24" y="89"/>
                    <a:pt x="24" y="89"/>
                    <a:pt x="24" y="89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25"/>
                    <a:pt x="39" y="15"/>
                    <a:pt x="36" y="10"/>
                  </a:cubicBezTo>
                  <a:cubicBezTo>
                    <a:pt x="31" y="3"/>
                    <a:pt x="21" y="4"/>
                    <a:pt x="15" y="1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8" y="16"/>
                    <a:pt x="6" y="3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3" name="Freeform 31">
              <a:extLst>
                <a:ext uri="{FF2B5EF4-FFF2-40B4-BE49-F238E27FC236}">
                  <a16:creationId xmlns:a16="http://schemas.microsoft.com/office/drawing/2014/main" id="{71DCA404-4C15-46F3-BB37-FCB2171D3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2868"/>
              <a:ext cx="95" cy="255"/>
            </a:xfrm>
            <a:custGeom>
              <a:avLst/>
              <a:gdLst>
                <a:gd name="T0" fmla="*/ 203125 w 19"/>
                <a:gd name="T1" fmla="*/ 0 h 51"/>
                <a:gd name="T2" fmla="*/ 296875 w 19"/>
                <a:gd name="T3" fmla="*/ 46875 h 51"/>
                <a:gd name="T4" fmla="*/ 296875 w 19"/>
                <a:gd name="T5" fmla="*/ 62500 h 51"/>
                <a:gd name="T6" fmla="*/ 296875 w 19"/>
                <a:gd name="T7" fmla="*/ 265625 h 51"/>
                <a:gd name="T8" fmla="*/ 203125 w 19"/>
                <a:gd name="T9" fmla="*/ 250000 h 51"/>
                <a:gd name="T10" fmla="*/ 265625 w 19"/>
                <a:gd name="T11" fmla="*/ 359375 h 51"/>
                <a:gd name="T12" fmla="*/ 0 w 19"/>
                <a:gd name="T13" fmla="*/ 796875 h 51"/>
                <a:gd name="T14" fmla="*/ 203125 w 19"/>
                <a:gd name="T15" fmla="*/ 0 h 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51"/>
                <a:gd name="T26" fmla="*/ 19 w 19"/>
                <a:gd name="T27" fmla="*/ 51 h 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51">
                  <a:moveTo>
                    <a:pt x="13" y="0"/>
                  </a:moveTo>
                  <a:cubicBezTo>
                    <a:pt x="14" y="2"/>
                    <a:pt x="16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4" name="Freeform 32">
              <a:extLst>
                <a:ext uri="{FF2B5EF4-FFF2-40B4-BE49-F238E27FC236}">
                  <a16:creationId xmlns:a16="http://schemas.microsoft.com/office/drawing/2014/main" id="{B2B918D7-8A0E-46C3-A94E-EF72DB556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" y="2868"/>
              <a:ext cx="90" cy="255"/>
            </a:xfrm>
            <a:custGeom>
              <a:avLst/>
              <a:gdLst>
                <a:gd name="T0" fmla="*/ 93750 w 18"/>
                <a:gd name="T1" fmla="*/ 0 h 51"/>
                <a:gd name="T2" fmla="*/ 0 w 18"/>
                <a:gd name="T3" fmla="*/ 46875 h 51"/>
                <a:gd name="T4" fmla="*/ 0 w 18"/>
                <a:gd name="T5" fmla="*/ 62500 h 51"/>
                <a:gd name="T6" fmla="*/ 0 w 18"/>
                <a:gd name="T7" fmla="*/ 265625 h 51"/>
                <a:gd name="T8" fmla="*/ 78125 w 18"/>
                <a:gd name="T9" fmla="*/ 250000 h 51"/>
                <a:gd name="T10" fmla="*/ 15625 w 18"/>
                <a:gd name="T11" fmla="*/ 359375 h 51"/>
                <a:gd name="T12" fmla="*/ 281250 w 18"/>
                <a:gd name="T13" fmla="*/ 796875 h 51"/>
                <a:gd name="T14" fmla="*/ 93750 w 18"/>
                <a:gd name="T15" fmla="*/ 0 h 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51"/>
                <a:gd name="T26" fmla="*/ 18 w 18"/>
                <a:gd name="T27" fmla="*/ 51 h 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51">
                  <a:moveTo>
                    <a:pt x="6" y="0"/>
                  </a:moveTo>
                  <a:cubicBezTo>
                    <a:pt x="4" y="2"/>
                    <a:pt x="2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8" y="51"/>
                    <a:pt x="18" y="51"/>
                    <a:pt x="18" y="5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5" name="Rectangle 33">
              <a:extLst>
                <a:ext uri="{FF2B5EF4-FFF2-40B4-BE49-F238E27FC236}">
                  <a16:creationId xmlns:a16="http://schemas.microsoft.com/office/drawing/2014/main" id="{818CE9AB-D232-4AC5-BC59-0206F0190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" y="3549"/>
              <a:ext cx="35" cy="281"/>
            </a:xfrm>
            <a:prstGeom prst="rect">
              <a:avLst/>
            </a:pr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>
                <a:solidFill>
                  <a:srgbClr val="000000"/>
                </a:solidFill>
              </a:endParaRPr>
            </a:p>
          </p:txBody>
        </p:sp>
        <p:sp>
          <p:nvSpPr>
            <p:cNvPr id="81956" name="Rectangle 34">
              <a:extLst>
                <a:ext uri="{FF2B5EF4-FFF2-40B4-BE49-F238E27FC236}">
                  <a16:creationId xmlns:a16="http://schemas.microsoft.com/office/drawing/2014/main" id="{1A434399-E101-4D8F-81B4-BFE4CD4A2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" y="3549"/>
              <a:ext cx="35" cy="281"/>
            </a:xfrm>
            <a:prstGeom prst="rect">
              <a:avLst/>
            </a:prstGeom>
            <a:solidFill>
              <a:srgbClr val="8230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Freeform 35">
              <a:extLst>
                <a:ext uri="{FF2B5EF4-FFF2-40B4-BE49-F238E27FC236}">
                  <a16:creationId xmlns:a16="http://schemas.microsoft.com/office/drawing/2014/main" id="{0DBD608D-15A6-4812-A029-83CBDC39C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" y="3414"/>
              <a:ext cx="461" cy="165"/>
            </a:xfrm>
            <a:custGeom>
              <a:avLst/>
              <a:gdLst>
                <a:gd name="T0" fmla="*/ 205591 w 92"/>
                <a:gd name="T1" fmla="*/ 0 h 33"/>
                <a:gd name="T2" fmla="*/ 1250868 w 92"/>
                <a:gd name="T3" fmla="*/ 0 h 33"/>
                <a:gd name="T4" fmla="*/ 1456334 w 92"/>
                <a:gd name="T5" fmla="*/ 203125 h 33"/>
                <a:gd name="T6" fmla="*/ 1456334 w 92"/>
                <a:gd name="T7" fmla="*/ 312500 h 33"/>
                <a:gd name="T8" fmla="*/ 1250868 w 92"/>
                <a:gd name="T9" fmla="*/ 515625 h 33"/>
                <a:gd name="T10" fmla="*/ 205591 w 92"/>
                <a:gd name="T11" fmla="*/ 515625 h 33"/>
                <a:gd name="T12" fmla="*/ 0 w 92"/>
                <a:gd name="T13" fmla="*/ 312500 h 33"/>
                <a:gd name="T14" fmla="*/ 0 w 92"/>
                <a:gd name="T15" fmla="*/ 203125 h 33"/>
                <a:gd name="T16" fmla="*/ 205591 w 92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2"/>
                <a:gd name="T28" fmla="*/ 0 h 33"/>
                <a:gd name="T29" fmla="*/ 92 w 92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2" h="33">
                  <a:moveTo>
                    <a:pt x="13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86" y="0"/>
                    <a:pt x="92" y="6"/>
                    <a:pt x="92" y="13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27"/>
                    <a:pt x="86" y="33"/>
                    <a:pt x="79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6" y="33"/>
                    <a:pt x="0" y="27"/>
                    <a:pt x="0" y="2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lose/>
                </a:path>
              </a:pathLst>
            </a:custGeom>
            <a:solidFill>
              <a:srgbClr val="9B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8" name="Freeform 36">
              <a:extLst>
                <a:ext uri="{FF2B5EF4-FFF2-40B4-BE49-F238E27FC236}">
                  <a16:creationId xmlns:a16="http://schemas.microsoft.com/office/drawing/2014/main" id="{1BB9926D-3A87-414D-89DC-DF4D00D6F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2662"/>
              <a:ext cx="241" cy="296"/>
            </a:xfrm>
            <a:custGeom>
              <a:avLst/>
              <a:gdLst>
                <a:gd name="T0" fmla="*/ 753085 w 48"/>
                <a:gd name="T1" fmla="*/ 428844 h 59"/>
                <a:gd name="T2" fmla="*/ 207190 w 48"/>
                <a:gd name="T3" fmla="*/ 940748 h 59"/>
                <a:gd name="T4" fmla="*/ 271371 w 48"/>
                <a:gd name="T5" fmla="*/ 702589 h 59"/>
                <a:gd name="T6" fmla="*/ 561701 w 48"/>
                <a:gd name="T7" fmla="*/ 174881 h 59"/>
                <a:gd name="T8" fmla="*/ 753085 w 48"/>
                <a:gd name="T9" fmla="*/ 428844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59"/>
                <a:gd name="T17" fmla="*/ 48 w 48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59">
                  <a:moveTo>
                    <a:pt x="47" y="27"/>
                  </a:moveTo>
                  <a:cubicBezTo>
                    <a:pt x="48" y="43"/>
                    <a:pt x="26" y="58"/>
                    <a:pt x="13" y="59"/>
                  </a:cubicBezTo>
                  <a:cubicBezTo>
                    <a:pt x="0" y="59"/>
                    <a:pt x="23" y="55"/>
                    <a:pt x="17" y="44"/>
                  </a:cubicBezTo>
                  <a:cubicBezTo>
                    <a:pt x="4" y="20"/>
                    <a:pt x="24" y="0"/>
                    <a:pt x="35" y="11"/>
                  </a:cubicBezTo>
                  <a:cubicBezTo>
                    <a:pt x="45" y="7"/>
                    <a:pt x="46" y="20"/>
                    <a:pt x="47" y="27"/>
                  </a:cubicBezTo>
                  <a:close/>
                </a:path>
              </a:pathLst>
            </a:custGeom>
            <a:solidFill>
              <a:srgbClr val="FDB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9" name="Freeform 37">
              <a:extLst>
                <a:ext uri="{FF2B5EF4-FFF2-40B4-BE49-F238E27FC236}">
                  <a16:creationId xmlns:a16="http://schemas.microsoft.com/office/drawing/2014/main" id="{CDB8B424-6C20-49F8-A6EB-5EAE553E6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2697"/>
              <a:ext cx="100" cy="261"/>
            </a:xfrm>
            <a:custGeom>
              <a:avLst/>
              <a:gdLst>
                <a:gd name="T0" fmla="*/ 250000 w 20"/>
                <a:gd name="T1" fmla="*/ 318636 h 52"/>
                <a:gd name="T2" fmla="*/ 312500 w 20"/>
                <a:gd name="T3" fmla="*/ 767922 h 52"/>
                <a:gd name="T4" fmla="*/ 15625 w 20"/>
                <a:gd name="T5" fmla="*/ 767922 h 52"/>
                <a:gd name="T6" fmla="*/ 0 w 20"/>
                <a:gd name="T7" fmla="*/ 31742 h 52"/>
                <a:gd name="T8" fmla="*/ 62500 w 20"/>
                <a:gd name="T9" fmla="*/ 63483 h 52"/>
                <a:gd name="T10" fmla="*/ 250000 w 20"/>
                <a:gd name="T11" fmla="*/ 318636 h 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52"/>
                <a:gd name="T20" fmla="*/ 20 w 20"/>
                <a:gd name="T21" fmla="*/ 52 h 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52">
                  <a:moveTo>
                    <a:pt x="16" y="20"/>
                  </a:moveTo>
                  <a:cubicBezTo>
                    <a:pt x="16" y="26"/>
                    <a:pt x="11" y="43"/>
                    <a:pt x="20" y="48"/>
                  </a:cubicBezTo>
                  <a:cubicBezTo>
                    <a:pt x="18" y="52"/>
                    <a:pt x="7" y="50"/>
                    <a:pt x="1" y="4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3" y="3"/>
                    <a:pt x="4" y="4"/>
                  </a:cubicBezTo>
                  <a:cubicBezTo>
                    <a:pt x="14" y="0"/>
                    <a:pt x="15" y="13"/>
                    <a:pt x="16" y="20"/>
                  </a:cubicBezTo>
                  <a:close/>
                </a:path>
              </a:pathLst>
            </a:custGeom>
            <a:solidFill>
              <a:srgbClr val="FC9E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0" name="Freeform 38">
              <a:extLst>
                <a:ext uri="{FF2B5EF4-FFF2-40B4-BE49-F238E27FC236}">
                  <a16:creationId xmlns:a16="http://schemas.microsoft.com/office/drawing/2014/main" id="{BA341962-529A-49A1-B9A3-C8AA82120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" y="2868"/>
              <a:ext cx="241" cy="165"/>
            </a:xfrm>
            <a:custGeom>
              <a:avLst/>
              <a:gdLst>
                <a:gd name="T0" fmla="*/ 287177 w 48"/>
                <a:gd name="T1" fmla="*/ 0 h 33"/>
                <a:gd name="T2" fmla="*/ 255415 w 48"/>
                <a:gd name="T3" fmla="*/ 187500 h 33"/>
                <a:gd name="T4" fmla="*/ 191234 w 48"/>
                <a:gd name="T5" fmla="*/ 218750 h 33"/>
                <a:gd name="T6" fmla="*/ 80112 w 48"/>
                <a:gd name="T7" fmla="*/ 234375 h 33"/>
                <a:gd name="T8" fmla="*/ 15956 w 48"/>
                <a:gd name="T9" fmla="*/ 359375 h 33"/>
                <a:gd name="T10" fmla="*/ 63529 w 48"/>
                <a:gd name="T11" fmla="*/ 437500 h 33"/>
                <a:gd name="T12" fmla="*/ 80112 w 48"/>
                <a:gd name="T13" fmla="*/ 484375 h 33"/>
                <a:gd name="T14" fmla="*/ 159472 w 48"/>
                <a:gd name="T15" fmla="*/ 515625 h 33"/>
                <a:gd name="T16" fmla="*/ 625254 w 48"/>
                <a:gd name="T17" fmla="*/ 515625 h 33"/>
                <a:gd name="T18" fmla="*/ 672973 w 48"/>
                <a:gd name="T19" fmla="*/ 500000 h 33"/>
                <a:gd name="T20" fmla="*/ 672973 w 48"/>
                <a:gd name="T21" fmla="*/ 421875 h 33"/>
                <a:gd name="T22" fmla="*/ 768916 w 48"/>
                <a:gd name="T23" fmla="*/ 343750 h 33"/>
                <a:gd name="T24" fmla="*/ 529306 w 48"/>
                <a:gd name="T25" fmla="*/ 203125 h 33"/>
                <a:gd name="T26" fmla="*/ 481714 w 48"/>
                <a:gd name="T27" fmla="*/ 15625 h 33"/>
                <a:gd name="T28" fmla="*/ 287177 w 48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33"/>
                <a:gd name="T47" fmla="*/ 48 w 48"/>
                <a:gd name="T48" fmla="*/ 33 h 3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33">
                  <a:moveTo>
                    <a:pt x="18" y="0"/>
                  </a:moveTo>
                  <a:cubicBezTo>
                    <a:pt x="19" y="5"/>
                    <a:pt x="18" y="10"/>
                    <a:pt x="16" y="12"/>
                  </a:cubicBezTo>
                  <a:cubicBezTo>
                    <a:pt x="16" y="13"/>
                    <a:pt x="14" y="13"/>
                    <a:pt x="12" y="14"/>
                  </a:cubicBezTo>
                  <a:cubicBezTo>
                    <a:pt x="10" y="14"/>
                    <a:pt x="6" y="15"/>
                    <a:pt x="5" y="15"/>
                  </a:cubicBezTo>
                  <a:cubicBezTo>
                    <a:pt x="1" y="16"/>
                    <a:pt x="0" y="21"/>
                    <a:pt x="1" y="23"/>
                  </a:cubicBezTo>
                  <a:cubicBezTo>
                    <a:pt x="1" y="26"/>
                    <a:pt x="3" y="25"/>
                    <a:pt x="4" y="28"/>
                  </a:cubicBezTo>
                  <a:cubicBezTo>
                    <a:pt x="4" y="28"/>
                    <a:pt x="4" y="29"/>
                    <a:pt x="5" y="31"/>
                  </a:cubicBezTo>
                  <a:cubicBezTo>
                    <a:pt x="6" y="32"/>
                    <a:pt x="8" y="32"/>
                    <a:pt x="10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0" y="33"/>
                    <a:pt x="41" y="32"/>
                    <a:pt x="42" y="32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13"/>
                    <a:pt x="38" y="15"/>
                    <a:pt x="33" y="13"/>
                  </a:cubicBezTo>
                  <a:cubicBezTo>
                    <a:pt x="29" y="11"/>
                    <a:pt x="29" y="8"/>
                    <a:pt x="30" y="1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1" name="Freeform 39">
              <a:extLst>
                <a:ext uri="{FF2B5EF4-FFF2-40B4-BE49-F238E27FC236}">
                  <a16:creationId xmlns:a16="http://schemas.microsoft.com/office/drawing/2014/main" id="{38CD4D9F-41A2-41B8-BC70-ACFCAFF75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2873"/>
              <a:ext cx="120" cy="160"/>
            </a:xfrm>
            <a:custGeom>
              <a:avLst/>
              <a:gdLst>
                <a:gd name="T0" fmla="*/ 0 w 24"/>
                <a:gd name="T1" fmla="*/ 500000 h 32"/>
                <a:gd name="T2" fmla="*/ 234375 w 24"/>
                <a:gd name="T3" fmla="*/ 500000 h 32"/>
                <a:gd name="T4" fmla="*/ 281250 w 24"/>
                <a:gd name="T5" fmla="*/ 484375 h 32"/>
                <a:gd name="T6" fmla="*/ 281250 w 24"/>
                <a:gd name="T7" fmla="*/ 406250 h 32"/>
                <a:gd name="T8" fmla="*/ 375000 w 24"/>
                <a:gd name="T9" fmla="*/ 328125 h 32"/>
                <a:gd name="T10" fmla="*/ 140625 w 24"/>
                <a:gd name="T11" fmla="*/ 187500 h 32"/>
                <a:gd name="T12" fmla="*/ 93750 w 24"/>
                <a:gd name="T13" fmla="*/ 0 h 32"/>
                <a:gd name="T14" fmla="*/ 0 w 24"/>
                <a:gd name="T15" fmla="*/ 0 h 32"/>
                <a:gd name="T16" fmla="*/ 0 w 24"/>
                <a:gd name="T17" fmla="*/ 50000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32"/>
                <a:gd name="T29" fmla="*/ 24 w 24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32">
                  <a:moveTo>
                    <a:pt x="0" y="32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7" y="31"/>
                    <a:pt x="18" y="3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12"/>
                    <a:pt x="14" y="14"/>
                    <a:pt x="9" y="12"/>
                  </a:cubicBezTo>
                  <a:cubicBezTo>
                    <a:pt x="5" y="10"/>
                    <a:pt x="5" y="7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E0A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2" name="Freeform 40">
              <a:extLst>
                <a:ext uri="{FF2B5EF4-FFF2-40B4-BE49-F238E27FC236}">
                  <a16:creationId xmlns:a16="http://schemas.microsoft.com/office/drawing/2014/main" id="{025102A0-5FBC-45EE-890E-743211D11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" y="2933"/>
              <a:ext cx="156" cy="396"/>
            </a:xfrm>
            <a:custGeom>
              <a:avLst/>
              <a:gdLst>
                <a:gd name="T0" fmla="*/ 80783 w 31"/>
                <a:gd name="T1" fmla="*/ 1253220 h 79"/>
                <a:gd name="T2" fmla="*/ 225682 w 31"/>
                <a:gd name="T3" fmla="*/ 825866 h 79"/>
                <a:gd name="T4" fmla="*/ 161591 w 31"/>
                <a:gd name="T5" fmla="*/ 490574 h 79"/>
                <a:gd name="T6" fmla="*/ 96861 w 31"/>
                <a:gd name="T7" fmla="*/ 363633 h 79"/>
                <a:gd name="T8" fmla="*/ 112919 w 31"/>
                <a:gd name="T9" fmla="*/ 300514 h 79"/>
                <a:gd name="T10" fmla="*/ 112919 w 31"/>
                <a:gd name="T11" fmla="*/ 253154 h 79"/>
                <a:gd name="T12" fmla="*/ 0 w 31"/>
                <a:gd name="T13" fmla="*/ 300514 h 79"/>
                <a:gd name="T14" fmla="*/ 32111 w 31"/>
                <a:gd name="T15" fmla="*/ 126966 h 79"/>
                <a:gd name="T16" fmla="*/ 80783 w 31"/>
                <a:gd name="T17" fmla="*/ 63094 h 79"/>
                <a:gd name="T18" fmla="*/ 261617 w 31"/>
                <a:gd name="T19" fmla="*/ 0 h 79"/>
                <a:gd name="T20" fmla="*/ 422574 w 31"/>
                <a:gd name="T21" fmla="*/ 174205 h 79"/>
                <a:gd name="T22" fmla="*/ 503357 w 31"/>
                <a:gd name="T23" fmla="*/ 841620 h 79"/>
                <a:gd name="T24" fmla="*/ 471372 w 31"/>
                <a:gd name="T25" fmla="*/ 1253220 h 79"/>
                <a:gd name="T26" fmla="*/ 80783 w 31"/>
                <a:gd name="T27" fmla="*/ 1253220 h 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"/>
                <a:gd name="T43" fmla="*/ 0 h 79"/>
                <a:gd name="T44" fmla="*/ 31 w 31"/>
                <a:gd name="T45" fmla="*/ 79 h 7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" h="79">
                  <a:moveTo>
                    <a:pt x="5" y="79"/>
                  </a:moveTo>
                  <a:cubicBezTo>
                    <a:pt x="5" y="74"/>
                    <a:pt x="12" y="57"/>
                    <a:pt x="14" y="5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8" y="29"/>
                    <a:pt x="6" y="26"/>
                    <a:pt x="6" y="23"/>
                  </a:cubicBezTo>
                  <a:cubicBezTo>
                    <a:pt x="6" y="22"/>
                    <a:pt x="7" y="20"/>
                    <a:pt x="7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1" y="10"/>
                    <a:pt x="2" y="8"/>
                  </a:cubicBezTo>
                  <a:cubicBezTo>
                    <a:pt x="2" y="6"/>
                    <a:pt x="4" y="5"/>
                    <a:pt x="5" y="4"/>
                  </a:cubicBezTo>
                  <a:cubicBezTo>
                    <a:pt x="8" y="3"/>
                    <a:pt x="13" y="1"/>
                    <a:pt x="16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29" y="79"/>
                    <a:pt x="29" y="79"/>
                    <a:pt x="29" y="79"/>
                  </a:cubicBezTo>
                  <a:lnTo>
                    <a:pt x="5" y="79"/>
                  </a:lnTo>
                  <a:close/>
                </a:path>
              </a:pathLst>
            </a:custGeom>
            <a:solidFill>
              <a:srgbClr val="1CC2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3" name="Freeform 41">
              <a:extLst>
                <a:ext uri="{FF2B5EF4-FFF2-40B4-BE49-F238E27FC236}">
                  <a16:creationId xmlns:a16="http://schemas.microsoft.com/office/drawing/2014/main" id="{3FDC3A45-C649-4C19-BA2B-5FC370545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2933"/>
              <a:ext cx="130" cy="406"/>
            </a:xfrm>
            <a:custGeom>
              <a:avLst/>
              <a:gdLst>
                <a:gd name="T0" fmla="*/ 343750 w 26"/>
                <a:gd name="T1" fmla="*/ 1252991 h 81"/>
                <a:gd name="T2" fmla="*/ 187500 w 26"/>
                <a:gd name="T3" fmla="*/ 825588 h 81"/>
                <a:gd name="T4" fmla="*/ 265625 w 26"/>
                <a:gd name="T5" fmla="*/ 490488 h 81"/>
                <a:gd name="T6" fmla="*/ 312500 w 26"/>
                <a:gd name="T7" fmla="*/ 363566 h 81"/>
                <a:gd name="T8" fmla="*/ 296875 w 26"/>
                <a:gd name="T9" fmla="*/ 300455 h 81"/>
                <a:gd name="T10" fmla="*/ 296875 w 26"/>
                <a:gd name="T11" fmla="*/ 253118 h 81"/>
                <a:gd name="T12" fmla="*/ 406250 w 26"/>
                <a:gd name="T13" fmla="*/ 300455 h 81"/>
                <a:gd name="T14" fmla="*/ 390625 w 26"/>
                <a:gd name="T15" fmla="*/ 110442 h 81"/>
                <a:gd name="T16" fmla="*/ 328125 w 26"/>
                <a:gd name="T17" fmla="*/ 47357 h 81"/>
                <a:gd name="T18" fmla="*/ 156250 w 26"/>
                <a:gd name="T19" fmla="*/ 0 h 81"/>
                <a:gd name="T20" fmla="*/ 0 w 26"/>
                <a:gd name="T21" fmla="*/ 174159 h 81"/>
                <a:gd name="T22" fmla="*/ 0 w 26"/>
                <a:gd name="T23" fmla="*/ 1284469 h 81"/>
                <a:gd name="T24" fmla="*/ 343750 w 26"/>
                <a:gd name="T25" fmla="*/ 1252991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81"/>
                <a:gd name="T41" fmla="*/ 26 w 26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81">
                  <a:moveTo>
                    <a:pt x="22" y="79"/>
                  </a:moveTo>
                  <a:cubicBezTo>
                    <a:pt x="22" y="74"/>
                    <a:pt x="14" y="57"/>
                    <a:pt x="12" y="5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29"/>
                    <a:pt x="20" y="26"/>
                    <a:pt x="20" y="23"/>
                  </a:cubicBezTo>
                  <a:cubicBezTo>
                    <a:pt x="20" y="22"/>
                    <a:pt x="19" y="20"/>
                    <a:pt x="19" y="19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4"/>
                    <a:pt x="25" y="8"/>
                    <a:pt x="25" y="7"/>
                  </a:cubicBezTo>
                  <a:cubicBezTo>
                    <a:pt x="24" y="5"/>
                    <a:pt x="23" y="4"/>
                    <a:pt x="21" y="3"/>
                  </a:cubicBezTo>
                  <a:cubicBezTo>
                    <a:pt x="19" y="2"/>
                    <a:pt x="14" y="2"/>
                    <a:pt x="1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1"/>
                    <a:pt x="0" y="81"/>
                    <a:pt x="0" y="81"/>
                  </a:cubicBezTo>
                  <a:lnTo>
                    <a:pt x="22" y="79"/>
                  </a:ln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4" name="Freeform 42">
              <a:extLst>
                <a:ext uri="{FF2B5EF4-FFF2-40B4-BE49-F238E27FC236}">
                  <a16:creationId xmlns:a16="http://schemas.microsoft.com/office/drawing/2014/main" id="{6E9FA06B-D2C8-4E9A-A3CF-922733A8F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92"/>
              <a:ext cx="5" cy="26"/>
            </a:xfrm>
            <a:custGeom>
              <a:avLst/>
              <a:gdLst>
                <a:gd name="T0" fmla="*/ 15625 w 1"/>
                <a:gd name="T1" fmla="*/ 0 h 5"/>
                <a:gd name="T2" fmla="*/ 0 w 1"/>
                <a:gd name="T3" fmla="*/ 18980 h 5"/>
                <a:gd name="T4" fmla="*/ 15625 w 1"/>
                <a:gd name="T5" fmla="*/ 98696 h 5"/>
                <a:gd name="T6" fmla="*/ 0 w 1"/>
                <a:gd name="T7" fmla="*/ 18980 h 5"/>
                <a:gd name="T8" fmla="*/ 15625 w 1"/>
                <a:gd name="T9" fmla="*/ 18980 h 5"/>
                <a:gd name="T10" fmla="*/ 15625 w 1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5"/>
                <a:gd name="T20" fmla="*/ 1 w 1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E8A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5" name="Freeform 43">
              <a:extLst>
                <a:ext uri="{FF2B5EF4-FFF2-40B4-BE49-F238E27FC236}">
                  <a16:creationId xmlns:a16="http://schemas.microsoft.com/office/drawing/2014/main" id="{985DD8A9-D56E-43F9-9B4E-8B32AC54B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12"/>
              <a:ext cx="145" cy="186"/>
            </a:xfrm>
            <a:custGeom>
              <a:avLst/>
              <a:gdLst>
                <a:gd name="T0" fmla="*/ 296875 w 29"/>
                <a:gd name="T1" fmla="*/ 549188 h 37"/>
                <a:gd name="T2" fmla="*/ 359375 w 29"/>
                <a:gd name="T3" fmla="*/ 484771 h 37"/>
                <a:gd name="T4" fmla="*/ 390625 w 29"/>
                <a:gd name="T5" fmla="*/ 404233 h 37"/>
                <a:gd name="T6" fmla="*/ 421875 w 29"/>
                <a:gd name="T7" fmla="*/ 372342 h 37"/>
                <a:gd name="T8" fmla="*/ 437500 w 29"/>
                <a:gd name="T9" fmla="*/ 288622 h 37"/>
                <a:gd name="T10" fmla="*/ 406250 w 29"/>
                <a:gd name="T11" fmla="*/ 256755 h 37"/>
                <a:gd name="T12" fmla="*/ 406250 w 29"/>
                <a:gd name="T13" fmla="*/ 176187 h 37"/>
                <a:gd name="T14" fmla="*/ 218750 w 29"/>
                <a:gd name="T15" fmla="*/ 0 h 37"/>
                <a:gd name="T16" fmla="*/ 46875 w 29"/>
                <a:gd name="T17" fmla="*/ 160317 h 37"/>
                <a:gd name="T18" fmla="*/ 31250 w 29"/>
                <a:gd name="T19" fmla="*/ 256755 h 37"/>
                <a:gd name="T20" fmla="*/ 15625 w 29"/>
                <a:gd name="T21" fmla="*/ 288622 h 37"/>
                <a:gd name="T22" fmla="*/ 31250 w 29"/>
                <a:gd name="T23" fmla="*/ 372342 h 37"/>
                <a:gd name="T24" fmla="*/ 62500 w 29"/>
                <a:gd name="T25" fmla="*/ 404233 h 37"/>
                <a:gd name="T26" fmla="*/ 93750 w 29"/>
                <a:gd name="T27" fmla="*/ 484771 h 37"/>
                <a:gd name="T28" fmla="*/ 140625 w 29"/>
                <a:gd name="T29" fmla="*/ 549188 h 37"/>
                <a:gd name="T30" fmla="*/ 218750 w 29"/>
                <a:gd name="T31" fmla="*/ 597080 h 37"/>
                <a:gd name="T32" fmla="*/ 296875 w 29"/>
                <a:gd name="T33" fmla="*/ 549188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7"/>
                <a:gd name="T53" fmla="*/ 29 w 29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7">
                  <a:moveTo>
                    <a:pt x="19" y="34"/>
                  </a:moveTo>
                  <a:cubicBezTo>
                    <a:pt x="20" y="33"/>
                    <a:pt x="22" y="32"/>
                    <a:pt x="23" y="30"/>
                  </a:cubicBezTo>
                  <a:cubicBezTo>
                    <a:pt x="24" y="28"/>
                    <a:pt x="24" y="27"/>
                    <a:pt x="25" y="25"/>
                  </a:cubicBezTo>
                  <a:cubicBezTo>
                    <a:pt x="26" y="25"/>
                    <a:pt x="26" y="24"/>
                    <a:pt x="27" y="23"/>
                  </a:cubicBezTo>
                  <a:cubicBezTo>
                    <a:pt x="27" y="21"/>
                    <a:pt x="28" y="19"/>
                    <a:pt x="28" y="18"/>
                  </a:cubicBezTo>
                  <a:cubicBezTo>
                    <a:pt x="29" y="16"/>
                    <a:pt x="27" y="14"/>
                    <a:pt x="26" y="16"/>
                  </a:cubicBezTo>
                  <a:cubicBezTo>
                    <a:pt x="26" y="14"/>
                    <a:pt x="26" y="13"/>
                    <a:pt x="26" y="11"/>
                  </a:cubicBezTo>
                  <a:cubicBezTo>
                    <a:pt x="25" y="5"/>
                    <a:pt x="21" y="0"/>
                    <a:pt x="14" y="0"/>
                  </a:cubicBezTo>
                  <a:cubicBezTo>
                    <a:pt x="7" y="0"/>
                    <a:pt x="4" y="3"/>
                    <a:pt x="3" y="10"/>
                  </a:cubicBezTo>
                  <a:cubicBezTo>
                    <a:pt x="2" y="12"/>
                    <a:pt x="2" y="14"/>
                    <a:pt x="2" y="16"/>
                  </a:cubicBezTo>
                  <a:cubicBezTo>
                    <a:pt x="1" y="15"/>
                    <a:pt x="0" y="16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2" y="24"/>
                    <a:pt x="3" y="25"/>
                    <a:pt x="4" y="25"/>
                  </a:cubicBezTo>
                  <a:cubicBezTo>
                    <a:pt x="4" y="27"/>
                    <a:pt x="5" y="29"/>
                    <a:pt x="6" y="30"/>
                  </a:cubicBezTo>
                  <a:cubicBezTo>
                    <a:pt x="7" y="32"/>
                    <a:pt x="8" y="33"/>
                    <a:pt x="9" y="34"/>
                  </a:cubicBezTo>
                  <a:cubicBezTo>
                    <a:pt x="12" y="36"/>
                    <a:pt x="13" y="37"/>
                    <a:pt x="14" y="37"/>
                  </a:cubicBezTo>
                  <a:cubicBezTo>
                    <a:pt x="16" y="37"/>
                    <a:pt x="17" y="36"/>
                    <a:pt x="19" y="34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6" name="Freeform 44">
              <a:extLst>
                <a:ext uri="{FF2B5EF4-FFF2-40B4-BE49-F238E27FC236}">
                  <a16:creationId xmlns:a16="http://schemas.microsoft.com/office/drawing/2014/main" id="{9B8FECD4-FF7C-4138-87F1-9FF1731FB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2712"/>
              <a:ext cx="75" cy="186"/>
            </a:xfrm>
            <a:custGeom>
              <a:avLst/>
              <a:gdLst>
                <a:gd name="T0" fmla="*/ 78125 w 15"/>
                <a:gd name="T1" fmla="*/ 549188 h 37"/>
                <a:gd name="T2" fmla="*/ 140625 w 15"/>
                <a:gd name="T3" fmla="*/ 484771 h 37"/>
                <a:gd name="T4" fmla="*/ 171875 w 15"/>
                <a:gd name="T5" fmla="*/ 404233 h 37"/>
                <a:gd name="T6" fmla="*/ 203125 w 15"/>
                <a:gd name="T7" fmla="*/ 372342 h 37"/>
                <a:gd name="T8" fmla="*/ 218750 w 15"/>
                <a:gd name="T9" fmla="*/ 288622 h 37"/>
                <a:gd name="T10" fmla="*/ 187500 w 15"/>
                <a:gd name="T11" fmla="*/ 256755 h 37"/>
                <a:gd name="T12" fmla="*/ 187500 w 15"/>
                <a:gd name="T13" fmla="*/ 176187 h 37"/>
                <a:gd name="T14" fmla="*/ 0 w 15"/>
                <a:gd name="T15" fmla="*/ 0 h 37"/>
                <a:gd name="T16" fmla="*/ 0 w 15"/>
                <a:gd name="T17" fmla="*/ 597080 h 37"/>
                <a:gd name="T18" fmla="*/ 78125 w 15"/>
                <a:gd name="T19" fmla="*/ 549188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7"/>
                <a:gd name="T32" fmla="*/ 15 w 15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7">
                  <a:moveTo>
                    <a:pt x="5" y="34"/>
                  </a:moveTo>
                  <a:cubicBezTo>
                    <a:pt x="6" y="33"/>
                    <a:pt x="8" y="32"/>
                    <a:pt x="9" y="30"/>
                  </a:cubicBezTo>
                  <a:cubicBezTo>
                    <a:pt x="10" y="28"/>
                    <a:pt x="10" y="27"/>
                    <a:pt x="11" y="25"/>
                  </a:cubicBezTo>
                  <a:cubicBezTo>
                    <a:pt x="12" y="25"/>
                    <a:pt x="12" y="24"/>
                    <a:pt x="13" y="23"/>
                  </a:cubicBezTo>
                  <a:cubicBezTo>
                    <a:pt x="13" y="21"/>
                    <a:pt x="14" y="19"/>
                    <a:pt x="14" y="18"/>
                  </a:cubicBezTo>
                  <a:cubicBezTo>
                    <a:pt x="15" y="16"/>
                    <a:pt x="13" y="14"/>
                    <a:pt x="12" y="16"/>
                  </a:cubicBezTo>
                  <a:cubicBezTo>
                    <a:pt x="12" y="14"/>
                    <a:pt x="12" y="13"/>
                    <a:pt x="12" y="11"/>
                  </a:cubicBezTo>
                  <a:cubicBezTo>
                    <a:pt x="11" y="5"/>
                    <a:pt x="7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7"/>
                    <a:pt x="3" y="36"/>
                    <a:pt x="5" y="34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7" name="Freeform 45">
              <a:extLst>
                <a:ext uri="{FF2B5EF4-FFF2-40B4-BE49-F238E27FC236}">
                  <a16:creationId xmlns:a16="http://schemas.microsoft.com/office/drawing/2014/main" id="{786B5C7C-7B31-48A3-A780-000BC114F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" y="2662"/>
              <a:ext cx="196" cy="226"/>
            </a:xfrm>
            <a:custGeom>
              <a:avLst/>
              <a:gdLst>
                <a:gd name="T0" fmla="*/ 192688 w 39"/>
                <a:gd name="T1" fmla="*/ 498074 h 45"/>
                <a:gd name="T2" fmla="*/ 516103 w 39"/>
                <a:gd name="T3" fmla="*/ 159737 h 45"/>
                <a:gd name="T4" fmla="*/ 564596 w 39"/>
                <a:gd name="T5" fmla="*/ 223951 h 45"/>
                <a:gd name="T6" fmla="*/ 564596 w 39"/>
                <a:gd name="T7" fmla="*/ 239791 h 45"/>
                <a:gd name="T8" fmla="*/ 612460 w 39"/>
                <a:gd name="T9" fmla="*/ 386867 h 45"/>
                <a:gd name="T10" fmla="*/ 580456 w 39"/>
                <a:gd name="T11" fmla="*/ 498074 h 45"/>
                <a:gd name="T12" fmla="*/ 596448 w 39"/>
                <a:gd name="T13" fmla="*/ 402707 h 45"/>
                <a:gd name="T14" fmla="*/ 547976 w 39"/>
                <a:gd name="T15" fmla="*/ 239791 h 45"/>
                <a:gd name="T16" fmla="*/ 547976 w 39"/>
                <a:gd name="T17" fmla="*/ 239791 h 45"/>
                <a:gd name="T18" fmla="*/ 547976 w 39"/>
                <a:gd name="T19" fmla="*/ 239791 h 45"/>
                <a:gd name="T20" fmla="*/ 288386 w 39"/>
                <a:gd name="T21" fmla="*/ 722050 h 45"/>
                <a:gd name="T22" fmla="*/ 208549 w 39"/>
                <a:gd name="T23" fmla="*/ 482259 h 45"/>
                <a:gd name="T24" fmla="*/ 208549 w 39"/>
                <a:gd name="T25" fmla="*/ 610059 h 45"/>
                <a:gd name="T26" fmla="*/ 192688 w 39"/>
                <a:gd name="T27" fmla="*/ 498074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"/>
                <a:gd name="T43" fmla="*/ 0 h 45"/>
                <a:gd name="T44" fmla="*/ 39 w 39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" h="45">
                  <a:moveTo>
                    <a:pt x="12" y="31"/>
                  </a:moveTo>
                  <a:cubicBezTo>
                    <a:pt x="0" y="13"/>
                    <a:pt x="22" y="0"/>
                    <a:pt x="32" y="10"/>
                  </a:cubicBezTo>
                  <a:cubicBezTo>
                    <a:pt x="31" y="10"/>
                    <a:pt x="35" y="11"/>
                    <a:pt x="35" y="14"/>
                  </a:cubicBezTo>
                  <a:cubicBezTo>
                    <a:pt x="38" y="19"/>
                    <a:pt x="35" y="15"/>
                    <a:pt x="35" y="15"/>
                  </a:cubicBezTo>
                  <a:cubicBezTo>
                    <a:pt x="37" y="19"/>
                    <a:pt x="39" y="21"/>
                    <a:pt x="38" y="24"/>
                  </a:cubicBezTo>
                  <a:cubicBezTo>
                    <a:pt x="38" y="25"/>
                    <a:pt x="37" y="29"/>
                    <a:pt x="36" y="31"/>
                  </a:cubicBezTo>
                  <a:cubicBezTo>
                    <a:pt x="37" y="29"/>
                    <a:pt x="37" y="27"/>
                    <a:pt x="37" y="25"/>
                  </a:cubicBezTo>
                  <a:cubicBezTo>
                    <a:pt x="37" y="21"/>
                    <a:pt x="35" y="18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2" y="23"/>
                    <a:pt x="9" y="18"/>
                    <a:pt x="18" y="45"/>
                  </a:cubicBezTo>
                  <a:cubicBezTo>
                    <a:pt x="18" y="45"/>
                    <a:pt x="13" y="30"/>
                    <a:pt x="13" y="30"/>
                  </a:cubicBezTo>
                  <a:cubicBezTo>
                    <a:pt x="12" y="32"/>
                    <a:pt x="12" y="35"/>
                    <a:pt x="13" y="38"/>
                  </a:cubicBezTo>
                  <a:cubicBezTo>
                    <a:pt x="12" y="36"/>
                    <a:pt x="11" y="33"/>
                    <a:pt x="12" y="31"/>
                  </a:cubicBezTo>
                  <a:close/>
                </a:path>
              </a:pathLst>
            </a:custGeom>
            <a:solidFill>
              <a:srgbClr val="FDB8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8" name="Freeform 46">
              <a:extLst>
                <a:ext uri="{FF2B5EF4-FFF2-40B4-BE49-F238E27FC236}">
                  <a16:creationId xmlns:a16="http://schemas.microsoft.com/office/drawing/2014/main" id="{028D0373-E1AF-4B7F-8FF0-A85F65469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2697"/>
              <a:ext cx="70" cy="121"/>
            </a:xfrm>
            <a:custGeom>
              <a:avLst/>
              <a:gdLst>
                <a:gd name="T0" fmla="*/ 0 w 14"/>
                <a:gd name="T1" fmla="*/ 0 h 24"/>
                <a:gd name="T2" fmla="*/ 109375 w 14"/>
                <a:gd name="T3" fmla="*/ 49081 h 24"/>
                <a:gd name="T4" fmla="*/ 156250 w 14"/>
                <a:gd name="T5" fmla="*/ 113669 h 24"/>
                <a:gd name="T6" fmla="*/ 156250 w 14"/>
                <a:gd name="T7" fmla="*/ 130448 h 24"/>
                <a:gd name="T8" fmla="*/ 203125 w 14"/>
                <a:gd name="T9" fmla="*/ 280392 h 24"/>
                <a:gd name="T10" fmla="*/ 171875 w 14"/>
                <a:gd name="T11" fmla="*/ 394062 h 24"/>
                <a:gd name="T12" fmla="*/ 187500 w 14"/>
                <a:gd name="T13" fmla="*/ 296531 h 24"/>
                <a:gd name="T14" fmla="*/ 140625 w 14"/>
                <a:gd name="T15" fmla="*/ 130448 h 24"/>
                <a:gd name="T16" fmla="*/ 140625 w 14"/>
                <a:gd name="T17" fmla="*/ 130448 h 24"/>
                <a:gd name="T18" fmla="*/ 140625 w 14"/>
                <a:gd name="T19" fmla="*/ 130448 h 24"/>
                <a:gd name="T20" fmla="*/ 0 w 14"/>
                <a:gd name="T21" fmla="*/ 231307 h 24"/>
                <a:gd name="T22" fmla="*/ 0 w 14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4"/>
                <a:gd name="T38" fmla="*/ 14 w 14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4">
                  <a:moveTo>
                    <a:pt x="0" y="0"/>
                  </a:moveTo>
                  <a:cubicBezTo>
                    <a:pt x="3" y="0"/>
                    <a:pt x="5" y="1"/>
                    <a:pt x="7" y="3"/>
                  </a:cubicBezTo>
                  <a:cubicBezTo>
                    <a:pt x="6" y="3"/>
                    <a:pt x="10" y="4"/>
                    <a:pt x="10" y="7"/>
                  </a:cubicBezTo>
                  <a:cubicBezTo>
                    <a:pt x="13" y="12"/>
                    <a:pt x="10" y="8"/>
                    <a:pt x="10" y="8"/>
                  </a:cubicBezTo>
                  <a:cubicBezTo>
                    <a:pt x="12" y="12"/>
                    <a:pt x="14" y="14"/>
                    <a:pt x="13" y="17"/>
                  </a:cubicBezTo>
                  <a:cubicBezTo>
                    <a:pt x="13" y="18"/>
                    <a:pt x="12" y="22"/>
                    <a:pt x="11" y="24"/>
                  </a:cubicBezTo>
                  <a:cubicBezTo>
                    <a:pt x="12" y="22"/>
                    <a:pt x="12" y="20"/>
                    <a:pt x="12" y="18"/>
                  </a:cubicBezTo>
                  <a:cubicBezTo>
                    <a:pt x="12" y="14"/>
                    <a:pt x="10" y="11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11"/>
                    <a:pt x="4" y="12"/>
                    <a:pt x="0" y="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9E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9" name="Freeform 47">
              <a:extLst>
                <a:ext uri="{FF2B5EF4-FFF2-40B4-BE49-F238E27FC236}">
                  <a16:creationId xmlns:a16="http://schemas.microsoft.com/office/drawing/2014/main" id="{64C45EB0-06A2-408C-86FF-2CB4F23EF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" y="3213"/>
              <a:ext cx="251" cy="256"/>
            </a:xfrm>
            <a:custGeom>
              <a:avLst/>
              <a:gdLst>
                <a:gd name="T0" fmla="*/ 752583 w 50"/>
                <a:gd name="T1" fmla="*/ 688168 h 51"/>
                <a:gd name="T2" fmla="*/ 720832 w 50"/>
                <a:gd name="T3" fmla="*/ 271039 h 51"/>
                <a:gd name="T4" fmla="*/ 608991 w 50"/>
                <a:gd name="T5" fmla="*/ 0 h 51"/>
                <a:gd name="T6" fmla="*/ 207095 w 50"/>
                <a:gd name="T7" fmla="*/ 0 h 51"/>
                <a:gd name="T8" fmla="*/ 80089 w 50"/>
                <a:gd name="T9" fmla="*/ 271039 h 51"/>
                <a:gd name="T10" fmla="*/ 15954 w 50"/>
                <a:gd name="T11" fmla="*/ 656419 h 51"/>
                <a:gd name="T12" fmla="*/ 752583 w 50"/>
                <a:gd name="T13" fmla="*/ 688168 h 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51"/>
                <a:gd name="T23" fmla="*/ 50 w 50"/>
                <a:gd name="T24" fmla="*/ 51 h 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51">
                  <a:moveTo>
                    <a:pt x="47" y="43"/>
                  </a:moveTo>
                  <a:cubicBezTo>
                    <a:pt x="50" y="34"/>
                    <a:pt x="49" y="25"/>
                    <a:pt x="45" y="17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25"/>
                    <a:pt x="0" y="33"/>
                    <a:pt x="1" y="41"/>
                  </a:cubicBezTo>
                  <a:cubicBezTo>
                    <a:pt x="2" y="49"/>
                    <a:pt x="45" y="51"/>
                    <a:pt x="47" y="43"/>
                  </a:cubicBezTo>
                  <a:close/>
                </a:path>
              </a:pathLst>
            </a:custGeom>
            <a:solidFill>
              <a:srgbClr val="1CC2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0" name="Freeform 48">
              <a:extLst>
                <a:ext uri="{FF2B5EF4-FFF2-40B4-BE49-F238E27FC236}">
                  <a16:creationId xmlns:a16="http://schemas.microsoft.com/office/drawing/2014/main" id="{B1F1770A-E033-417E-8623-251F82F37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3213"/>
              <a:ext cx="130" cy="241"/>
            </a:xfrm>
            <a:custGeom>
              <a:avLst/>
              <a:gdLst>
                <a:gd name="T0" fmla="*/ 375000 w 26"/>
                <a:gd name="T1" fmla="*/ 657142 h 48"/>
                <a:gd name="T2" fmla="*/ 312500 w 26"/>
                <a:gd name="T3" fmla="*/ 271371 h 48"/>
                <a:gd name="T4" fmla="*/ 203125 w 26"/>
                <a:gd name="T5" fmla="*/ 0 h 48"/>
                <a:gd name="T6" fmla="*/ 0 w 26"/>
                <a:gd name="T7" fmla="*/ 0 h 48"/>
                <a:gd name="T8" fmla="*/ 15625 w 26"/>
                <a:gd name="T9" fmla="*/ 768916 h 48"/>
                <a:gd name="T10" fmla="*/ 375000 w 26"/>
                <a:gd name="T11" fmla="*/ 657142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48"/>
                <a:gd name="T20" fmla="*/ 26 w 26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48">
                  <a:moveTo>
                    <a:pt x="24" y="41"/>
                  </a:moveTo>
                  <a:cubicBezTo>
                    <a:pt x="26" y="33"/>
                    <a:pt x="24" y="24"/>
                    <a:pt x="20" y="1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3" y="48"/>
                    <a:pt x="24" y="41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1" name="Freeform 49">
              <a:extLst>
                <a:ext uri="{FF2B5EF4-FFF2-40B4-BE49-F238E27FC236}">
                  <a16:creationId xmlns:a16="http://schemas.microsoft.com/office/drawing/2014/main" id="{36AC829F-74C5-4F79-91DB-E0D84E85F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93"/>
              <a:ext cx="160" cy="145"/>
            </a:xfrm>
            <a:custGeom>
              <a:avLst/>
              <a:gdLst>
                <a:gd name="T0" fmla="*/ 500000 w 32"/>
                <a:gd name="T1" fmla="*/ 15625 h 29"/>
                <a:gd name="T2" fmla="*/ 468750 w 32"/>
                <a:gd name="T3" fmla="*/ 140625 h 29"/>
                <a:gd name="T4" fmla="*/ 46875 w 32"/>
                <a:gd name="T5" fmla="*/ 453125 h 29"/>
                <a:gd name="T6" fmla="*/ 31250 w 32"/>
                <a:gd name="T7" fmla="*/ 453125 h 29"/>
                <a:gd name="T8" fmla="*/ 78125 w 32"/>
                <a:gd name="T9" fmla="*/ 375000 h 29"/>
                <a:gd name="T10" fmla="*/ 0 w 32"/>
                <a:gd name="T11" fmla="*/ 15625 h 29"/>
                <a:gd name="T12" fmla="*/ 0 w 32"/>
                <a:gd name="T13" fmla="*/ 15625 h 29"/>
                <a:gd name="T14" fmla="*/ 250000 w 32"/>
                <a:gd name="T15" fmla="*/ 0 h 29"/>
                <a:gd name="T16" fmla="*/ 500000 w 32"/>
                <a:gd name="T17" fmla="*/ 15625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29"/>
                <a:gd name="T29" fmla="*/ 32 w 3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29">
                  <a:moveTo>
                    <a:pt x="32" y="1"/>
                  </a:moveTo>
                  <a:cubicBezTo>
                    <a:pt x="30" y="9"/>
                    <a:pt x="30" y="9"/>
                    <a:pt x="30" y="9"/>
                  </a:cubicBezTo>
                  <a:cubicBezTo>
                    <a:pt x="21" y="15"/>
                    <a:pt x="12" y="22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3"/>
                    <a:pt x="10" y="2"/>
                    <a:pt x="16" y="0"/>
                  </a:cubicBezTo>
                  <a:cubicBezTo>
                    <a:pt x="25" y="2"/>
                    <a:pt x="27" y="2"/>
                    <a:pt x="32" y="1"/>
                  </a:cubicBezTo>
                  <a:close/>
                </a:path>
              </a:pathLst>
            </a:custGeom>
            <a:solidFill>
              <a:srgbClr val="4836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2" name="Freeform 50">
              <a:extLst>
                <a:ext uri="{FF2B5EF4-FFF2-40B4-BE49-F238E27FC236}">
                  <a16:creationId xmlns:a16="http://schemas.microsoft.com/office/drawing/2014/main" id="{F23CE6F3-B9ED-4227-9CFA-F87D2369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" y="3093"/>
              <a:ext cx="80" cy="95"/>
            </a:xfrm>
            <a:custGeom>
              <a:avLst/>
              <a:gdLst>
                <a:gd name="T0" fmla="*/ 250000 w 16"/>
                <a:gd name="T1" fmla="*/ 15625 h 19"/>
                <a:gd name="T2" fmla="*/ 234375 w 16"/>
                <a:gd name="T3" fmla="*/ 140625 h 19"/>
                <a:gd name="T4" fmla="*/ 0 w 16"/>
                <a:gd name="T5" fmla="*/ 296875 h 19"/>
                <a:gd name="T6" fmla="*/ 0 w 16"/>
                <a:gd name="T7" fmla="*/ 0 h 19"/>
                <a:gd name="T8" fmla="*/ 250000 w 16"/>
                <a:gd name="T9" fmla="*/ 1562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9"/>
                <a:gd name="T17" fmla="*/ 16 w 1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9">
                  <a:moveTo>
                    <a:pt x="16" y="1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0" y="12"/>
                    <a:pt x="5" y="16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2"/>
                    <a:pt x="11" y="2"/>
                    <a:pt x="16" y="1"/>
                  </a:cubicBezTo>
                  <a:close/>
                </a:path>
              </a:pathLst>
            </a:custGeom>
            <a:solidFill>
              <a:srgbClr val="470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3" name="Freeform 51">
              <a:extLst>
                <a:ext uri="{FF2B5EF4-FFF2-40B4-BE49-F238E27FC236}">
                  <a16:creationId xmlns:a16="http://schemas.microsoft.com/office/drawing/2014/main" id="{DBD9A2F4-FF09-4B10-9980-665577EC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" y="3163"/>
              <a:ext cx="60" cy="45"/>
            </a:xfrm>
            <a:custGeom>
              <a:avLst/>
              <a:gdLst>
                <a:gd name="T0" fmla="*/ 140625 w 12"/>
                <a:gd name="T1" fmla="*/ 0 h 9"/>
                <a:gd name="T2" fmla="*/ 93750 w 12"/>
                <a:gd name="T3" fmla="*/ 140625 h 9"/>
                <a:gd name="T4" fmla="*/ 0 w 12"/>
                <a:gd name="T5" fmla="*/ 62500 h 9"/>
                <a:gd name="T6" fmla="*/ 15625 w 12"/>
                <a:gd name="T7" fmla="*/ 0 h 9"/>
                <a:gd name="T8" fmla="*/ 140625 w 12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9"/>
                <a:gd name="T17" fmla="*/ 12 w 1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9">
                  <a:moveTo>
                    <a:pt x="9" y="0"/>
                  </a:moveTo>
                  <a:cubicBezTo>
                    <a:pt x="12" y="1"/>
                    <a:pt x="10" y="8"/>
                    <a:pt x="6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4" name="Freeform 52">
              <a:extLst>
                <a:ext uri="{FF2B5EF4-FFF2-40B4-BE49-F238E27FC236}">
                  <a16:creationId xmlns:a16="http://schemas.microsoft.com/office/drawing/2014/main" id="{6BD7CCB1-A03B-493B-8DB8-A9AB1BB9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2978"/>
              <a:ext cx="181" cy="210"/>
            </a:xfrm>
            <a:custGeom>
              <a:avLst/>
              <a:gdLst>
                <a:gd name="T0" fmla="*/ 308575 w 36"/>
                <a:gd name="T1" fmla="*/ 46875 h 42"/>
                <a:gd name="T2" fmla="*/ 177053 w 36"/>
                <a:gd name="T3" fmla="*/ 437500 h 42"/>
                <a:gd name="T4" fmla="*/ 581457 w 36"/>
                <a:gd name="T5" fmla="*/ 562500 h 42"/>
                <a:gd name="T6" fmla="*/ 549556 w 36"/>
                <a:gd name="T7" fmla="*/ 656250 h 42"/>
                <a:gd name="T8" fmla="*/ 64562 w 36"/>
                <a:gd name="T9" fmla="*/ 578125 h 42"/>
                <a:gd name="T10" fmla="*/ 16003 w 36"/>
                <a:gd name="T11" fmla="*/ 500000 h 42"/>
                <a:gd name="T12" fmla="*/ 128490 w 36"/>
                <a:gd name="T13" fmla="*/ 0 h 42"/>
                <a:gd name="T14" fmla="*/ 308575 w 36"/>
                <a:gd name="T15" fmla="*/ 46875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"/>
                <a:gd name="T25" fmla="*/ 0 h 42"/>
                <a:gd name="T26" fmla="*/ 36 w 36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" h="42">
                  <a:moveTo>
                    <a:pt x="19" y="3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5"/>
                    <a:pt x="1" y="36"/>
                    <a:pt x="1" y="32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5" name="Freeform 53">
              <a:extLst>
                <a:ext uri="{FF2B5EF4-FFF2-40B4-BE49-F238E27FC236}">
                  <a16:creationId xmlns:a16="http://schemas.microsoft.com/office/drawing/2014/main" id="{28651556-90B7-4A49-99AB-82ABA8D1C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" y="3364"/>
              <a:ext cx="85" cy="471"/>
            </a:xfrm>
            <a:custGeom>
              <a:avLst/>
              <a:gdLst>
                <a:gd name="T0" fmla="*/ 15625 w 17"/>
                <a:gd name="T1" fmla="*/ 237003 h 94"/>
                <a:gd name="T2" fmla="*/ 15625 w 17"/>
                <a:gd name="T3" fmla="*/ 474011 h 94"/>
                <a:gd name="T4" fmla="*/ 15625 w 17"/>
                <a:gd name="T5" fmla="*/ 1187536 h 94"/>
                <a:gd name="T6" fmla="*/ 15625 w 17"/>
                <a:gd name="T7" fmla="*/ 1187536 h 94"/>
                <a:gd name="T8" fmla="*/ 0 w 17"/>
                <a:gd name="T9" fmla="*/ 1456127 h 94"/>
                <a:gd name="T10" fmla="*/ 31250 w 17"/>
                <a:gd name="T11" fmla="*/ 1487583 h 94"/>
                <a:gd name="T12" fmla="*/ 140625 w 17"/>
                <a:gd name="T13" fmla="*/ 1487583 h 94"/>
                <a:gd name="T14" fmla="*/ 187500 w 17"/>
                <a:gd name="T15" fmla="*/ 1440283 h 94"/>
                <a:gd name="T16" fmla="*/ 125000 w 17"/>
                <a:gd name="T17" fmla="*/ 1187536 h 94"/>
                <a:gd name="T18" fmla="*/ 140625 w 17"/>
                <a:gd name="T19" fmla="*/ 1187536 h 94"/>
                <a:gd name="T20" fmla="*/ 250000 w 17"/>
                <a:gd name="T21" fmla="*/ 521312 h 94"/>
                <a:gd name="T22" fmla="*/ 234375 w 17"/>
                <a:gd name="T23" fmla="*/ 252722 h 94"/>
                <a:gd name="T24" fmla="*/ 15625 w 17"/>
                <a:gd name="T25" fmla="*/ 237003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"/>
                <a:gd name="T40" fmla="*/ 0 h 94"/>
                <a:gd name="T41" fmla="*/ 17 w 17"/>
                <a:gd name="T42" fmla="*/ 94 h 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" h="94">
                  <a:moveTo>
                    <a:pt x="1" y="15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2" y="91"/>
                    <a:pt x="12" y="91"/>
                    <a:pt x="12" y="91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6"/>
                    <a:pt x="2" y="0"/>
                    <a:pt x="1" y="15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6" name="Freeform 54">
              <a:extLst>
                <a:ext uri="{FF2B5EF4-FFF2-40B4-BE49-F238E27FC236}">
                  <a16:creationId xmlns:a16="http://schemas.microsoft.com/office/drawing/2014/main" id="{4B2EE740-D890-458B-A309-190FCB6B5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" y="3369"/>
              <a:ext cx="125" cy="85"/>
            </a:xfrm>
            <a:custGeom>
              <a:avLst/>
              <a:gdLst>
                <a:gd name="T0" fmla="*/ 218750 w 25"/>
                <a:gd name="T1" fmla="*/ 0 h 17"/>
                <a:gd name="T2" fmla="*/ 0 w 25"/>
                <a:gd name="T3" fmla="*/ 109375 h 17"/>
                <a:gd name="T4" fmla="*/ 62500 w 25"/>
                <a:gd name="T5" fmla="*/ 218750 h 17"/>
                <a:gd name="T6" fmla="*/ 328125 w 25"/>
                <a:gd name="T7" fmla="*/ 265625 h 17"/>
                <a:gd name="T8" fmla="*/ 218750 w 25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7"/>
                <a:gd name="T17" fmla="*/ 25 w 25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7">
                  <a:moveTo>
                    <a:pt x="14" y="0"/>
                  </a:moveTo>
                  <a:cubicBezTo>
                    <a:pt x="7" y="0"/>
                    <a:pt x="1" y="1"/>
                    <a:pt x="0" y="7"/>
                  </a:cubicBezTo>
                  <a:cubicBezTo>
                    <a:pt x="0" y="11"/>
                    <a:pt x="1" y="13"/>
                    <a:pt x="4" y="14"/>
                  </a:cubicBezTo>
                  <a:cubicBezTo>
                    <a:pt x="9" y="16"/>
                    <a:pt x="17" y="17"/>
                    <a:pt x="21" y="17"/>
                  </a:cubicBezTo>
                  <a:cubicBezTo>
                    <a:pt x="21" y="10"/>
                    <a:pt x="25" y="0"/>
                    <a:pt x="14" y="0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7" name="Freeform 55">
              <a:extLst>
                <a:ext uri="{FF2B5EF4-FFF2-40B4-BE49-F238E27FC236}">
                  <a16:creationId xmlns:a16="http://schemas.microsoft.com/office/drawing/2014/main" id="{4D695180-1A83-4BE8-9681-AFF3E7F52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" y="3369"/>
              <a:ext cx="125" cy="85"/>
            </a:xfrm>
            <a:custGeom>
              <a:avLst/>
              <a:gdLst>
                <a:gd name="T0" fmla="*/ 171875 w 25"/>
                <a:gd name="T1" fmla="*/ 0 h 17"/>
                <a:gd name="T2" fmla="*/ 390625 w 25"/>
                <a:gd name="T3" fmla="*/ 109375 h 17"/>
                <a:gd name="T4" fmla="*/ 328125 w 25"/>
                <a:gd name="T5" fmla="*/ 218750 h 17"/>
                <a:gd name="T6" fmla="*/ 62500 w 25"/>
                <a:gd name="T7" fmla="*/ 265625 h 17"/>
                <a:gd name="T8" fmla="*/ 171875 w 25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7"/>
                <a:gd name="T17" fmla="*/ 25 w 25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7">
                  <a:moveTo>
                    <a:pt x="11" y="0"/>
                  </a:moveTo>
                  <a:cubicBezTo>
                    <a:pt x="18" y="0"/>
                    <a:pt x="24" y="1"/>
                    <a:pt x="25" y="7"/>
                  </a:cubicBezTo>
                  <a:cubicBezTo>
                    <a:pt x="25" y="11"/>
                    <a:pt x="24" y="13"/>
                    <a:pt x="21" y="14"/>
                  </a:cubicBezTo>
                  <a:cubicBezTo>
                    <a:pt x="16" y="16"/>
                    <a:pt x="8" y="17"/>
                    <a:pt x="4" y="17"/>
                  </a:cubicBezTo>
                  <a:cubicBezTo>
                    <a:pt x="4" y="10"/>
                    <a:pt x="0" y="0"/>
                    <a:pt x="11" y="0"/>
                  </a:cubicBezTo>
                  <a:close/>
                </a:path>
              </a:pathLst>
            </a:custGeom>
            <a:solidFill>
              <a:srgbClr val="F0C1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8" name="Freeform 56">
              <a:extLst>
                <a:ext uri="{FF2B5EF4-FFF2-40B4-BE49-F238E27FC236}">
                  <a16:creationId xmlns:a16="http://schemas.microsoft.com/office/drawing/2014/main" id="{633EA52E-AA6B-490F-9598-2DEA37900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3780"/>
              <a:ext cx="65" cy="55"/>
            </a:xfrm>
            <a:custGeom>
              <a:avLst/>
              <a:gdLst>
                <a:gd name="T0" fmla="*/ 5 w 65"/>
                <a:gd name="T1" fmla="*/ 10 h 55"/>
                <a:gd name="T2" fmla="*/ 0 w 65"/>
                <a:gd name="T3" fmla="*/ 45 h 55"/>
                <a:gd name="T4" fmla="*/ 15 w 65"/>
                <a:gd name="T5" fmla="*/ 55 h 55"/>
                <a:gd name="T6" fmla="*/ 55 w 65"/>
                <a:gd name="T7" fmla="*/ 55 h 55"/>
                <a:gd name="T8" fmla="*/ 65 w 65"/>
                <a:gd name="T9" fmla="*/ 35 h 55"/>
                <a:gd name="T10" fmla="*/ 55 w 65"/>
                <a:gd name="T11" fmla="*/ 0 h 55"/>
                <a:gd name="T12" fmla="*/ 45 w 65"/>
                <a:gd name="T13" fmla="*/ 30 h 55"/>
                <a:gd name="T14" fmla="*/ 15 w 65"/>
                <a:gd name="T15" fmla="*/ 30 h 55"/>
                <a:gd name="T16" fmla="*/ 5 w 65"/>
                <a:gd name="T17" fmla="*/ 10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55"/>
                <a:gd name="T29" fmla="*/ 65 w 65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55">
                  <a:moveTo>
                    <a:pt x="5" y="10"/>
                  </a:moveTo>
                  <a:lnTo>
                    <a:pt x="0" y="45"/>
                  </a:lnTo>
                  <a:lnTo>
                    <a:pt x="15" y="55"/>
                  </a:lnTo>
                  <a:lnTo>
                    <a:pt x="55" y="55"/>
                  </a:lnTo>
                  <a:lnTo>
                    <a:pt x="65" y="35"/>
                  </a:lnTo>
                  <a:lnTo>
                    <a:pt x="55" y="0"/>
                  </a:lnTo>
                  <a:lnTo>
                    <a:pt x="45" y="30"/>
                  </a:lnTo>
                  <a:lnTo>
                    <a:pt x="15" y="3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4836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9" name="Freeform 57">
              <a:extLst>
                <a:ext uri="{FF2B5EF4-FFF2-40B4-BE49-F238E27FC236}">
                  <a16:creationId xmlns:a16="http://schemas.microsoft.com/office/drawing/2014/main" id="{AB8BCDEE-601E-42B0-9CAC-2341C2BAF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" y="3359"/>
              <a:ext cx="95" cy="476"/>
            </a:xfrm>
            <a:custGeom>
              <a:avLst/>
              <a:gdLst>
                <a:gd name="T0" fmla="*/ 265625 w 19"/>
                <a:gd name="T1" fmla="*/ 252711 h 95"/>
                <a:gd name="T2" fmla="*/ 265625 w 19"/>
                <a:gd name="T3" fmla="*/ 489704 h 95"/>
                <a:gd name="T4" fmla="*/ 265625 w 19"/>
                <a:gd name="T5" fmla="*/ 1203198 h 95"/>
                <a:gd name="T6" fmla="*/ 265625 w 19"/>
                <a:gd name="T7" fmla="*/ 1203198 h 95"/>
                <a:gd name="T8" fmla="*/ 296875 w 19"/>
                <a:gd name="T9" fmla="*/ 1471752 h 95"/>
                <a:gd name="T10" fmla="*/ 265625 w 19"/>
                <a:gd name="T11" fmla="*/ 1503208 h 95"/>
                <a:gd name="T12" fmla="*/ 140625 w 19"/>
                <a:gd name="T13" fmla="*/ 1487470 h 95"/>
                <a:gd name="T14" fmla="*/ 109375 w 19"/>
                <a:gd name="T15" fmla="*/ 1455909 h 95"/>
                <a:gd name="T16" fmla="*/ 156250 w 19"/>
                <a:gd name="T17" fmla="*/ 1203198 h 95"/>
                <a:gd name="T18" fmla="*/ 156250 w 19"/>
                <a:gd name="T19" fmla="*/ 1203198 h 95"/>
                <a:gd name="T20" fmla="*/ 31250 w 19"/>
                <a:gd name="T21" fmla="*/ 521290 h 95"/>
                <a:gd name="T22" fmla="*/ 46875 w 19"/>
                <a:gd name="T23" fmla="*/ 252711 h 95"/>
                <a:gd name="T24" fmla="*/ 265625 w 19"/>
                <a:gd name="T25" fmla="*/ 252711 h 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5"/>
                <a:gd name="T41" fmla="*/ 19 w 19"/>
                <a:gd name="T42" fmla="*/ 95 h 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5">
                  <a:moveTo>
                    <a:pt x="17" y="16"/>
                  </a:moveTo>
                  <a:cubicBezTo>
                    <a:pt x="17" y="31"/>
                    <a:pt x="17" y="31"/>
                    <a:pt x="17" y="31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6"/>
                    <a:pt x="17" y="0"/>
                    <a:pt x="17" y="16"/>
                  </a:cubicBezTo>
                  <a:close/>
                </a:path>
              </a:pathLst>
            </a:custGeom>
            <a:solidFill>
              <a:srgbClr val="FFDB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0" name="Freeform 58">
              <a:extLst>
                <a:ext uri="{FF2B5EF4-FFF2-40B4-BE49-F238E27FC236}">
                  <a16:creationId xmlns:a16="http://schemas.microsoft.com/office/drawing/2014/main" id="{A5133614-BB2B-4925-9127-9DFF6E604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" y="3780"/>
              <a:ext cx="60" cy="55"/>
            </a:xfrm>
            <a:custGeom>
              <a:avLst/>
              <a:gdLst>
                <a:gd name="T0" fmla="*/ 55 w 60"/>
                <a:gd name="T1" fmla="*/ 10 h 55"/>
                <a:gd name="T2" fmla="*/ 60 w 60"/>
                <a:gd name="T3" fmla="*/ 45 h 55"/>
                <a:gd name="T4" fmla="*/ 50 w 60"/>
                <a:gd name="T5" fmla="*/ 55 h 55"/>
                <a:gd name="T6" fmla="*/ 10 w 60"/>
                <a:gd name="T7" fmla="*/ 55 h 55"/>
                <a:gd name="T8" fmla="*/ 0 w 60"/>
                <a:gd name="T9" fmla="*/ 35 h 55"/>
                <a:gd name="T10" fmla="*/ 5 w 60"/>
                <a:gd name="T11" fmla="*/ 0 h 55"/>
                <a:gd name="T12" fmla="*/ 20 w 60"/>
                <a:gd name="T13" fmla="*/ 30 h 55"/>
                <a:gd name="T14" fmla="*/ 50 w 60"/>
                <a:gd name="T15" fmla="*/ 30 h 55"/>
                <a:gd name="T16" fmla="*/ 55 w 60"/>
                <a:gd name="T17" fmla="*/ 10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55"/>
                <a:gd name="T29" fmla="*/ 60 w 60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55">
                  <a:moveTo>
                    <a:pt x="55" y="10"/>
                  </a:moveTo>
                  <a:lnTo>
                    <a:pt x="60" y="45"/>
                  </a:lnTo>
                  <a:lnTo>
                    <a:pt x="50" y="55"/>
                  </a:lnTo>
                  <a:lnTo>
                    <a:pt x="10" y="55"/>
                  </a:lnTo>
                  <a:lnTo>
                    <a:pt x="0" y="35"/>
                  </a:lnTo>
                  <a:lnTo>
                    <a:pt x="5" y="0"/>
                  </a:lnTo>
                  <a:lnTo>
                    <a:pt x="20" y="30"/>
                  </a:lnTo>
                  <a:lnTo>
                    <a:pt x="50" y="30"/>
                  </a:lnTo>
                  <a:lnTo>
                    <a:pt x="55" y="10"/>
                  </a:lnTo>
                  <a:close/>
                </a:path>
              </a:pathLst>
            </a:custGeom>
            <a:solidFill>
              <a:srgbClr val="6D20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1" name="Freeform 59">
              <a:extLst>
                <a:ext uri="{FF2B5EF4-FFF2-40B4-BE49-F238E27FC236}">
                  <a16:creationId xmlns:a16="http://schemas.microsoft.com/office/drawing/2014/main" id="{79633C37-77FF-487D-8731-F314777B9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" y="2948"/>
              <a:ext cx="70" cy="205"/>
            </a:xfrm>
            <a:custGeom>
              <a:avLst/>
              <a:gdLst>
                <a:gd name="T0" fmla="*/ 78125 w 14"/>
                <a:gd name="T1" fmla="*/ 546875 h 41"/>
                <a:gd name="T2" fmla="*/ 218750 w 14"/>
                <a:gd name="T3" fmla="*/ 562500 h 41"/>
                <a:gd name="T4" fmla="*/ 218750 w 14"/>
                <a:gd name="T5" fmla="*/ 500000 h 41"/>
                <a:gd name="T6" fmla="*/ 171875 w 14"/>
                <a:gd name="T7" fmla="*/ 109375 h 41"/>
                <a:gd name="T8" fmla="*/ 156250 w 14"/>
                <a:gd name="T9" fmla="*/ 46875 h 41"/>
                <a:gd name="T10" fmla="*/ 78125 w 14"/>
                <a:gd name="T11" fmla="*/ 15625 h 41"/>
                <a:gd name="T12" fmla="*/ 0 w 14"/>
                <a:gd name="T13" fmla="*/ 125000 h 41"/>
                <a:gd name="T14" fmla="*/ 78125 w 14"/>
                <a:gd name="T15" fmla="*/ 546875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41"/>
                <a:gd name="T26" fmla="*/ 14 w 14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41">
                  <a:moveTo>
                    <a:pt x="5" y="35"/>
                  </a:moveTo>
                  <a:cubicBezTo>
                    <a:pt x="5" y="39"/>
                    <a:pt x="12" y="41"/>
                    <a:pt x="14" y="36"/>
                  </a:cubicBezTo>
                  <a:cubicBezTo>
                    <a:pt x="14" y="35"/>
                    <a:pt x="14" y="34"/>
                    <a:pt x="14" y="3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10" y="3"/>
                  </a:cubicBezTo>
                  <a:cubicBezTo>
                    <a:pt x="9" y="2"/>
                    <a:pt x="8" y="0"/>
                    <a:pt x="5" y="1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2" name="Freeform 60">
              <a:extLst>
                <a:ext uri="{FF2B5EF4-FFF2-40B4-BE49-F238E27FC236}">
                  <a16:creationId xmlns:a16="http://schemas.microsoft.com/office/drawing/2014/main" id="{162029AA-2A29-478F-828F-F378179F6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" y="3118"/>
              <a:ext cx="200" cy="55"/>
            </a:xfrm>
            <a:custGeom>
              <a:avLst/>
              <a:gdLst>
                <a:gd name="T0" fmla="*/ 484375 w 40"/>
                <a:gd name="T1" fmla="*/ 156250 h 11"/>
                <a:gd name="T2" fmla="*/ 0 w 40"/>
                <a:gd name="T3" fmla="*/ 93750 h 11"/>
                <a:gd name="T4" fmla="*/ 15625 w 40"/>
                <a:gd name="T5" fmla="*/ 0 h 11"/>
                <a:gd name="T6" fmla="*/ 468750 w 40"/>
                <a:gd name="T7" fmla="*/ 15625 h 11"/>
                <a:gd name="T8" fmla="*/ 484375 w 40"/>
                <a:gd name="T9" fmla="*/ 15625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1"/>
                <a:gd name="T17" fmla="*/ 40 w 4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1">
                  <a:moveTo>
                    <a:pt x="31" y="1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40" y="2"/>
                    <a:pt x="35" y="11"/>
                    <a:pt x="31" y="10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3" name="Freeform 61">
              <a:extLst>
                <a:ext uri="{FF2B5EF4-FFF2-40B4-BE49-F238E27FC236}">
                  <a16:creationId xmlns:a16="http://schemas.microsoft.com/office/drawing/2014/main" id="{F1162517-5B81-4C53-9478-7E5BBFACE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" y="3108"/>
              <a:ext cx="220" cy="85"/>
            </a:xfrm>
            <a:custGeom>
              <a:avLst/>
              <a:gdLst>
                <a:gd name="T0" fmla="*/ 281250 w 44"/>
                <a:gd name="T1" fmla="*/ 46875 h 17"/>
                <a:gd name="T2" fmla="*/ 687500 w 44"/>
                <a:gd name="T3" fmla="*/ 109375 h 17"/>
                <a:gd name="T4" fmla="*/ 687500 w 44"/>
                <a:gd name="T5" fmla="*/ 265625 h 17"/>
                <a:gd name="T6" fmla="*/ 203125 w 44"/>
                <a:gd name="T7" fmla="*/ 265625 h 17"/>
                <a:gd name="T8" fmla="*/ 15625 w 44"/>
                <a:gd name="T9" fmla="*/ 218750 h 17"/>
                <a:gd name="T10" fmla="*/ 46875 w 44"/>
                <a:gd name="T11" fmla="*/ 0 h 17"/>
                <a:gd name="T12" fmla="*/ 281250 w 44"/>
                <a:gd name="T13" fmla="*/ 46875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17"/>
                <a:gd name="T23" fmla="*/ 44 w 44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17">
                  <a:moveTo>
                    <a:pt x="18" y="3"/>
                  </a:moveTo>
                  <a:cubicBezTo>
                    <a:pt x="44" y="7"/>
                    <a:pt x="44" y="7"/>
                    <a:pt x="44" y="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6" y="17"/>
                    <a:pt x="2" y="15"/>
                    <a:pt x="1" y="14"/>
                  </a:cubicBezTo>
                  <a:cubicBezTo>
                    <a:pt x="0" y="11"/>
                    <a:pt x="1" y="5"/>
                    <a:pt x="3" y="0"/>
                  </a:cubicBezTo>
                  <a:lnTo>
                    <a:pt x="18" y="3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4" name="Rectangle 62">
              <a:extLst>
                <a:ext uri="{FF2B5EF4-FFF2-40B4-BE49-F238E27FC236}">
                  <a16:creationId xmlns:a16="http://schemas.microsoft.com/office/drawing/2014/main" id="{2DD2B30B-6343-4705-98B1-7B8BAFC62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3193"/>
              <a:ext cx="55" cy="662"/>
            </a:xfrm>
            <a:prstGeom prst="rect">
              <a:avLst/>
            </a:pr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>
                <a:solidFill>
                  <a:srgbClr val="000000"/>
                </a:solidFill>
              </a:endParaRPr>
            </a:p>
          </p:txBody>
        </p:sp>
        <p:sp>
          <p:nvSpPr>
            <p:cNvPr id="81985" name="Rectangle 63">
              <a:extLst>
                <a:ext uri="{FF2B5EF4-FFF2-40B4-BE49-F238E27FC236}">
                  <a16:creationId xmlns:a16="http://schemas.microsoft.com/office/drawing/2014/main" id="{60D70609-B997-45E3-B097-74B78B6B7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3193"/>
              <a:ext cx="55" cy="662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>
                <a:solidFill>
                  <a:srgbClr val="000000"/>
                </a:solidFill>
              </a:endParaRPr>
            </a:p>
          </p:txBody>
        </p:sp>
        <p:sp>
          <p:nvSpPr>
            <p:cNvPr id="81986" name="Rectangle 64">
              <a:extLst>
                <a:ext uri="{FF2B5EF4-FFF2-40B4-BE49-F238E27FC236}">
                  <a16:creationId xmlns:a16="http://schemas.microsoft.com/office/drawing/2014/main" id="{75C7B12D-C99B-442F-AE71-66D365A8B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" y="3193"/>
              <a:ext cx="1397" cy="96"/>
            </a:xfrm>
            <a:prstGeom prst="rect">
              <a:avLst/>
            </a:prstGeom>
            <a:solidFill>
              <a:srgbClr val="5415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>
                <a:solidFill>
                  <a:srgbClr val="000000"/>
                </a:solidFill>
              </a:endParaRPr>
            </a:p>
          </p:txBody>
        </p:sp>
        <p:sp>
          <p:nvSpPr>
            <p:cNvPr id="81987" name="Rectangle 65">
              <a:extLst>
                <a:ext uri="{FF2B5EF4-FFF2-40B4-BE49-F238E27FC236}">
                  <a16:creationId xmlns:a16="http://schemas.microsoft.com/office/drawing/2014/main" id="{BBD7EC10-DF78-4382-BC4F-39C729B80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" y="3193"/>
              <a:ext cx="696" cy="96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>
                <a:solidFill>
                  <a:srgbClr val="000000"/>
                </a:solidFill>
              </a:endParaRPr>
            </a:p>
          </p:txBody>
        </p:sp>
        <p:sp>
          <p:nvSpPr>
            <p:cNvPr id="81988" name="Freeform 66">
              <a:extLst>
                <a:ext uri="{FF2B5EF4-FFF2-40B4-BE49-F238E27FC236}">
                  <a16:creationId xmlns:a16="http://schemas.microsoft.com/office/drawing/2014/main" id="{5E1D1C13-AC63-4D5B-A83F-CBAA5782D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973"/>
              <a:ext cx="345" cy="225"/>
            </a:xfrm>
            <a:custGeom>
              <a:avLst/>
              <a:gdLst>
                <a:gd name="T0" fmla="*/ 109375 w 69"/>
                <a:gd name="T1" fmla="*/ 0 h 45"/>
                <a:gd name="T2" fmla="*/ 984375 w 69"/>
                <a:gd name="T3" fmla="*/ 0 h 45"/>
                <a:gd name="T4" fmla="*/ 1078125 w 69"/>
                <a:gd name="T5" fmla="*/ 93750 h 45"/>
                <a:gd name="T6" fmla="*/ 1078125 w 69"/>
                <a:gd name="T7" fmla="*/ 609375 h 45"/>
                <a:gd name="T8" fmla="*/ 984375 w 69"/>
                <a:gd name="T9" fmla="*/ 703125 h 45"/>
                <a:gd name="T10" fmla="*/ 109375 w 69"/>
                <a:gd name="T11" fmla="*/ 703125 h 45"/>
                <a:gd name="T12" fmla="*/ 0 w 69"/>
                <a:gd name="T13" fmla="*/ 609375 h 45"/>
                <a:gd name="T14" fmla="*/ 0 w 69"/>
                <a:gd name="T15" fmla="*/ 93750 h 45"/>
                <a:gd name="T16" fmla="*/ 109375 w 69"/>
                <a:gd name="T17" fmla="*/ 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45"/>
                <a:gd name="T29" fmla="*/ 69 w 69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45">
                  <a:moveTo>
                    <a:pt x="7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6" y="0"/>
                    <a:pt x="69" y="3"/>
                    <a:pt x="69" y="6"/>
                  </a:cubicBezTo>
                  <a:cubicBezTo>
                    <a:pt x="69" y="39"/>
                    <a:pt x="69" y="39"/>
                    <a:pt x="69" y="39"/>
                  </a:cubicBezTo>
                  <a:cubicBezTo>
                    <a:pt x="69" y="42"/>
                    <a:pt x="66" y="45"/>
                    <a:pt x="63" y="45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3" y="45"/>
                    <a:pt x="0" y="42"/>
                    <a:pt x="0" y="3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BF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9" name="Freeform 67">
              <a:extLst>
                <a:ext uri="{FF2B5EF4-FFF2-40B4-BE49-F238E27FC236}">
                  <a16:creationId xmlns:a16="http://schemas.microsoft.com/office/drawing/2014/main" id="{BEE1FB5D-78E8-4DEE-A4FB-80620312C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" y="2973"/>
              <a:ext cx="170" cy="225"/>
            </a:xfrm>
            <a:custGeom>
              <a:avLst/>
              <a:gdLst>
                <a:gd name="T0" fmla="*/ 0 w 34"/>
                <a:gd name="T1" fmla="*/ 0 h 45"/>
                <a:gd name="T2" fmla="*/ 437500 w 34"/>
                <a:gd name="T3" fmla="*/ 0 h 45"/>
                <a:gd name="T4" fmla="*/ 531250 w 34"/>
                <a:gd name="T5" fmla="*/ 93750 h 45"/>
                <a:gd name="T6" fmla="*/ 531250 w 34"/>
                <a:gd name="T7" fmla="*/ 609375 h 45"/>
                <a:gd name="T8" fmla="*/ 437500 w 34"/>
                <a:gd name="T9" fmla="*/ 703125 h 45"/>
                <a:gd name="T10" fmla="*/ 0 w 34"/>
                <a:gd name="T11" fmla="*/ 703125 h 45"/>
                <a:gd name="T12" fmla="*/ 0 w 34"/>
                <a:gd name="T13" fmla="*/ 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45"/>
                <a:gd name="T23" fmla="*/ 34 w 34"/>
                <a:gd name="T24" fmla="*/ 45 h 4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45">
                  <a:moveTo>
                    <a:pt x="0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4" y="3"/>
                    <a:pt x="34" y="6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42"/>
                    <a:pt x="31" y="45"/>
                    <a:pt x="28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0" name="Freeform 68">
              <a:extLst>
                <a:ext uri="{FF2B5EF4-FFF2-40B4-BE49-F238E27FC236}">
                  <a16:creationId xmlns:a16="http://schemas.microsoft.com/office/drawing/2014/main" id="{8156989F-86D1-4CC5-9E9D-C9591A120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" y="2993"/>
              <a:ext cx="346" cy="210"/>
            </a:xfrm>
            <a:custGeom>
              <a:avLst/>
              <a:gdLst>
                <a:gd name="T0" fmla="*/ 94824 w 69"/>
                <a:gd name="T1" fmla="*/ 0 h 42"/>
                <a:gd name="T2" fmla="*/ 1002161 w 69"/>
                <a:gd name="T3" fmla="*/ 0 h 42"/>
                <a:gd name="T4" fmla="*/ 1096980 w 69"/>
                <a:gd name="T5" fmla="*/ 93750 h 42"/>
                <a:gd name="T6" fmla="*/ 1096980 w 69"/>
                <a:gd name="T7" fmla="*/ 578125 h 42"/>
                <a:gd name="T8" fmla="*/ 1002161 w 69"/>
                <a:gd name="T9" fmla="*/ 656250 h 42"/>
                <a:gd name="T10" fmla="*/ 94824 w 69"/>
                <a:gd name="T11" fmla="*/ 656250 h 42"/>
                <a:gd name="T12" fmla="*/ 0 w 69"/>
                <a:gd name="T13" fmla="*/ 578125 h 42"/>
                <a:gd name="T14" fmla="*/ 0 w 69"/>
                <a:gd name="T15" fmla="*/ 93750 h 42"/>
                <a:gd name="T16" fmla="*/ 94824 w 69"/>
                <a:gd name="T17" fmla="*/ 0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42"/>
                <a:gd name="T29" fmla="*/ 69 w 69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42">
                  <a:moveTo>
                    <a:pt x="6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6" y="0"/>
                    <a:pt x="69" y="3"/>
                    <a:pt x="69" y="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9" y="40"/>
                    <a:pt x="66" y="42"/>
                    <a:pt x="63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3" y="42"/>
                    <a:pt x="0" y="40"/>
                    <a:pt x="0" y="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BFB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1" name="Freeform 69">
              <a:extLst>
                <a:ext uri="{FF2B5EF4-FFF2-40B4-BE49-F238E27FC236}">
                  <a16:creationId xmlns:a16="http://schemas.microsoft.com/office/drawing/2014/main" id="{B18EC578-8688-4B51-87B4-EBA04B032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" y="2993"/>
              <a:ext cx="175" cy="210"/>
            </a:xfrm>
            <a:custGeom>
              <a:avLst/>
              <a:gdLst>
                <a:gd name="T0" fmla="*/ 0 w 35"/>
                <a:gd name="T1" fmla="*/ 0 h 42"/>
                <a:gd name="T2" fmla="*/ 453125 w 35"/>
                <a:gd name="T3" fmla="*/ 0 h 42"/>
                <a:gd name="T4" fmla="*/ 546875 w 35"/>
                <a:gd name="T5" fmla="*/ 93750 h 42"/>
                <a:gd name="T6" fmla="*/ 546875 w 35"/>
                <a:gd name="T7" fmla="*/ 578125 h 42"/>
                <a:gd name="T8" fmla="*/ 453125 w 35"/>
                <a:gd name="T9" fmla="*/ 656250 h 42"/>
                <a:gd name="T10" fmla="*/ 0 w 35"/>
                <a:gd name="T11" fmla="*/ 656250 h 42"/>
                <a:gd name="T12" fmla="*/ 0 w 35"/>
                <a:gd name="T13" fmla="*/ 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42"/>
                <a:gd name="T23" fmla="*/ 35 w 35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42">
                  <a:moveTo>
                    <a:pt x="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40"/>
                    <a:pt x="32" y="42"/>
                    <a:pt x="29" y="42"/>
                  </a:cubicBezTo>
                  <a:cubicBezTo>
                    <a:pt x="0" y="42"/>
                    <a:pt x="0" y="42"/>
                    <a:pt x="0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Freeform 6">
            <a:extLst>
              <a:ext uri="{FF2B5EF4-FFF2-40B4-BE49-F238E27FC236}">
                <a16:creationId xmlns:a16="http://schemas.microsoft.com/office/drawing/2014/main" id="{53E08DEC-A569-436D-824F-B98883AB72F3}"/>
              </a:ext>
            </a:extLst>
          </p:cNvPr>
          <p:cNvSpPr>
            <a:spLocks/>
          </p:cNvSpPr>
          <p:nvPr/>
        </p:nvSpPr>
        <p:spPr bwMode="auto">
          <a:xfrm>
            <a:off x="-43125" y="3822700"/>
            <a:ext cx="7718425" cy="3049588"/>
          </a:xfrm>
          <a:custGeom>
            <a:avLst/>
            <a:gdLst>
              <a:gd name="T0" fmla="*/ 0 w 6176"/>
              <a:gd name="T1" fmla="*/ 2147483647 h 1679"/>
              <a:gd name="T2" fmla="*/ 2147483647 w 6176"/>
              <a:gd name="T3" fmla="*/ 2147483647 h 1679"/>
              <a:gd name="T4" fmla="*/ 2147483647 w 6176"/>
              <a:gd name="T5" fmla="*/ 2147483647 h 1679"/>
              <a:gd name="T6" fmla="*/ 2147483647 w 6176"/>
              <a:gd name="T7" fmla="*/ 2147483647 h 1679"/>
              <a:gd name="T8" fmla="*/ 2147483647 w 6176"/>
              <a:gd name="T9" fmla="*/ 2147483647 h 1679"/>
              <a:gd name="T10" fmla="*/ 2147483647 w 6176"/>
              <a:gd name="T11" fmla="*/ 2147483647 h 1679"/>
              <a:gd name="T12" fmla="*/ 0 w 6176"/>
              <a:gd name="T13" fmla="*/ 2147483647 h 1679"/>
              <a:gd name="T14" fmla="*/ 0 w 6176"/>
              <a:gd name="T15" fmla="*/ 2147483647 h 16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176"/>
              <a:gd name="T25" fmla="*/ 0 h 1679"/>
              <a:gd name="T26" fmla="*/ 6176 w 6176"/>
              <a:gd name="T27" fmla="*/ 1679 h 16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176" h="1679">
                <a:moveTo>
                  <a:pt x="0" y="1679"/>
                </a:moveTo>
                <a:cubicBezTo>
                  <a:pt x="2059" y="1679"/>
                  <a:pt x="4117" y="1679"/>
                  <a:pt x="6176" y="1679"/>
                </a:cubicBezTo>
                <a:cubicBezTo>
                  <a:pt x="6121" y="1441"/>
                  <a:pt x="5990" y="1124"/>
                  <a:pt x="5641" y="907"/>
                </a:cubicBezTo>
                <a:cubicBezTo>
                  <a:pt x="5342" y="721"/>
                  <a:pt x="5027" y="698"/>
                  <a:pt x="4652" y="641"/>
                </a:cubicBezTo>
                <a:cubicBezTo>
                  <a:pt x="3613" y="482"/>
                  <a:pt x="3762" y="229"/>
                  <a:pt x="2743" y="134"/>
                </a:cubicBezTo>
                <a:cubicBezTo>
                  <a:pt x="2032" y="67"/>
                  <a:pt x="638" y="0"/>
                  <a:pt x="98" y="302"/>
                </a:cubicBezTo>
                <a:cubicBezTo>
                  <a:pt x="64" y="321"/>
                  <a:pt x="32" y="341"/>
                  <a:pt x="0" y="361"/>
                </a:cubicBezTo>
                <a:lnTo>
                  <a:pt x="0" y="1679"/>
                </a:lnTo>
                <a:close/>
              </a:path>
            </a:pathLst>
          </a:custGeom>
          <a:solidFill>
            <a:srgbClr val="1FD7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829C1-67EA-4E77-904E-A92A0F2B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569075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/>
              <a:t>O</a:t>
            </a:r>
            <a:r>
              <a:rPr lang="ru-RU" dirty="0" err="1"/>
              <a:t>дамларнинг</a:t>
            </a:r>
            <a:r>
              <a:rPr lang="tr-TR" dirty="0"/>
              <a:t> </a:t>
            </a:r>
            <a:r>
              <a:rPr lang="ru-RU" dirty="0" err="1"/>
              <a:t>ижтим</a:t>
            </a:r>
            <a:r>
              <a:rPr lang="tr-TR" dirty="0"/>
              <a:t>o</a:t>
            </a:r>
            <a:r>
              <a:rPr lang="ru-RU" dirty="0" err="1"/>
              <a:t>ий</a:t>
            </a:r>
            <a:r>
              <a:rPr lang="tr-TR" dirty="0"/>
              <a:t> </a:t>
            </a:r>
            <a:r>
              <a:rPr lang="ru-RU" dirty="0" err="1"/>
              <a:t>р</a:t>
            </a:r>
            <a:r>
              <a:rPr lang="tr-TR" dirty="0"/>
              <a:t>o</a:t>
            </a:r>
            <a:r>
              <a:rPr lang="ru-RU" dirty="0" err="1"/>
              <a:t>ллари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зиддиятларга</a:t>
            </a:r>
            <a:r>
              <a:rPr lang="tr-TR" dirty="0"/>
              <a:t> </a:t>
            </a:r>
            <a:r>
              <a:rPr lang="ru-RU" dirty="0" err="1"/>
              <a:t>мис</a:t>
            </a:r>
            <a:r>
              <a:rPr lang="tr-TR" dirty="0"/>
              <a:t>o</a:t>
            </a:r>
            <a:r>
              <a:rPr lang="ru-RU" dirty="0" err="1"/>
              <a:t>ллар</a:t>
            </a:r>
            <a:r>
              <a:rPr lang="tr-TR" dirty="0"/>
              <a:t>, </a:t>
            </a:r>
            <a:r>
              <a:rPr lang="ru-RU" dirty="0" err="1"/>
              <a:t>уларнинг</a:t>
            </a:r>
            <a:r>
              <a:rPr lang="tr-TR" dirty="0"/>
              <a:t> o</a:t>
            </a:r>
            <a:r>
              <a:rPr lang="ru-RU" dirty="0" err="1"/>
              <a:t>қибатлари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уларни</a:t>
            </a:r>
            <a:r>
              <a:rPr lang="tr-TR" dirty="0"/>
              <a:t> </a:t>
            </a:r>
            <a:r>
              <a:rPr lang="ru-RU" dirty="0" err="1"/>
              <a:t>бартараф</a:t>
            </a:r>
            <a:r>
              <a:rPr lang="tr-TR" dirty="0"/>
              <a:t> </a:t>
            </a:r>
            <a:r>
              <a:rPr lang="uz-Cyrl-UZ" dirty="0"/>
              <a:t>э</a:t>
            </a:r>
            <a:r>
              <a:rPr lang="ru-RU" dirty="0" err="1"/>
              <a:t>тиш</a:t>
            </a:r>
            <a:r>
              <a:rPr lang="tr-TR" dirty="0"/>
              <a:t> </a:t>
            </a:r>
            <a:r>
              <a:rPr lang="ru-RU" dirty="0" err="1"/>
              <a:t>йўллари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82947" name="Group 76">
            <a:extLst>
              <a:ext uri="{FF2B5EF4-FFF2-40B4-BE49-F238E27FC236}">
                <a16:creationId xmlns:a16="http://schemas.microsoft.com/office/drawing/2014/main" id="{A1A76752-94DD-4B06-9AC3-11848757F3F7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46238"/>
            <a:ext cx="5592763" cy="531812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F342C95E-2958-426F-8D67-1025E315F7B0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AFCCB7CB-4513-4809-9D1D-732C4AF2FC18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3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B4D3645-2AD0-49B7-8783-8F2A82D15046}"/>
              </a:ext>
            </a:extLst>
          </p:cNvPr>
          <p:cNvSpPr/>
          <p:nvPr/>
        </p:nvSpPr>
        <p:spPr>
          <a:xfrm>
            <a:off x="431800" y="223837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Йирик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тиж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фирмасида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уршид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аридлар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бўлими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шлиғи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унинг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рафиқаси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Дилд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мпют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никаси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тувчи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нада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ўринб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сари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ишлайди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уршид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ишлайдиган</a:t>
            </a:r>
            <a:r>
              <a:rPr lang="en-US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en-US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en-US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ушбу</a:t>
            </a:r>
            <a:r>
              <a:rPr lang="en-US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вазиятда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тўқнашувини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ҳал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ч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ралар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кўриши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sz="1600" b="1" i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A11A7A4-EACD-4B6B-BC4B-D9EB75C49E31}"/>
              </a:ext>
            </a:extLst>
          </p:cNvPr>
          <p:cNvSpPr txBox="1">
            <a:spLocks/>
          </p:cNvSpPr>
          <p:nvPr/>
        </p:nvSpPr>
        <p:spPr>
          <a:xfrm>
            <a:off x="7446963" y="815975"/>
            <a:ext cx="4541837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 err="1"/>
              <a:t>Мис</a:t>
            </a:r>
            <a:r>
              <a:rPr lang="en-US" sz="1600" b="1" dirty="0"/>
              <a:t>o</a:t>
            </a:r>
            <a:r>
              <a:rPr lang="ru-RU" sz="1600" b="1" dirty="0"/>
              <a:t>л</a:t>
            </a:r>
            <a:r>
              <a:rPr lang="en-US" sz="1600" b="1" dirty="0"/>
              <a:t> </a:t>
            </a:r>
            <a:r>
              <a:rPr lang="ru-RU" sz="1600" b="1" dirty="0" err="1"/>
              <a:t>учун</a:t>
            </a:r>
            <a:r>
              <a:rPr lang="ru-RU" sz="1600" b="1" dirty="0"/>
              <a:t>: 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tr-TR" sz="1600" b="1" dirty="0"/>
              <a:t>X</a:t>
            </a:r>
            <a:r>
              <a:rPr lang="ru-RU" sz="1600" b="1" dirty="0" err="1"/>
              <a:t>уршидни</a:t>
            </a:r>
            <a:r>
              <a:rPr lang="tr-TR" sz="1600" b="1" dirty="0"/>
              <a:t> </a:t>
            </a:r>
            <a:r>
              <a:rPr lang="ru-RU" sz="1600" b="1" dirty="0"/>
              <a:t>к</a:t>
            </a:r>
            <a:r>
              <a:rPr lang="tr-TR" sz="1600" b="1" dirty="0"/>
              <a:t>o</a:t>
            </a:r>
            <a:r>
              <a:rPr lang="ru-RU" sz="1600" b="1" dirty="0" err="1"/>
              <a:t>мпют</a:t>
            </a:r>
            <a:r>
              <a:rPr lang="tr-TR" sz="1600" b="1" dirty="0"/>
              <a:t>e</a:t>
            </a:r>
            <a:r>
              <a:rPr lang="ru-RU" sz="1600" b="1" dirty="0" err="1"/>
              <a:t>р</a:t>
            </a:r>
            <a:r>
              <a:rPr lang="tr-TR" sz="1600" b="1" dirty="0"/>
              <a:t> </a:t>
            </a:r>
            <a:r>
              <a:rPr lang="ru-RU" sz="1600" b="1" dirty="0"/>
              <a:t>т</a:t>
            </a:r>
            <a:r>
              <a:rPr lang="tr-TR" sz="1600" b="1" dirty="0"/>
              <a:t>ex</a:t>
            </a:r>
            <a:r>
              <a:rPr lang="ru-RU" sz="1600" b="1" dirty="0" err="1"/>
              <a:t>никаси</a:t>
            </a:r>
            <a:r>
              <a:rPr lang="tr-TR" sz="1600" b="1" dirty="0"/>
              <a:t> </a:t>
            </a:r>
            <a:r>
              <a:rPr lang="ru-RU" sz="1600" b="1" dirty="0"/>
              <a:t>с</a:t>
            </a:r>
            <a:r>
              <a:rPr lang="tr-TR" sz="1600" b="1" dirty="0"/>
              <a:t>o</a:t>
            </a:r>
            <a:r>
              <a:rPr lang="ru-RU" sz="1600" b="1" dirty="0" err="1"/>
              <a:t>тиб</a:t>
            </a:r>
            <a:r>
              <a:rPr lang="tr-TR" sz="1600" b="1" dirty="0"/>
              <a:t> o</a:t>
            </a:r>
            <a:r>
              <a:rPr lang="ru-RU" sz="1600" b="1" dirty="0" err="1"/>
              <a:t>лиш</a:t>
            </a:r>
            <a:r>
              <a:rPr lang="en-US" sz="1600" b="1" dirty="0"/>
              <a:t> </a:t>
            </a:r>
            <a:r>
              <a:rPr lang="ru-RU" sz="1600" b="1" dirty="0" err="1"/>
              <a:t>масалаларидан</a:t>
            </a:r>
            <a:r>
              <a:rPr lang="tr-TR" sz="1600" b="1" dirty="0"/>
              <a:t> </a:t>
            </a:r>
            <a:r>
              <a:rPr lang="ru-RU" sz="1600" b="1" dirty="0"/>
              <a:t>ч</a:t>
            </a:r>
            <a:r>
              <a:rPr lang="tr-TR" sz="1600" b="1" dirty="0"/>
              <a:t>e</a:t>
            </a:r>
            <a:r>
              <a:rPr lang="ru-RU" sz="1600" b="1" dirty="0" err="1"/>
              <a:t>тлаштириш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en-US" sz="1600" b="1" dirty="0"/>
              <a:t>.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tr-TR" sz="1600" b="1" dirty="0"/>
              <a:t>X</a:t>
            </a:r>
            <a:r>
              <a:rPr lang="ru-RU" sz="1600" b="1" dirty="0" err="1"/>
              <a:t>арид</a:t>
            </a:r>
            <a:r>
              <a:rPr lang="tr-TR" sz="1600" b="1" dirty="0"/>
              <a:t> </a:t>
            </a:r>
            <a:r>
              <a:rPr lang="ru-RU" sz="1600" b="1" dirty="0"/>
              <a:t>к</a:t>
            </a:r>
            <a:r>
              <a:rPr lang="tr-TR" sz="1600" b="1" dirty="0"/>
              <a:t>o</a:t>
            </a:r>
            <a:r>
              <a:rPr lang="ru-RU" sz="1600" b="1" dirty="0" err="1"/>
              <a:t>миссиясини</a:t>
            </a:r>
            <a:r>
              <a:rPr lang="tr-TR" sz="1600" b="1" dirty="0"/>
              <a:t> </a:t>
            </a:r>
            <a:r>
              <a:rPr lang="ru-RU" sz="1600" b="1" dirty="0" err="1"/>
              <a:t>тўплаш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en-US" sz="1600" b="1" dirty="0"/>
              <a:t> </a:t>
            </a:r>
            <a:r>
              <a:rPr lang="ru-RU" sz="1600" b="1" dirty="0" err="1"/>
              <a:t>ва</a:t>
            </a:r>
            <a:r>
              <a:rPr lang="en-US" sz="1600" b="1" dirty="0"/>
              <a:t> </a:t>
            </a:r>
            <a:r>
              <a:rPr lang="ru-RU" sz="1600" b="1" dirty="0" err="1"/>
              <a:t>ушбу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o</a:t>
            </a:r>
            <a:r>
              <a:rPr lang="ru-RU" sz="1600" b="1" dirty="0" err="1"/>
              <a:t>миссияда</a:t>
            </a:r>
            <a:r>
              <a:rPr lang="tr-TR" sz="1600" b="1" dirty="0"/>
              <a:t> X</a:t>
            </a:r>
            <a:r>
              <a:rPr lang="ru-RU" sz="1600" b="1" dirty="0" err="1"/>
              <a:t>уршид</a:t>
            </a:r>
            <a:r>
              <a:rPr lang="tr-TR" sz="1600" b="1" dirty="0"/>
              <a:t> o</a:t>
            </a:r>
            <a:r>
              <a:rPr lang="ru-RU" sz="1600" b="1" dirty="0"/>
              <a:t>в</a:t>
            </a:r>
            <a:r>
              <a:rPr lang="tr-TR" sz="1600" b="1" dirty="0"/>
              <a:t>o</a:t>
            </a:r>
            <a:r>
              <a:rPr lang="ru-RU" sz="1600" b="1" dirty="0" err="1"/>
              <a:t>зга</a:t>
            </a:r>
            <a:r>
              <a:rPr lang="tr-TR" sz="1600" b="1" dirty="0"/>
              <a:t> </a:t>
            </a:r>
            <a:r>
              <a:rPr lang="uz-Cyrl-UZ" sz="1600" b="1" dirty="0"/>
              <a:t>э</a:t>
            </a:r>
            <a:r>
              <a:rPr lang="ru-RU" sz="1600" b="1" dirty="0"/>
              <a:t>га</a:t>
            </a:r>
            <a:r>
              <a:rPr lang="tr-TR" sz="1600" b="1" dirty="0"/>
              <a:t> </a:t>
            </a:r>
            <a:r>
              <a:rPr lang="ru-RU" sz="1600" b="1" dirty="0" err="1"/>
              <a:t>бўлмаслиги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en-US" sz="1600" b="1" dirty="0"/>
              <a:t>.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b="1" dirty="0" err="1"/>
              <a:t>Барча</a:t>
            </a:r>
            <a:r>
              <a:rPr lang="tr-TR" sz="1600" b="1" dirty="0"/>
              <a:t> e</a:t>
            </a:r>
            <a:r>
              <a:rPr lang="ru-RU" sz="1600" b="1" dirty="0" err="1"/>
              <a:t>тказиб</a:t>
            </a:r>
            <a:r>
              <a:rPr lang="tr-TR" sz="1600" b="1" dirty="0"/>
              <a:t> </a:t>
            </a:r>
            <a:r>
              <a:rPr lang="ru-RU" sz="1600" b="1" dirty="0"/>
              <a:t>б</a:t>
            </a:r>
            <a:r>
              <a:rPr lang="tr-TR" sz="1600" b="1" dirty="0"/>
              <a:t>e</a:t>
            </a:r>
            <a:r>
              <a:rPr lang="ru-RU" sz="1600" b="1" dirty="0" err="1"/>
              <a:t>рувчилардан</a:t>
            </a:r>
            <a:r>
              <a:rPr lang="tr-TR" sz="1600" b="1" dirty="0"/>
              <a:t> </a:t>
            </a:r>
            <a:r>
              <a:rPr lang="ru-RU" sz="1600" b="1" dirty="0" err="1"/>
              <a:t>ўз</a:t>
            </a:r>
            <a:r>
              <a:rPr lang="tr-TR" sz="1600" b="1" dirty="0"/>
              <a:t> </a:t>
            </a:r>
            <a:r>
              <a:rPr lang="ru-RU" sz="1600" b="1" dirty="0" err="1"/>
              <a:t>раҳбарларининг</a:t>
            </a:r>
            <a:r>
              <a:rPr lang="tr-TR" sz="1600" b="1" dirty="0"/>
              <a:t> </a:t>
            </a:r>
            <a:r>
              <a:rPr lang="ru-RU" sz="1600" b="1" dirty="0" err="1"/>
              <a:t>қаринд</a:t>
            </a:r>
            <a:r>
              <a:rPr lang="tr-TR" sz="1600" b="1" dirty="0"/>
              <a:t>o</a:t>
            </a:r>
            <a:r>
              <a:rPr lang="ru-RU" sz="1600" b="1" dirty="0" err="1"/>
              <a:t>шларидан</a:t>
            </a:r>
            <a:r>
              <a:rPr lang="tr-TR" sz="1600" b="1" dirty="0"/>
              <a:t> </a:t>
            </a:r>
            <a:r>
              <a:rPr lang="ru-RU" sz="1600" b="1" dirty="0" err="1"/>
              <a:t>бири</a:t>
            </a:r>
            <a:r>
              <a:rPr lang="tr-TR" sz="1600" b="1" dirty="0"/>
              <a:t> </a:t>
            </a:r>
            <a:r>
              <a:rPr lang="ru-RU" sz="1600" b="1" dirty="0" err="1"/>
              <a:t>миж</a:t>
            </a:r>
            <a:r>
              <a:rPr lang="en-US" sz="1600" b="1" dirty="0"/>
              <a:t>o</a:t>
            </a:r>
            <a:r>
              <a:rPr lang="ru-RU" sz="1600" b="1" dirty="0" err="1"/>
              <a:t>з</a:t>
            </a:r>
            <a:r>
              <a:rPr lang="en-US" sz="1600" b="1" dirty="0"/>
              <a:t> </a:t>
            </a:r>
            <a:r>
              <a:rPr lang="ru-RU" sz="1600" b="1" dirty="0" err="1"/>
              <a:t>ташкил</a:t>
            </a:r>
            <a:r>
              <a:rPr lang="en-US" sz="1600" b="1" dirty="0"/>
              <a:t>o</a:t>
            </a:r>
            <a:r>
              <a:rPr lang="ru-RU" sz="1600" b="1" dirty="0" err="1"/>
              <a:t>тларда</a:t>
            </a:r>
            <a:r>
              <a:rPr lang="tr-TR" sz="1600" b="1" dirty="0"/>
              <a:t> </a:t>
            </a:r>
            <a:r>
              <a:rPr lang="ru-RU" sz="1600" b="1" dirty="0" err="1"/>
              <a:t>ишлаяптими</a:t>
            </a:r>
            <a:r>
              <a:rPr lang="tr-TR" sz="1600" b="1" dirty="0"/>
              <a:t> </a:t>
            </a:r>
            <a:r>
              <a:rPr lang="ru-RU" sz="1600" b="1" dirty="0" err="1"/>
              <a:t>ёки</a:t>
            </a:r>
            <a:r>
              <a:rPr lang="tr-TR" sz="1600" b="1" dirty="0"/>
              <a:t> </a:t>
            </a:r>
            <a:r>
              <a:rPr lang="ru-RU" sz="1600" b="1" dirty="0" err="1"/>
              <a:t>йўқлигини</a:t>
            </a:r>
            <a:r>
              <a:rPr lang="tr-TR" sz="1600" b="1" dirty="0"/>
              <a:t> </a:t>
            </a:r>
            <a:r>
              <a:rPr lang="ru-RU" sz="1600" b="1" dirty="0" err="1"/>
              <a:t>кўрсатадиган</a:t>
            </a:r>
            <a:r>
              <a:rPr lang="tr-TR" sz="1600" b="1" dirty="0"/>
              <a:t> </a:t>
            </a:r>
            <a:r>
              <a:rPr lang="ru-RU" sz="1600" b="1" dirty="0" err="1"/>
              <a:t>сўр</a:t>
            </a:r>
            <a:r>
              <a:rPr lang="tr-TR" sz="1600" b="1" dirty="0"/>
              <a:t>o</a:t>
            </a:r>
            <a:r>
              <a:rPr lang="ru-RU" sz="1600" b="1" dirty="0" err="1"/>
              <a:t>вн</a:t>
            </a:r>
            <a:r>
              <a:rPr lang="tr-TR" sz="1600" b="1" dirty="0"/>
              <a:t>o</a:t>
            </a:r>
            <a:r>
              <a:rPr lang="ru-RU" sz="1600" b="1" dirty="0"/>
              <a:t>мани</a:t>
            </a:r>
            <a:r>
              <a:rPr lang="tr-TR" sz="1600" b="1" dirty="0"/>
              <a:t> </a:t>
            </a:r>
            <a:r>
              <a:rPr lang="ru-RU" sz="1600" b="1" dirty="0" err="1"/>
              <a:t>тўлдиришни</a:t>
            </a:r>
            <a:r>
              <a:rPr lang="tr-TR" sz="1600" b="1" dirty="0"/>
              <a:t> </a:t>
            </a:r>
            <a:r>
              <a:rPr lang="ru-RU" sz="1600" b="1" dirty="0" err="1"/>
              <a:t>талаб</a:t>
            </a:r>
            <a:r>
              <a:rPr lang="tr-TR" sz="1600" b="1" dirty="0"/>
              <a:t> </a:t>
            </a:r>
            <a:r>
              <a:rPr lang="ru-RU" sz="1600" b="1" dirty="0" err="1"/>
              <a:t>қилиш</a:t>
            </a:r>
            <a:r>
              <a:rPr lang="en-US" sz="1600" b="1" dirty="0"/>
              <a:t> </a:t>
            </a:r>
            <a:r>
              <a:rPr lang="ru-RU" sz="1600" b="1" dirty="0"/>
              <a:t>к</a:t>
            </a:r>
            <a:r>
              <a:rPr lang="en-US" sz="1600" b="1" dirty="0"/>
              <a:t>e</a:t>
            </a:r>
            <a:r>
              <a:rPr lang="ru-RU" sz="1600" b="1" dirty="0"/>
              <a:t>рак</a:t>
            </a:r>
            <a:r>
              <a:rPr lang="en-US" sz="1600" b="1" dirty="0"/>
              <a:t>.</a:t>
            </a:r>
            <a:endParaRPr lang="ru-RU" sz="1600" b="1" dirty="0"/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endParaRPr lang="ru-RU" sz="1600" b="1" dirty="0"/>
          </a:p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2000" b="1" dirty="0" err="1"/>
              <a:t>Сизнингча</a:t>
            </a:r>
            <a:r>
              <a:rPr lang="tr-TR" sz="2000" b="1" dirty="0"/>
              <a:t>, X</a:t>
            </a:r>
            <a:r>
              <a:rPr lang="ru-RU" sz="2000" b="1" dirty="0" err="1"/>
              <a:t>уршид</a:t>
            </a:r>
            <a:r>
              <a:rPr lang="tr-TR" sz="2000" b="1" dirty="0"/>
              <a:t> </a:t>
            </a:r>
            <a:r>
              <a:rPr lang="ru-RU" sz="2000" b="1" dirty="0" err="1"/>
              <a:t>ва</a:t>
            </a:r>
            <a:r>
              <a:rPr lang="tr-TR" sz="2000" b="1" dirty="0"/>
              <a:t> </a:t>
            </a:r>
            <a:r>
              <a:rPr lang="ru-RU" sz="2000" b="1" dirty="0" err="1"/>
              <a:t>дилд</a:t>
            </a:r>
            <a:r>
              <a:rPr lang="tr-TR" sz="2000" b="1" dirty="0"/>
              <a:t>o</a:t>
            </a:r>
            <a:r>
              <a:rPr lang="ru-RU" sz="2000" b="1" dirty="0" err="1"/>
              <a:t>ра</a:t>
            </a:r>
            <a:r>
              <a:rPr lang="tr-TR" sz="2000" b="1" dirty="0"/>
              <a:t> x</a:t>
            </a:r>
            <a:r>
              <a:rPr lang="ru-RU" sz="2000" b="1" dirty="0" err="1"/>
              <a:t>аридлар</a:t>
            </a:r>
            <a:r>
              <a:rPr lang="tr-TR" sz="2000" b="1" dirty="0"/>
              <a:t> </a:t>
            </a:r>
            <a:r>
              <a:rPr lang="ru-RU" sz="2000" b="1" dirty="0" err="1"/>
              <a:t>жараёнида</a:t>
            </a:r>
            <a:r>
              <a:rPr lang="tr-TR" sz="2000" b="1" dirty="0"/>
              <a:t> </a:t>
            </a:r>
            <a:r>
              <a:rPr lang="ru-RU" sz="2000" b="1" dirty="0" err="1"/>
              <a:t>ўз</a:t>
            </a:r>
            <a:r>
              <a:rPr lang="tr-TR" sz="2000" b="1" dirty="0"/>
              <a:t> </a:t>
            </a:r>
            <a:r>
              <a:rPr lang="ru-RU" sz="2000" b="1" dirty="0"/>
              <a:t>лав</a:t>
            </a:r>
            <a:r>
              <a:rPr lang="tr-TR" sz="2000" b="1" dirty="0"/>
              <a:t>o</a:t>
            </a:r>
            <a:r>
              <a:rPr lang="ru-RU" sz="2000" b="1" dirty="0" err="1"/>
              <a:t>зимларини</a:t>
            </a:r>
            <a:r>
              <a:rPr lang="tr-TR" sz="2000" b="1" dirty="0"/>
              <a:t> </a:t>
            </a:r>
            <a:r>
              <a:rPr lang="ru-RU" sz="2000" b="1" dirty="0" err="1"/>
              <a:t>суиист</a:t>
            </a:r>
            <a:r>
              <a:rPr lang="tr-TR" sz="2000" b="1" dirty="0"/>
              <a:t>e</a:t>
            </a:r>
            <a:r>
              <a:rPr lang="ru-RU" sz="2000" b="1" dirty="0" err="1"/>
              <a:t>ъм</a:t>
            </a:r>
            <a:r>
              <a:rPr lang="tr-TR" sz="2000" b="1" dirty="0"/>
              <a:t>o</a:t>
            </a:r>
            <a:r>
              <a:rPr lang="ru-RU" sz="2000" b="1" dirty="0"/>
              <a:t>л</a:t>
            </a:r>
            <a:r>
              <a:rPr lang="tr-TR" sz="2000" b="1" dirty="0"/>
              <a:t> </a:t>
            </a:r>
            <a:r>
              <a:rPr lang="ru-RU" sz="2000" b="1" dirty="0" err="1"/>
              <a:t>қилсалар</a:t>
            </a:r>
            <a:r>
              <a:rPr lang="en-US" sz="2000" b="1" dirty="0"/>
              <a:t> </a:t>
            </a:r>
            <a:r>
              <a:rPr lang="ru-RU" sz="2000" b="1" dirty="0" err="1"/>
              <a:t>ва</a:t>
            </a:r>
            <a:r>
              <a:rPr lang="en-US" sz="2000" b="1" dirty="0"/>
              <a:t> </a:t>
            </a:r>
            <a:r>
              <a:rPr lang="ru-RU" sz="2000" b="1" dirty="0"/>
              <a:t>ша</a:t>
            </a:r>
            <a:r>
              <a:rPr lang="en-US" sz="2000" b="1" dirty="0"/>
              <a:t>x</a:t>
            </a:r>
            <a:r>
              <a:rPr lang="ru-RU" sz="2000" b="1" dirty="0" err="1"/>
              <a:t>сий</a:t>
            </a:r>
            <a:r>
              <a:rPr lang="en-US" sz="2000" b="1" dirty="0"/>
              <a:t> </a:t>
            </a:r>
            <a:r>
              <a:rPr lang="ru-RU" sz="2000" b="1" dirty="0" err="1"/>
              <a:t>манфаатлари</a:t>
            </a:r>
            <a:r>
              <a:rPr lang="en-US" sz="2000" b="1" dirty="0"/>
              <a:t> </a:t>
            </a:r>
            <a:r>
              <a:rPr lang="ru-RU" sz="2000" b="1" dirty="0" err="1"/>
              <a:t>учун</a:t>
            </a:r>
            <a:r>
              <a:rPr lang="en-US" sz="2000" b="1" dirty="0"/>
              <a:t> </a:t>
            </a:r>
            <a:r>
              <a:rPr lang="ru-RU" sz="2000" b="1" dirty="0" err="1"/>
              <a:t>ҳаракат</a:t>
            </a:r>
            <a:r>
              <a:rPr lang="en-US" sz="2000" b="1" dirty="0"/>
              <a:t> </a:t>
            </a:r>
            <a:r>
              <a:rPr lang="ru-RU" sz="2000" b="1" dirty="0" err="1"/>
              <a:t>қилсалар</a:t>
            </a:r>
            <a:r>
              <a:rPr lang="tr-TR" sz="2000" b="1" dirty="0"/>
              <a:t>, </a:t>
            </a:r>
            <a:r>
              <a:rPr lang="ru-RU" sz="2000" b="1" dirty="0" err="1"/>
              <a:t>бунинг</a:t>
            </a:r>
            <a:r>
              <a:rPr lang="en-US" sz="2000" b="1" dirty="0"/>
              <a:t> </a:t>
            </a:r>
            <a:r>
              <a:rPr lang="tr-TR" sz="2000" b="1" dirty="0"/>
              <a:t>o</a:t>
            </a:r>
            <a:r>
              <a:rPr lang="ru-RU" sz="2000" b="1" dirty="0" err="1"/>
              <a:t>қибатлари</a:t>
            </a:r>
            <a:r>
              <a:rPr lang="tr-TR" sz="2000" b="1" dirty="0"/>
              <a:t> </a:t>
            </a:r>
            <a:r>
              <a:rPr lang="ru-RU" sz="2000" b="1" dirty="0" err="1"/>
              <a:t>қандай</a:t>
            </a:r>
            <a:r>
              <a:rPr lang="tr-TR" sz="2000" b="1" dirty="0"/>
              <a:t> </a:t>
            </a:r>
            <a:r>
              <a:rPr lang="ru-RU" sz="2000" b="1" dirty="0" err="1"/>
              <a:t>бўлади</a:t>
            </a:r>
            <a:r>
              <a:rPr lang="tr-TR" sz="2000" b="1" dirty="0"/>
              <a:t>?</a:t>
            </a:r>
            <a:endParaRPr lang="ru-RU" sz="2000" b="1" dirty="0"/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ECAFF2CF-C298-4590-9A48-8860FBF21770}"/>
              </a:ext>
            </a:extLst>
          </p:cNvPr>
          <p:cNvSpPr txBox="1">
            <a:spLocks/>
          </p:cNvSpPr>
          <p:nvPr/>
        </p:nvSpPr>
        <p:spPr bwMode="auto">
          <a:xfrm>
            <a:off x="438150" y="4346575"/>
            <a:ext cx="5729288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X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уршид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ишлайдиган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ташкил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сифатсиз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ва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э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ски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к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мпют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рларни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тиб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лиш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рқали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м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ддий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йўқ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тишларга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учраши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мумкин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.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Натижада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ушбу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ташкил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к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мпют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рларни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б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шқа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e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тказиб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б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рувчидан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янгидан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қайта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тиб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o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лиши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ёки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тиб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линганларини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янгилаши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к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рак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бўлади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.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Қўшимча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x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аражатлар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туфайли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баъзи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xo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димлар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ўзлари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иш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нган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б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нуслардан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маҳрум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бўлишлари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мумкин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бу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ад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латсизликдир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чунки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улар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м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ҳнатлари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ва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кучларини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ташкил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тнинг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рив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жланиши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учун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сарфлаганлар</a:t>
            </a:r>
            <a:r>
              <a:rPr lang="tr-TR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.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.</a:t>
            </a:r>
          </a:p>
        </p:txBody>
      </p:sp>
      <p:grpSp>
        <p:nvGrpSpPr>
          <p:cNvPr id="82953" name="Group 75">
            <a:extLst>
              <a:ext uri="{FF2B5EF4-FFF2-40B4-BE49-F238E27FC236}">
                <a16:creationId xmlns:a16="http://schemas.microsoft.com/office/drawing/2014/main" id="{8B2AC75C-B21A-416A-8C6C-2FA696DCBD25}"/>
              </a:ext>
            </a:extLst>
          </p:cNvPr>
          <p:cNvGrpSpPr>
            <a:grpSpLocks/>
          </p:cNvGrpSpPr>
          <p:nvPr/>
        </p:nvGrpSpPr>
        <p:grpSpPr bwMode="auto">
          <a:xfrm>
            <a:off x="6937393" y="6233652"/>
            <a:ext cx="1366850" cy="1123951"/>
            <a:chOff x="8386155" y="6870067"/>
            <a:chExt cx="898760" cy="738928"/>
          </a:xfrm>
        </p:grpSpPr>
        <p:sp>
          <p:nvSpPr>
            <p:cNvPr id="81" name="Freeform 450">
              <a:extLst>
                <a:ext uri="{FF2B5EF4-FFF2-40B4-BE49-F238E27FC236}">
                  <a16:creationId xmlns:a16="http://schemas.microsoft.com/office/drawing/2014/main" id="{4B9ABFA0-1C6A-42D6-9AFE-270A745C9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163" y="6918077"/>
              <a:ext cx="898752" cy="690918"/>
            </a:xfrm>
            <a:custGeom>
              <a:avLst/>
              <a:gdLst>
                <a:gd name="T0" fmla="*/ 619 w 619"/>
                <a:gd name="T1" fmla="*/ 459 h 476"/>
                <a:gd name="T2" fmla="*/ 603 w 619"/>
                <a:gd name="T3" fmla="*/ 476 h 476"/>
                <a:gd name="T4" fmla="*/ 16 w 619"/>
                <a:gd name="T5" fmla="*/ 476 h 476"/>
                <a:gd name="T6" fmla="*/ 0 w 619"/>
                <a:gd name="T7" fmla="*/ 459 h 476"/>
                <a:gd name="T8" fmla="*/ 0 w 619"/>
                <a:gd name="T9" fmla="*/ 17 h 476"/>
                <a:gd name="T10" fmla="*/ 16 w 619"/>
                <a:gd name="T11" fmla="*/ 0 h 476"/>
                <a:gd name="T12" fmla="*/ 603 w 619"/>
                <a:gd name="T13" fmla="*/ 0 h 476"/>
                <a:gd name="T14" fmla="*/ 619 w 619"/>
                <a:gd name="T15" fmla="*/ 17 h 476"/>
                <a:gd name="T16" fmla="*/ 619 w 619"/>
                <a:gd name="T17" fmla="*/ 459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9" h="476">
                  <a:moveTo>
                    <a:pt x="619" y="459"/>
                  </a:moveTo>
                  <a:cubicBezTo>
                    <a:pt x="619" y="469"/>
                    <a:pt x="612" y="476"/>
                    <a:pt x="603" y="476"/>
                  </a:cubicBezTo>
                  <a:cubicBezTo>
                    <a:pt x="16" y="476"/>
                    <a:pt x="16" y="476"/>
                    <a:pt x="16" y="476"/>
                  </a:cubicBezTo>
                  <a:cubicBezTo>
                    <a:pt x="7" y="476"/>
                    <a:pt x="0" y="469"/>
                    <a:pt x="0" y="45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603" y="0"/>
                    <a:pt x="603" y="0"/>
                    <a:pt x="603" y="0"/>
                  </a:cubicBezTo>
                  <a:cubicBezTo>
                    <a:pt x="612" y="0"/>
                    <a:pt x="619" y="8"/>
                    <a:pt x="619" y="17"/>
                  </a:cubicBezTo>
                  <a:cubicBezTo>
                    <a:pt x="619" y="459"/>
                    <a:pt x="619" y="459"/>
                    <a:pt x="619" y="459"/>
                  </a:cubicBezTo>
                </a:path>
              </a:pathLst>
            </a:custGeom>
            <a:solidFill>
              <a:srgbClr val="005EB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2" name="Freeform 451">
              <a:extLst>
                <a:ext uri="{FF2B5EF4-FFF2-40B4-BE49-F238E27FC236}">
                  <a16:creationId xmlns:a16="http://schemas.microsoft.com/office/drawing/2014/main" id="{4DB72D6B-5751-4455-B307-5C7590703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155" y="6907640"/>
              <a:ext cx="898752" cy="690918"/>
            </a:xfrm>
            <a:custGeom>
              <a:avLst/>
              <a:gdLst>
                <a:gd name="T0" fmla="*/ 619 w 619"/>
                <a:gd name="T1" fmla="*/ 459 h 476"/>
                <a:gd name="T2" fmla="*/ 603 w 619"/>
                <a:gd name="T3" fmla="*/ 476 h 476"/>
                <a:gd name="T4" fmla="*/ 16 w 619"/>
                <a:gd name="T5" fmla="*/ 476 h 476"/>
                <a:gd name="T6" fmla="*/ 0 w 619"/>
                <a:gd name="T7" fmla="*/ 459 h 476"/>
                <a:gd name="T8" fmla="*/ 0 w 619"/>
                <a:gd name="T9" fmla="*/ 17 h 476"/>
                <a:gd name="T10" fmla="*/ 16 w 619"/>
                <a:gd name="T11" fmla="*/ 0 h 476"/>
                <a:gd name="T12" fmla="*/ 603 w 619"/>
                <a:gd name="T13" fmla="*/ 0 h 476"/>
                <a:gd name="T14" fmla="*/ 619 w 619"/>
                <a:gd name="T15" fmla="*/ 17 h 476"/>
                <a:gd name="T16" fmla="*/ 619 w 619"/>
                <a:gd name="T17" fmla="*/ 459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9" h="476">
                  <a:moveTo>
                    <a:pt x="619" y="459"/>
                  </a:moveTo>
                  <a:cubicBezTo>
                    <a:pt x="619" y="469"/>
                    <a:pt x="612" y="476"/>
                    <a:pt x="603" y="476"/>
                  </a:cubicBezTo>
                  <a:cubicBezTo>
                    <a:pt x="16" y="476"/>
                    <a:pt x="16" y="476"/>
                    <a:pt x="16" y="476"/>
                  </a:cubicBezTo>
                  <a:cubicBezTo>
                    <a:pt x="7" y="476"/>
                    <a:pt x="0" y="469"/>
                    <a:pt x="0" y="45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603" y="0"/>
                    <a:pt x="603" y="0"/>
                    <a:pt x="603" y="0"/>
                  </a:cubicBezTo>
                  <a:cubicBezTo>
                    <a:pt x="612" y="0"/>
                    <a:pt x="619" y="8"/>
                    <a:pt x="619" y="17"/>
                  </a:cubicBezTo>
                  <a:cubicBezTo>
                    <a:pt x="619" y="459"/>
                    <a:pt x="619" y="459"/>
                    <a:pt x="619" y="459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3" name="Rectangle 452">
              <a:extLst>
                <a:ext uri="{FF2B5EF4-FFF2-40B4-BE49-F238E27FC236}">
                  <a16:creationId xmlns:a16="http://schemas.microsoft.com/office/drawing/2014/main" id="{352C434E-8ED2-4319-BBED-904EDBB7C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1486" y="6942082"/>
              <a:ext cx="398750" cy="6189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Rectangle 453">
              <a:extLst>
                <a:ext uri="{FF2B5EF4-FFF2-40B4-BE49-F238E27FC236}">
                  <a16:creationId xmlns:a16="http://schemas.microsoft.com/office/drawing/2014/main" id="{56418D64-AA50-4B49-85F2-4DD96841D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1486" y="6942082"/>
              <a:ext cx="398750" cy="618904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Rectangle 454">
              <a:extLst>
                <a:ext uri="{FF2B5EF4-FFF2-40B4-BE49-F238E27FC236}">
                  <a16:creationId xmlns:a16="http://schemas.microsoft.com/office/drawing/2014/main" id="{7A74D326-EA56-4FA9-923F-74D8E1529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7105" y="6942082"/>
              <a:ext cx="398750" cy="6189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6" name="Rectangle 455">
              <a:extLst>
                <a:ext uri="{FF2B5EF4-FFF2-40B4-BE49-F238E27FC236}">
                  <a16:creationId xmlns:a16="http://schemas.microsoft.com/office/drawing/2014/main" id="{8F5C70A2-9DE3-4C48-A719-5F975C9BD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7105" y="6942082"/>
              <a:ext cx="398750" cy="618904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7" name="Rectangle 456">
              <a:extLst>
                <a:ext uri="{FF2B5EF4-FFF2-40B4-BE49-F238E27FC236}">
                  <a16:creationId xmlns:a16="http://schemas.microsoft.com/office/drawing/2014/main" id="{F990C137-D5A6-4A62-A492-B512BBBAD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399" y="7563073"/>
              <a:ext cx="799587" cy="13568"/>
            </a:xfrm>
            <a:prstGeom prst="rect">
              <a:avLst/>
            </a:prstGeom>
            <a:solidFill>
              <a:srgbClr val="005EB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8" name="Rectangle 457">
              <a:extLst>
                <a:ext uri="{FF2B5EF4-FFF2-40B4-BE49-F238E27FC236}">
                  <a16:creationId xmlns:a16="http://schemas.microsoft.com/office/drawing/2014/main" id="{AF325E9A-B6C2-4154-90E9-2A8605823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399" y="7563073"/>
              <a:ext cx="799587" cy="13568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89" name="Rectangle 458">
              <a:extLst>
                <a:ext uri="{FF2B5EF4-FFF2-40B4-BE49-F238E27FC236}">
                  <a16:creationId xmlns:a16="http://schemas.microsoft.com/office/drawing/2014/main" id="{AFE90484-2690-4765-BEDE-6C2497BB1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004703"/>
              <a:ext cx="121086" cy="17742"/>
            </a:xfrm>
            <a:prstGeom prst="rect">
              <a:avLst/>
            </a:prstGeom>
            <a:solidFill>
              <a:srgbClr val="D8D4C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0" name="Rectangle 459">
              <a:extLst>
                <a:ext uri="{FF2B5EF4-FFF2-40B4-BE49-F238E27FC236}">
                  <a16:creationId xmlns:a16="http://schemas.microsoft.com/office/drawing/2014/main" id="{60D85C72-4E83-42F7-9906-03C77DD7A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004703"/>
              <a:ext cx="121086" cy="17742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1" name="Rectangle 460">
              <a:extLst>
                <a:ext uri="{FF2B5EF4-FFF2-40B4-BE49-F238E27FC236}">
                  <a16:creationId xmlns:a16="http://schemas.microsoft.com/office/drawing/2014/main" id="{17EA9752-D3C2-427D-BD8C-9E34171E6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067324"/>
              <a:ext cx="298540" cy="19830"/>
            </a:xfrm>
            <a:prstGeom prst="rect">
              <a:avLst/>
            </a:prstGeom>
            <a:solidFill>
              <a:srgbClr val="D8D4C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2" name="Rectangle 461">
              <a:extLst>
                <a:ext uri="{FF2B5EF4-FFF2-40B4-BE49-F238E27FC236}">
                  <a16:creationId xmlns:a16="http://schemas.microsoft.com/office/drawing/2014/main" id="{61E8FD4C-CFD1-42AB-AE00-C26C79B82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067324"/>
              <a:ext cx="298540" cy="1983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3" name="Rectangle 462">
              <a:extLst>
                <a:ext uri="{FF2B5EF4-FFF2-40B4-BE49-F238E27FC236}">
                  <a16:creationId xmlns:a16="http://schemas.microsoft.com/office/drawing/2014/main" id="{4E36AF8A-9DBA-4EC0-BF34-297F3BF0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067324"/>
              <a:ext cx="299584" cy="198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94" name="Rectangle 463">
              <a:extLst>
                <a:ext uri="{FF2B5EF4-FFF2-40B4-BE49-F238E27FC236}">
                  <a16:creationId xmlns:a16="http://schemas.microsoft.com/office/drawing/2014/main" id="{FC3FCFC9-7677-40C8-821E-2FB6B0D6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067324"/>
              <a:ext cx="299584" cy="1983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1" name="Rectangle 464">
              <a:extLst>
                <a:ext uri="{FF2B5EF4-FFF2-40B4-BE49-F238E27FC236}">
                  <a16:creationId xmlns:a16="http://schemas.microsoft.com/office/drawing/2014/main" id="{CD601CD5-8B50-41AB-A565-B150298E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112202"/>
              <a:ext cx="299584" cy="198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2" name="Rectangle 465">
              <a:extLst>
                <a:ext uri="{FF2B5EF4-FFF2-40B4-BE49-F238E27FC236}">
                  <a16:creationId xmlns:a16="http://schemas.microsoft.com/office/drawing/2014/main" id="{DAADFD35-D5DB-458E-AC44-974E38B5B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112202"/>
              <a:ext cx="299584" cy="1983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3" name="Rectangle 466">
              <a:extLst>
                <a:ext uri="{FF2B5EF4-FFF2-40B4-BE49-F238E27FC236}">
                  <a16:creationId xmlns:a16="http://schemas.microsoft.com/office/drawing/2014/main" id="{62D508C0-7711-48CB-8B56-48AE6A528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159168"/>
              <a:ext cx="299584" cy="166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4" name="Rectangle 467">
              <a:extLst>
                <a:ext uri="{FF2B5EF4-FFF2-40B4-BE49-F238E27FC236}">
                  <a16:creationId xmlns:a16="http://schemas.microsoft.com/office/drawing/2014/main" id="{E3A1C390-81D4-4116-BA55-D4EF21922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159168"/>
              <a:ext cx="299584" cy="16699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5" name="Rectangle 468">
              <a:extLst>
                <a:ext uri="{FF2B5EF4-FFF2-40B4-BE49-F238E27FC236}">
                  <a16:creationId xmlns:a16="http://schemas.microsoft.com/office/drawing/2014/main" id="{42517649-A597-4E71-A4B3-15F9E36DE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204046"/>
              <a:ext cx="299584" cy="177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6" name="Rectangle 469">
              <a:extLst>
                <a:ext uri="{FF2B5EF4-FFF2-40B4-BE49-F238E27FC236}">
                  <a16:creationId xmlns:a16="http://schemas.microsoft.com/office/drawing/2014/main" id="{8F13EBEC-B80C-49A6-B831-6A8166C8D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204046"/>
              <a:ext cx="299584" cy="17743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7" name="Rectangle 470">
              <a:extLst>
                <a:ext uri="{FF2B5EF4-FFF2-40B4-BE49-F238E27FC236}">
                  <a16:creationId xmlns:a16="http://schemas.microsoft.com/office/drawing/2014/main" id="{00CB860C-28C7-44E5-A10C-E3B079356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248925"/>
              <a:ext cx="299584" cy="187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8" name="Rectangle 471">
              <a:extLst>
                <a:ext uri="{FF2B5EF4-FFF2-40B4-BE49-F238E27FC236}">
                  <a16:creationId xmlns:a16="http://schemas.microsoft.com/office/drawing/2014/main" id="{7FFB6570-11FF-4E7F-A807-1349C39D0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248925"/>
              <a:ext cx="299584" cy="18786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69" name="Rectangle 472">
              <a:extLst>
                <a:ext uri="{FF2B5EF4-FFF2-40B4-BE49-F238E27FC236}">
                  <a16:creationId xmlns:a16="http://schemas.microsoft.com/office/drawing/2014/main" id="{2B48D3D5-6C9C-40BB-B06A-71037040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295890"/>
              <a:ext cx="299584" cy="166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0" name="Rectangle 473">
              <a:extLst>
                <a:ext uri="{FF2B5EF4-FFF2-40B4-BE49-F238E27FC236}">
                  <a16:creationId xmlns:a16="http://schemas.microsoft.com/office/drawing/2014/main" id="{AA226DE5-3482-4954-BD7A-29937E0D9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295890"/>
              <a:ext cx="299584" cy="16699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1" name="Rectangle 474">
              <a:extLst>
                <a:ext uri="{FF2B5EF4-FFF2-40B4-BE49-F238E27FC236}">
                  <a16:creationId xmlns:a16="http://schemas.microsoft.com/office/drawing/2014/main" id="{1392B6B1-2985-4252-9A00-281880EBD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340769"/>
              <a:ext cx="299584" cy="166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2" name="Rectangle 475">
              <a:extLst>
                <a:ext uri="{FF2B5EF4-FFF2-40B4-BE49-F238E27FC236}">
                  <a16:creationId xmlns:a16="http://schemas.microsoft.com/office/drawing/2014/main" id="{0692502F-5838-4FF5-8AB9-8A40D060B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5560" y="7340769"/>
              <a:ext cx="299584" cy="16699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3" name="Rectangle 476">
              <a:extLst>
                <a:ext uri="{FF2B5EF4-FFF2-40B4-BE49-F238E27FC236}">
                  <a16:creationId xmlns:a16="http://schemas.microsoft.com/office/drawing/2014/main" id="{B256221A-32F9-4AFD-AAD9-02BA61F79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115333"/>
              <a:ext cx="298540" cy="18786"/>
            </a:xfrm>
            <a:prstGeom prst="rect">
              <a:avLst/>
            </a:prstGeom>
            <a:solidFill>
              <a:srgbClr val="D8D4C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4" name="Rectangle 477">
              <a:extLst>
                <a:ext uri="{FF2B5EF4-FFF2-40B4-BE49-F238E27FC236}">
                  <a16:creationId xmlns:a16="http://schemas.microsoft.com/office/drawing/2014/main" id="{1CB199CB-6B90-430D-AF01-748A76F53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115333"/>
              <a:ext cx="298540" cy="18786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Rectangle 478">
              <a:extLst>
                <a:ext uri="{FF2B5EF4-FFF2-40B4-BE49-F238E27FC236}">
                  <a16:creationId xmlns:a16="http://schemas.microsoft.com/office/drawing/2014/main" id="{3ECD36BA-F81F-464F-8602-101BB3204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164386"/>
              <a:ext cx="298540" cy="17743"/>
            </a:xfrm>
            <a:prstGeom prst="rect">
              <a:avLst/>
            </a:prstGeom>
            <a:solidFill>
              <a:srgbClr val="D8D4C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6" name="Rectangle 479">
              <a:extLst>
                <a:ext uri="{FF2B5EF4-FFF2-40B4-BE49-F238E27FC236}">
                  <a16:creationId xmlns:a16="http://schemas.microsoft.com/office/drawing/2014/main" id="{62A8BAE2-0F60-4566-B0DE-65A7CE845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164386"/>
              <a:ext cx="298540" cy="17743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7" name="Rectangle 480">
              <a:extLst>
                <a:ext uri="{FF2B5EF4-FFF2-40B4-BE49-F238E27FC236}">
                  <a16:creationId xmlns:a16="http://schemas.microsoft.com/office/drawing/2014/main" id="{3089F4E9-764E-42C5-BB23-332A21B1A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213439"/>
              <a:ext cx="298540" cy="17742"/>
            </a:xfrm>
            <a:prstGeom prst="rect">
              <a:avLst/>
            </a:prstGeom>
            <a:solidFill>
              <a:srgbClr val="D8D4C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8" name="Rectangle 481">
              <a:extLst>
                <a:ext uri="{FF2B5EF4-FFF2-40B4-BE49-F238E27FC236}">
                  <a16:creationId xmlns:a16="http://schemas.microsoft.com/office/drawing/2014/main" id="{DB8F5D82-674B-4045-9793-EEA99E91D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213439"/>
              <a:ext cx="298540" cy="17742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79" name="Rectangle 482">
              <a:extLst>
                <a:ext uri="{FF2B5EF4-FFF2-40B4-BE49-F238E27FC236}">
                  <a16:creationId xmlns:a16="http://schemas.microsoft.com/office/drawing/2014/main" id="{62AD769E-89B1-4073-96E5-94FCA02F8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262492"/>
              <a:ext cx="298540" cy="16699"/>
            </a:xfrm>
            <a:prstGeom prst="rect">
              <a:avLst/>
            </a:prstGeom>
            <a:solidFill>
              <a:srgbClr val="D8D4C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Rectangle 483">
              <a:extLst>
                <a:ext uri="{FF2B5EF4-FFF2-40B4-BE49-F238E27FC236}">
                  <a16:creationId xmlns:a16="http://schemas.microsoft.com/office/drawing/2014/main" id="{6C8F4823-3668-4B07-8719-8E2F228C7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262492"/>
              <a:ext cx="298540" cy="16699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1" name="Rectangle 484">
              <a:extLst>
                <a:ext uri="{FF2B5EF4-FFF2-40B4-BE49-F238E27FC236}">
                  <a16:creationId xmlns:a16="http://schemas.microsoft.com/office/drawing/2014/main" id="{DD2842D0-A061-4C2D-AEFA-75B47C918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309458"/>
              <a:ext cx="298540" cy="19830"/>
            </a:xfrm>
            <a:prstGeom prst="rect">
              <a:avLst/>
            </a:prstGeom>
            <a:solidFill>
              <a:srgbClr val="D8D4C9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2" name="Rectangle 485">
              <a:extLst>
                <a:ext uri="{FF2B5EF4-FFF2-40B4-BE49-F238E27FC236}">
                  <a16:creationId xmlns:a16="http://schemas.microsoft.com/office/drawing/2014/main" id="{679B4FB1-357C-4895-97CA-ABD71C153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309458"/>
              <a:ext cx="298540" cy="1983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3" name="Rectangle 486">
              <a:extLst>
                <a:ext uri="{FF2B5EF4-FFF2-40B4-BE49-F238E27FC236}">
                  <a16:creationId xmlns:a16="http://schemas.microsoft.com/office/drawing/2014/main" id="{9C7EBBA1-CD0C-4556-9415-590C9DEB3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357468"/>
              <a:ext cx="298540" cy="1983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4" name="Rectangle 487">
              <a:extLst>
                <a:ext uri="{FF2B5EF4-FFF2-40B4-BE49-F238E27FC236}">
                  <a16:creationId xmlns:a16="http://schemas.microsoft.com/office/drawing/2014/main" id="{71419BEC-F101-49BB-9D3A-56927C68B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357468"/>
              <a:ext cx="298540" cy="1983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5" name="Rectangle 488">
              <a:extLst>
                <a:ext uri="{FF2B5EF4-FFF2-40B4-BE49-F238E27FC236}">
                  <a16:creationId xmlns:a16="http://schemas.microsoft.com/office/drawing/2014/main" id="{30FEB6DD-7799-4A0A-BAAF-842C7ACCF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406520"/>
              <a:ext cx="298540" cy="1774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Rectangle 489">
              <a:extLst>
                <a:ext uri="{FF2B5EF4-FFF2-40B4-BE49-F238E27FC236}">
                  <a16:creationId xmlns:a16="http://schemas.microsoft.com/office/drawing/2014/main" id="{8A0B71BC-B2BE-4A45-9A79-A12204BBB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406520"/>
              <a:ext cx="298540" cy="17743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7" name="Rectangle 490">
              <a:extLst>
                <a:ext uri="{FF2B5EF4-FFF2-40B4-BE49-F238E27FC236}">
                  <a16:creationId xmlns:a16="http://schemas.microsoft.com/office/drawing/2014/main" id="{8713902F-2DD6-442A-A53D-890C80AF4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455574"/>
              <a:ext cx="298540" cy="1774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8" name="Rectangle 491">
              <a:extLst>
                <a:ext uri="{FF2B5EF4-FFF2-40B4-BE49-F238E27FC236}">
                  <a16:creationId xmlns:a16="http://schemas.microsoft.com/office/drawing/2014/main" id="{E69FA257-30BB-47A5-A1FE-607FD5A73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455574"/>
              <a:ext cx="298540" cy="17742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89" name="Freeform 492">
              <a:extLst>
                <a:ext uri="{FF2B5EF4-FFF2-40B4-BE49-F238E27FC236}">
                  <a16:creationId xmlns:a16="http://schemas.microsoft.com/office/drawing/2014/main" id="{24384ABB-88A5-4C18-BDCD-207FB2531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377" y="6936863"/>
              <a:ext cx="77245" cy="306843"/>
            </a:xfrm>
            <a:custGeom>
              <a:avLst/>
              <a:gdLst>
                <a:gd name="T0" fmla="*/ 60 w 60"/>
                <a:gd name="T1" fmla="*/ 238 h 238"/>
                <a:gd name="T2" fmla="*/ 30 w 60"/>
                <a:gd name="T3" fmla="*/ 197 h 238"/>
                <a:gd name="T4" fmla="*/ 0 w 60"/>
                <a:gd name="T5" fmla="*/ 238 h 238"/>
                <a:gd name="T6" fmla="*/ 0 w 60"/>
                <a:gd name="T7" fmla="*/ 0 h 238"/>
                <a:gd name="T8" fmla="*/ 60 w 60"/>
                <a:gd name="T9" fmla="*/ 0 h 238"/>
                <a:gd name="T10" fmla="*/ 60 w 60"/>
                <a:gd name="T1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38">
                  <a:moveTo>
                    <a:pt x="60" y="238"/>
                  </a:moveTo>
                  <a:lnTo>
                    <a:pt x="30" y="197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238"/>
                  </a:lnTo>
                  <a:close/>
                </a:path>
              </a:pathLst>
            </a:custGeom>
            <a:solidFill>
              <a:srgbClr val="268D9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0" name="Freeform 493">
              <a:extLst>
                <a:ext uri="{FF2B5EF4-FFF2-40B4-BE49-F238E27FC236}">
                  <a16:creationId xmlns:a16="http://schemas.microsoft.com/office/drawing/2014/main" id="{1C77610C-31A5-48A5-BBC4-B1675C67C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377" y="6936863"/>
              <a:ext cx="77245" cy="306843"/>
            </a:xfrm>
            <a:custGeom>
              <a:avLst/>
              <a:gdLst>
                <a:gd name="T0" fmla="*/ 60 w 60"/>
                <a:gd name="T1" fmla="*/ 238 h 238"/>
                <a:gd name="T2" fmla="*/ 30 w 60"/>
                <a:gd name="T3" fmla="*/ 197 h 238"/>
                <a:gd name="T4" fmla="*/ 0 w 60"/>
                <a:gd name="T5" fmla="*/ 238 h 238"/>
                <a:gd name="T6" fmla="*/ 0 w 60"/>
                <a:gd name="T7" fmla="*/ 0 h 238"/>
                <a:gd name="T8" fmla="*/ 60 w 60"/>
                <a:gd name="T9" fmla="*/ 0 h 238"/>
                <a:gd name="T10" fmla="*/ 60 w 60"/>
                <a:gd name="T11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238">
                  <a:moveTo>
                    <a:pt x="60" y="238"/>
                  </a:moveTo>
                  <a:lnTo>
                    <a:pt x="30" y="197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238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1" name="Freeform 494">
              <a:extLst>
                <a:ext uri="{FF2B5EF4-FFF2-40B4-BE49-F238E27FC236}">
                  <a16:creationId xmlns:a16="http://schemas.microsoft.com/office/drawing/2014/main" id="{24140F8F-BB28-4047-9BEF-D16CF5C38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7399" y="6942082"/>
              <a:ext cx="58455" cy="82451"/>
            </a:xfrm>
            <a:custGeom>
              <a:avLst/>
              <a:gdLst>
                <a:gd name="T0" fmla="*/ 40 w 40"/>
                <a:gd name="T1" fmla="*/ 0 h 57"/>
                <a:gd name="T2" fmla="*/ 0 w 40"/>
                <a:gd name="T3" fmla="*/ 0 h 57"/>
                <a:gd name="T4" fmla="*/ 0 w 40"/>
                <a:gd name="T5" fmla="*/ 1 h 57"/>
                <a:gd name="T6" fmla="*/ 12 w 40"/>
                <a:gd name="T7" fmla="*/ 7 h 57"/>
                <a:gd name="T8" fmla="*/ 17 w 40"/>
                <a:gd name="T9" fmla="*/ 23 h 57"/>
                <a:gd name="T10" fmla="*/ 0 w 40"/>
                <a:gd name="T11" fmla="*/ 57 h 57"/>
                <a:gd name="T12" fmla="*/ 40 w 40"/>
                <a:gd name="T13" fmla="*/ 25 h 57"/>
                <a:gd name="T14" fmla="*/ 40 w 40"/>
                <a:gd name="T1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7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8" y="10"/>
                    <a:pt x="20" y="17"/>
                    <a:pt x="17" y="2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2" name="Freeform 495">
              <a:extLst>
                <a:ext uri="{FF2B5EF4-FFF2-40B4-BE49-F238E27FC236}">
                  <a16:creationId xmlns:a16="http://schemas.microsoft.com/office/drawing/2014/main" id="{415D3D1A-509B-40A4-BCF6-A8DF6569D3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1486" y="6942082"/>
              <a:ext cx="395619" cy="618904"/>
            </a:xfrm>
            <a:custGeom>
              <a:avLst/>
              <a:gdLst>
                <a:gd name="T0" fmla="*/ 32 w 307"/>
                <a:gd name="T1" fmla="*/ 300 h 480"/>
                <a:gd name="T2" fmla="*/ 32 w 307"/>
                <a:gd name="T3" fmla="*/ 285 h 480"/>
                <a:gd name="T4" fmla="*/ 264 w 307"/>
                <a:gd name="T5" fmla="*/ 285 h 480"/>
                <a:gd name="T6" fmla="*/ 264 w 307"/>
                <a:gd name="T7" fmla="*/ 300 h 480"/>
                <a:gd name="T8" fmla="*/ 32 w 307"/>
                <a:gd name="T9" fmla="*/ 300 h 480"/>
                <a:gd name="T10" fmla="*/ 32 w 307"/>
                <a:gd name="T11" fmla="*/ 261 h 480"/>
                <a:gd name="T12" fmla="*/ 32 w 307"/>
                <a:gd name="T13" fmla="*/ 248 h 480"/>
                <a:gd name="T14" fmla="*/ 264 w 307"/>
                <a:gd name="T15" fmla="*/ 248 h 480"/>
                <a:gd name="T16" fmla="*/ 264 w 307"/>
                <a:gd name="T17" fmla="*/ 261 h 480"/>
                <a:gd name="T18" fmla="*/ 32 w 307"/>
                <a:gd name="T19" fmla="*/ 261 h 480"/>
                <a:gd name="T20" fmla="*/ 32 w 307"/>
                <a:gd name="T21" fmla="*/ 62 h 480"/>
                <a:gd name="T22" fmla="*/ 32 w 307"/>
                <a:gd name="T23" fmla="*/ 48 h 480"/>
                <a:gd name="T24" fmla="*/ 126 w 307"/>
                <a:gd name="T25" fmla="*/ 48 h 480"/>
                <a:gd name="T26" fmla="*/ 126 w 307"/>
                <a:gd name="T27" fmla="*/ 62 h 480"/>
                <a:gd name="T28" fmla="*/ 32 w 307"/>
                <a:gd name="T29" fmla="*/ 62 h 480"/>
                <a:gd name="T30" fmla="*/ 307 w 307"/>
                <a:gd name="T31" fmla="*/ 0 h 480"/>
                <a:gd name="T32" fmla="*/ 298 w 307"/>
                <a:gd name="T33" fmla="*/ 0 h 480"/>
                <a:gd name="T34" fmla="*/ 298 w 307"/>
                <a:gd name="T35" fmla="*/ 234 h 480"/>
                <a:gd name="T36" fmla="*/ 268 w 307"/>
                <a:gd name="T37" fmla="*/ 193 h 480"/>
                <a:gd name="T38" fmla="*/ 256 w 307"/>
                <a:gd name="T39" fmla="*/ 210 h 480"/>
                <a:gd name="T40" fmla="*/ 264 w 307"/>
                <a:gd name="T41" fmla="*/ 210 h 480"/>
                <a:gd name="T42" fmla="*/ 264 w 307"/>
                <a:gd name="T43" fmla="*/ 224 h 480"/>
                <a:gd name="T44" fmla="*/ 246 w 307"/>
                <a:gd name="T45" fmla="*/ 224 h 480"/>
                <a:gd name="T46" fmla="*/ 238 w 307"/>
                <a:gd name="T47" fmla="*/ 234 h 480"/>
                <a:gd name="T48" fmla="*/ 238 w 307"/>
                <a:gd name="T49" fmla="*/ 224 h 480"/>
                <a:gd name="T50" fmla="*/ 32 w 307"/>
                <a:gd name="T51" fmla="*/ 224 h 480"/>
                <a:gd name="T52" fmla="*/ 32 w 307"/>
                <a:gd name="T53" fmla="*/ 210 h 480"/>
                <a:gd name="T54" fmla="*/ 238 w 307"/>
                <a:gd name="T55" fmla="*/ 210 h 480"/>
                <a:gd name="T56" fmla="*/ 238 w 307"/>
                <a:gd name="T57" fmla="*/ 186 h 480"/>
                <a:gd name="T58" fmla="*/ 32 w 307"/>
                <a:gd name="T59" fmla="*/ 186 h 480"/>
                <a:gd name="T60" fmla="*/ 32 w 307"/>
                <a:gd name="T61" fmla="*/ 172 h 480"/>
                <a:gd name="T62" fmla="*/ 238 w 307"/>
                <a:gd name="T63" fmla="*/ 172 h 480"/>
                <a:gd name="T64" fmla="*/ 238 w 307"/>
                <a:gd name="T65" fmla="*/ 149 h 480"/>
                <a:gd name="T66" fmla="*/ 32 w 307"/>
                <a:gd name="T67" fmla="*/ 149 h 480"/>
                <a:gd name="T68" fmla="*/ 32 w 307"/>
                <a:gd name="T69" fmla="*/ 134 h 480"/>
                <a:gd name="T70" fmla="*/ 238 w 307"/>
                <a:gd name="T71" fmla="*/ 134 h 480"/>
                <a:gd name="T72" fmla="*/ 238 w 307"/>
                <a:gd name="T73" fmla="*/ 112 h 480"/>
                <a:gd name="T74" fmla="*/ 32 w 307"/>
                <a:gd name="T75" fmla="*/ 112 h 480"/>
                <a:gd name="T76" fmla="*/ 32 w 307"/>
                <a:gd name="T77" fmla="*/ 97 h 480"/>
                <a:gd name="T78" fmla="*/ 238 w 307"/>
                <a:gd name="T79" fmla="*/ 97 h 480"/>
                <a:gd name="T80" fmla="*/ 238 w 307"/>
                <a:gd name="T81" fmla="*/ 0 h 480"/>
                <a:gd name="T82" fmla="*/ 0 w 307"/>
                <a:gd name="T83" fmla="*/ 0 h 480"/>
                <a:gd name="T84" fmla="*/ 0 w 307"/>
                <a:gd name="T85" fmla="*/ 480 h 480"/>
                <a:gd name="T86" fmla="*/ 49 w 307"/>
                <a:gd name="T87" fmla="*/ 480 h 480"/>
                <a:gd name="T88" fmla="*/ 135 w 307"/>
                <a:gd name="T89" fmla="*/ 412 h 480"/>
                <a:gd name="T90" fmla="*/ 32 w 307"/>
                <a:gd name="T91" fmla="*/ 412 h 480"/>
                <a:gd name="T92" fmla="*/ 32 w 307"/>
                <a:gd name="T93" fmla="*/ 398 h 480"/>
                <a:gd name="T94" fmla="*/ 153 w 307"/>
                <a:gd name="T95" fmla="*/ 398 h 480"/>
                <a:gd name="T96" fmla="*/ 182 w 307"/>
                <a:gd name="T97" fmla="*/ 374 h 480"/>
                <a:gd name="T98" fmla="*/ 32 w 307"/>
                <a:gd name="T99" fmla="*/ 374 h 480"/>
                <a:gd name="T100" fmla="*/ 32 w 307"/>
                <a:gd name="T101" fmla="*/ 360 h 480"/>
                <a:gd name="T102" fmla="*/ 200 w 307"/>
                <a:gd name="T103" fmla="*/ 360 h 480"/>
                <a:gd name="T104" fmla="*/ 229 w 307"/>
                <a:gd name="T105" fmla="*/ 337 h 480"/>
                <a:gd name="T106" fmla="*/ 32 w 307"/>
                <a:gd name="T107" fmla="*/ 337 h 480"/>
                <a:gd name="T108" fmla="*/ 32 w 307"/>
                <a:gd name="T109" fmla="*/ 322 h 480"/>
                <a:gd name="T110" fmla="*/ 247 w 307"/>
                <a:gd name="T111" fmla="*/ 322 h 480"/>
                <a:gd name="T112" fmla="*/ 307 w 307"/>
                <a:gd name="T113" fmla="*/ 275 h 480"/>
                <a:gd name="T114" fmla="*/ 307 w 307"/>
                <a:gd name="T115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7" h="480">
                  <a:moveTo>
                    <a:pt x="32" y="300"/>
                  </a:moveTo>
                  <a:lnTo>
                    <a:pt x="32" y="285"/>
                  </a:lnTo>
                  <a:lnTo>
                    <a:pt x="264" y="285"/>
                  </a:lnTo>
                  <a:lnTo>
                    <a:pt x="264" y="300"/>
                  </a:lnTo>
                  <a:lnTo>
                    <a:pt x="32" y="300"/>
                  </a:lnTo>
                  <a:close/>
                  <a:moveTo>
                    <a:pt x="32" y="261"/>
                  </a:moveTo>
                  <a:lnTo>
                    <a:pt x="32" y="248"/>
                  </a:lnTo>
                  <a:lnTo>
                    <a:pt x="264" y="248"/>
                  </a:lnTo>
                  <a:lnTo>
                    <a:pt x="264" y="261"/>
                  </a:lnTo>
                  <a:lnTo>
                    <a:pt x="32" y="261"/>
                  </a:lnTo>
                  <a:close/>
                  <a:moveTo>
                    <a:pt x="32" y="62"/>
                  </a:moveTo>
                  <a:lnTo>
                    <a:pt x="32" y="48"/>
                  </a:lnTo>
                  <a:lnTo>
                    <a:pt x="126" y="48"/>
                  </a:lnTo>
                  <a:lnTo>
                    <a:pt x="126" y="62"/>
                  </a:lnTo>
                  <a:lnTo>
                    <a:pt x="32" y="62"/>
                  </a:lnTo>
                  <a:close/>
                  <a:moveTo>
                    <a:pt x="307" y="0"/>
                  </a:moveTo>
                  <a:lnTo>
                    <a:pt x="298" y="0"/>
                  </a:lnTo>
                  <a:lnTo>
                    <a:pt x="298" y="234"/>
                  </a:lnTo>
                  <a:lnTo>
                    <a:pt x="268" y="193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4" y="224"/>
                  </a:lnTo>
                  <a:lnTo>
                    <a:pt x="246" y="224"/>
                  </a:lnTo>
                  <a:lnTo>
                    <a:pt x="238" y="234"/>
                  </a:lnTo>
                  <a:lnTo>
                    <a:pt x="238" y="224"/>
                  </a:lnTo>
                  <a:lnTo>
                    <a:pt x="32" y="224"/>
                  </a:lnTo>
                  <a:lnTo>
                    <a:pt x="32" y="210"/>
                  </a:lnTo>
                  <a:lnTo>
                    <a:pt x="238" y="210"/>
                  </a:lnTo>
                  <a:lnTo>
                    <a:pt x="238" y="186"/>
                  </a:lnTo>
                  <a:lnTo>
                    <a:pt x="32" y="186"/>
                  </a:lnTo>
                  <a:lnTo>
                    <a:pt x="32" y="172"/>
                  </a:lnTo>
                  <a:lnTo>
                    <a:pt x="238" y="172"/>
                  </a:lnTo>
                  <a:lnTo>
                    <a:pt x="238" y="149"/>
                  </a:lnTo>
                  <a:lnTo>
                    <a:pt x="32" y="149"/>
                  </a:lnTo>
                  <a:lnTo>
                    <a:pt x="32" y="134"/>
                  </a:lnTo>
                  <a:lnTo>
                    <a:pt x="238" y="134"/>
                  </a:lnTo>
                  <a:lnTo>
                    <a:pt x="238" y="112"/>
                  </a:lnTo>
                  <a:lnTo>
                    <a:pt x="32" y="112"/>
                  </a:lnTo>
                  <a:lnTo>
                    <a:pt x="32" y="97"/>
                  </a:lnTo>
                  <a:lnTo>
                    <a:pt x="238" y="97"/>
                  </a:lnTo>
                  <a:lnTo>
                    <a:pt x="238" y="0"/>
                  </a:lnTo>
                  <a:lnTo>
                    <a:pt x="0" y="0"/>
                  </a:lnTo>
                  <a:lnTo>
                    <a:pt x="0" y="480"/>
                  </a:lnTo>
                  <a:lnTo>
                    <a:pt x="49" y="480"/>
                  </a:lnTo>
                  <a:lnTo>
                    <a:pt x="135" y="412"/>
                  </a:lnTo>
                  <a:lnTo>
                    <a:pt x="32" y="412"/>
                  </a:lnTo>
                  <a:lnTo>
                    <a:pt x="32" y="398"/>
                  </a:lnTo>
                  <a:lnTo>
                    <a:pt x="153" y="398"/>
                  </a:lnTo>
                  <a:lnTo>
                    <a:pt x="182" y="374"/>
                  </a:lnTo>
                  <a:lnTo>
                    <a:pt x="32" y="374"/>
                  </a:lnTo>
                  <a:lnTo>
                    <a:pt x="32" y="360"/>
                  </a:lnTo>
                  <a:lnTo>
                    <a:pt x="200" y="360"/>
                  </a:lnTo>
                  <a:lnTo>
                    <a:pt x="229" y="337"/>
                  </a:lnTo>
                  <a:lnTo>
                    <a:pt x="32" y="337"/>
                  </a:lnTo>
                  <a:lnTo>
                    <a:pt x="32" y="322"/>
                  </a:lnTo>
                  <a:lnTo>
                    <a:pt x="247" y="322"/>
                  </a:lnTo>
                  <a:lnTo>
                    <a:pt x="307" y="275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3" name="Freeform 496">
              <a:extLst>
                <a:ext uri="{FF2B5EF4-FFF2-40B4-BE49-F238E27FC236}">
                  <a16:creationId xmlns:a16="http://schemas.microsoft.com/office/drawing/2014/main" id="{FBD7016F-59AD-4038-A71D-016E85462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1486" y="6942082"/>
              <a:ext cx="395619" cy="618904"/>
            </a:xfrm>
            <a:custGeom>
              <a:avLst/>
              <a:gdLst>
                <a:gd name="T0" fmla="*/ 32 w 307"/>
                <a:gd name="T1" fmla="*/ 300 h 480"/>
                <a:gd name="T2" fmla="*/ 32 w 307"/>
                <a:gd name="T3" fmla="*/ 285 h 480"/>
                <a:gd name="T4" fmla="*/ 264 w 307"/>
                <a:gd name="T5" fmla="*/ 285 h 480"/>
                <a:gd name="T6" fmla="*/ 264 w 307"/>
                <a:gd name="T7" fmla="*/ 300 h 480"/>
                <a:gd name="T8" fmla="*/ 32 w 307"/>
                <a:gd name="T9" fmla="*/ 300 h 480"/>
                <a:gd name="T10" fmla="*/ 32 w 307"/>
                <a:gd name="T11" fmla="*/ 261 h 480"/>
                <a:gd name="T12" fmla="*/ 32 w 307"/>
                <a:gd name="T13" fmla="*/ 248 h 480"/>
                <a:gd name="T14" fmla="*/ 264 w 307"/>
                <a:gd name="T15" fmla="*/ 248 h 480"/>
                <a:gd name="T16" fmla="*/ 264 w 307"/>
                <a:gd name="T17" fmla="*/ 261 h 480"/>
                <a:gd name="T18" fmla="*/ 32 w 307"/>
                <a:gd name="T19" fmla="*/ 261 h 480"/>
                <a:gd name="T20" fmla="*/ 32 w 307"/>
                <a:gd name="T21" fmla="*/ 62 h 480"/>
                <a:gd name="T22" fmla="*/ 32 w 307"/>
                <a:gd name="T23" fmla="*/ 48 h 480"/>
                <a:gd name="T24" fmla="*/ 126 w 307"/>
                <a:gd name="T25" fmla="*/ 48 h 480"/>
                <a:gd name="T26" fmla="*/ 126 w 307"/>
                <a:gd name="T27" fmla="*/ 62 h 480"/>
                <a:gd name="T28" fmla="*/ 32 w 307"/>
                <a:gd name="T29" fmla="*/ 62 h 480"/>
                <a:gd name="T30" fmla="*/ 307 w 307"/>
                <a:gd name="T31" fmla="*/ 0 h 480"/>
                <a:gd name="T32" fmla="*/ 298 w 307"/>
                <a:gd name="T33" fmla="*/ 0 h 480"/>
                <a:gd name="T34" fmla="*/ 298 w 307"/>
                <a:gd name="T35" fmla="*/ 234 h 480"/>
                <a:gd name="T36" fmla="*/ 268 w 307"/>
                <a:gd name="T37" fmla="*/ 193 h 480"/>
                <a:gd name="T38" fmla="*/ 256 w 307"/>
                <a:gd name="T39" fmla="*/ 210 h 480"/>
                <a:gd name="T40" fmla="*/ 264 w 307"/>
                <a:gd name="T41" fmla="*/ 210 h 480"/>
                <a:gd name="T42" fmla="*/ 264 w 307"/>
                <a:gd name="T43" fmla="*/ 224 h 480"/>
                <a:gd name="T44" fmla="*/ 246 w 307"/>
                <a:gd name="T45" fmla="*/ 224 h 480"/>
                <a:gd name="T46" fmla="*/ 238 w 307"/>
                <a:gd name="T47" fmla="*/ 234 h 480"/>
                <a:gd name="T48" fmla="*/ 238 w 307"/>
                <a:gd name="T49" fmla="*/ 224 h 480"/>
                <a:gd name="T50" fmla="*/ 32 w 307"/>
                <a:gd name="T51" fmla="*/ 224 h 480"/>
                <a:gd name="T52" fmla="*/ 32 w 307"/>
                <a:gd name="T53" fmla="*/ 210 h 480"/>
                <a:gd name="T54" fmla="*/ 238 w 307"/>
                <a:gd name="T55" fmla="*/ 210 h 480"/>
                <a:gd name="T56" fmla="*/ 238 w 307"/>
                <a:gd name="T57" fmla="*/ 186 h 480"/>
                <a:gd name="T58" fmla="*/ 32 w 307"/>
                <a:gd name="T59" fmla="*/ 186 h 480"/>
                <a:gd name="T60" fmla="*/ 32 w 307"/>
                <a:gd name="T61" fmla="*/ 172 h 480"/>
                <a:gd name="T62" fmla="*/ 238 w 307"/>
                <a:gd name="T63" fmla="*/ 172 h 480"/>
                <a:gd name="T64" fmla="*/ 238 w 307"/>
                <a:gd name="T65" fmla="*/ 149 h 480"/>
                <a:gd name="T66" fmla="*/ 32 w 307"/>
                <a:gd name="T67" fmla="*/ 149 h 480"/>
                <a:gd name="T68" fmla="*/ 32 w 307"/>
                <a:gd name="T69" fmla="*/ 134 h 480"/>
                <a:gd name="T70" fmla="*/ 238 w 307"/>
                <a:gd name="T71" fmla="*/ 134 h 480"/>
                <a:gd name="T72" fmla="*/ 238 w 307"/>
                <a:gd name="T73" fmla="*/ 112 h 480"/>
                <a:gd name="T74" fmla="*/ 32 w 307"/>
                <a:gd name="T75" fmla="*/ 112 h 480"/>
                <a:gd name="T76" fmla="*/ 32 w 307"/>
                <a:gd name="T77" fmla="*/ 97 h 480"/>
                <a:gd name="T78" fmla="*/ 238 w 307"/>
                <a:gd name="T79" fmla="*/ 97 h 480"/>
                <a:gd name="T80" fmla="*/ 238 w 307"/>
                <a:gd name="T81" fmla="*/ 0 h 480"/>
                <a:gd name="T82" fmla="*/ 0 w 307"/>
                <a:gd name="T83" fmla="*/ 0 h 480"/>
                <a:gd name="T84" fmla="*/ 0 w 307"/>
                <a:gd name="T85" fmla="*/ 480 h 480"/>
                <a:gd name="T86" fmla="*/ 49 w 307"/>
                <a:gd name="T87" fmla="*/ 480 h 480"/>
                <a:gd name="T88" fmla="*/ 135 w 307"/>
                <a:gd name="T89" fmla="*/ 412 h 480"/>
                <a:gd name="T90" fmla="*/ 32 w 307"/>
                <a:gd name="T91" fmla="*/ 412 h 480"/>
                <a:gd name="T92" fmla="*/ 32 w 307"/>
                <a:gd name="T93" fmla="*/ 398 h 480"/>
                <a:gd name="T94" fmla="*/ 153 w 307"/>
                <a:gd name="T95" fmla="*/ 398 h 480"/>
                <a:gd name="T96" fmla="*/ 182 w 307"/>
                <a:gd name="T97" fmla="*/ 374 h 480"/>
                <a:gd name="T98" fmla="*/ 32 w 307"/>
                <a:gd name="T99" fmla="*/ 374 h 480"/>
                <a:gd name="T100" fmla="*/ 32 w 307"/>
                <a:gd name="T101" fmla="*/ 360 h 480"/>
                <a:gd name="T102" fmla="*/ 200 w 307"/>
                <a:gd name="T103" fmla="*/ 360 h 480"/>
                <a:gd name="T104" fmla="*/ 229 w 307"/>
                <a:gd name="T105" fmla="*/ 337 h 480"/>
                <a:gd name="T106" fmla="*/ 32 w 307"/>
                <a:gd name="T107" fmla="*/ 337 h 480"/>
                <a:gd name="T108" fmla="*/ 32 w 307"/>
                <a:gd name="T109" fmla="*/ 322 h 480"/>
                <a:gd name="T110" fmla="*/ 247 w 307"/>
                <a:gd name="T111" fmla="*/ 322 h 480"/>
                <a:gd name="T112" fmla="*/ 307 w 307"/>
                <a:gd name="T113" fmla="*/ 275 h 480"/>
                <a:gd name="T114" fmla="*/ 307 w 307"/>
                <a:gd name="T115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7" h="480">
                  <a:moveTo>
                    <a:pt x="32" y="300"/>
                  </a:moveTo>
                  <a:lnTo>
                    <a:pt x="32" y="285"/>
                  </a:lnTo>
                  <a:lnTo>
                    <a:pt x="264" y="285"/>
                  </a:lnTo>
                  <a:lnTo>
                    <a:pt x="264" y="300"/>
                  </a:lnTo>
                  <a:lnTo>
                    <a:pt x="32" y="300"/>
                  </a:lnTo>
                  <a:moveTo>
                    <a:pt x="32" y="261"/>
                  </a:moveTo>
                  <a:lnTo>
                    <a:pt x="32" y="248"/>
                  </a:lnTo>
                  <a:lnTo>
                    <a:pt x="264" y="248"/>
                  </a:lnTo>
                  <a:lnTo>
                    <a:pt x="264" y="261"/>
                  </a:lnTo>
                  <a:lnTo>
                    <a:pt x="32" y="261"/>
                  </a:lnTo>
                  <a:moveTo>
                    <a:pt x="32" y="62"/>
                  </a:moveTo>
                  <a:lnTo>
                    <a:pt x="32" y="48"/>
                  </a:lnTo>
                  <a:lnTo>
                    <a:pt x="126" y="48"/>
                  </a:lnTo>
                  <a:lnTo>
                    <a:pt x="126" y="62"/>
                  </a:lnTo>
                  <a:lnTo>
                    <a:pt x="32" y="62"/>
                  </a:lnTo>
                  <a:moveTo>
                    <a:pt x="307" y="0"/>
                  </a:moveTo>
                  <a:lnTo>
                    <a:pt x="298" y="0"/>
                  </a:lnTo>
                  <a:lnTo>
                    <a:pt x="298" y="234"/>
                  </a:lnTo>
                  <a:lnTo>
                    <a:pt x="268" y="193"/>
                  </a:lnTo>
                  <a:lnTo>
                    <a:pt x="256" y="210"/>
                  </a:lnTo>
                  <a:lnTo>
                    <a:pt x="264" y="210"/>
                  </a:lnTo>
                  <a:lnTo>
                    <a:pt x="264" y="224"/>
                  </a:lnTo>
                  <a:lnTo>
                    <a:pt x="246" y="224"/>
                  </a:lnTo>
                  <a:lnTo>
                    <a:pt x="238" y="234"/>
                  </a:lnTo>
                  <a:lnTo>
                    <a:pt x="238" y="224"/>
                  </a:lnTo>
                  <a:lnTo>
                    <a:pt x="32" y="224"/>
                  </a:lnTo>
                  <a:lnTo>
                    <a:pt x="32" y="210"/>
                  </a:lnTo>
                  <a:lnTo>
                    <a:pt x="238" y="210"/>
                  </a:lnTo>
                  <a:lnTo>
                    <a:pt x="238" y="186"/>
                  </a:lnTo>
                  <a:lnTo>
                    <a:pt x="32" y="186"/>
                  </a:lnTo>
                  <a:lnTo>
                    <a:pt x="32" y="172"/>
                  </a:lnTo>
                  <a:lnTo>
                    <a:pt x="238" y="172"/>
                  </a:lnTo>
                  <a:lnTo>
                    <a:pt x="238" y="149"/>
                  </a:lnTo>
                  <a:lnTo>
                    <a:pt x="32" y="149"/>
                  </a:lnTo>
                  <a:lnTo>
                    <a:pt x="32" y="134"/>
                  </a:lnTo>
                  <a:lnTo>
                    <a:pt x="238" y="134"/>
                  </a:lnTo>
                  <a:lnTo>
                    <a:pt x="238" y="112"/>
                  </a:lnTo>
                  <a:lnTo>
                    <a:pt x="32" y="112"/>
                  </a:lnTo>
                  <a:lnTo>
                    <a:pt x="32" y="97"/>
                  </a:lnTo>
                  <a:lnTo>
                    <a:pt x="238" y="97"/>
                  </a:lnTo>
                  <a:lnTo>
                    <a:pt x="238" y="0"/>
                  </a:lnTo>
                  <a:lnTo>
                    <a:pt x="0" y="0"/>
                  </a:lnTo>
                  <a:lnTo>
                    <a:pt x="0" y="480"/>
                  </a:lnTo>
                  <a:lnTo>
                    <a:pt x="49" y="480"/>
                  </a:lnTo>
                  <a:lnTo>
                    <a:pt x="135" y="412"/>
                  </a:lnTo>
                  <a:lnTo>
                    <a:pt x="32" y="412"/>
                  </a:lnTo>
                  <a:lnTo>
                    <a:pt x="32" y="398"/>
                  </a:lnTo>
                  <a:lnTo>
                    <a:pt x="153" y="398"/>
                  </a:lnTo>
                  <a:lnTo>
                    <a:pt x="182" y="374"/>
                  </a:lnTo>
                  <a:lnTo>
                    <a:pt x="32" y="374"/>
                  </a:lnTo>
                  <a:lnTo>
                    <a:pt x="32" y="360"/>
                  </a:lnTo>
                  <a:lnTo>
                    <a:pt x="200" y="360"/>
                  </a:lnTo>
                  <a:lnTo>
                    <a:pt x="229" y="337"/>
                  </a:lnTo>
                  <a:lnTo>
                    <a:pt x="32" y="337"/>
                  </a:lnTo>
                  <a:lnTo>
                    <a:pt x="32" y="322"/>
                  </a:lnTo>
                  <a:lnTo>
                    <a:pt x="247" y="322"/>
                  </a:lnTo>
                  <a:lnTo>
                    <a:pt x="307" y="275"/>
                  </a:lnTo>
                  <a:lnTo>
                    <a:pt x="307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4" name="Freeform 497">
              <a:extLst>
                <a:ext uri="{FF2B5EF4-FFF2-40B4-BE49-F238E27FC236}">
                  <a16:creationId xmlns:a16="http://schemas.microsoft.com/office/drawing/2014/main" id="{5D63CF2A-5E2F-4A6D-80A9-EEC17F8E7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105" y="6942082"/>
              <a:ext cx="229646" cy="354852"/>
            </a:xfrm>
            <a:custGeom>
              <a:avLst/>
              <a:gdLst>
                <a:gd name="T0" fmla="*/ 178 w 178"/>
                <a:gd name="T1" fmla="*/ 0 h 275"/>
                <a:gd name="T2" fmla="*/ 0 w 178"/>
                <a:gd name="T3" fmla="*/ 0 h 275"/>
                <a:gd name="T4" fmla="*/ 0 w 178"/>
                <a:gd name="T5" fmla="*/ 275 h 275"/>
                <a:gd name="T6" fmla="*/ 45 w 178"/>
                <a:gd name="T7" fmla="*/ 240 h 275"/>
                <a:gd name="T8" fmla="*/ 45 w 178"/>
                <a:gd name="T9" fmla="*/ 238 h 275"/>
                <a:gd name="T10" fmla="*/ 46 w 178"/>
                <a:gd name="T11" fmla="*/ 238 h 275"/>
                <a:gd name="T12" fmla="*/ 69 w 178"/>
                <a:gd name="T13" fmla="*/ 220 h 275"/>
                <a:gd name="T14" fmla="*/ 71 w 178"/>
                <a:gd name="T15" fmla="*/ 217 h 275"/>
                <a:gd name="T16" fmla="*/ 45 w 178"/>
                <a:gd name="T17" fmla="*/ 217 h 275"/>
                <a:gd name="T18" fmla="*/ 45 w 178"/>
                <a:gd name="T19" fmla="*/ 203 h 275"/>
                <a:gd name="T20" fmla="*/ 78 w 178"/>
                <a:gd name="T21" fmla="*/ 203 h 275"/>
                <a:gd name="T22" fmla="*/ 84 w 178"/>
                <a:gd name="T23" fmla="*/ 189 h 275"/>
                <a:gd name="T24" fmla="*/ 84 w 178"/>
                <a:gd name="T25" fmla="*/ 189 h 275"/>
                <a:gd name="T26" fmla="*/ 89 w 178"/>
                <a:gd name="T27" fmla="*/ 181 h 275"/>
                <a:gd name="T28" fmla="*/ 45 w 178"/>
                <a:gd name="T29" fmla="*/ 181 h 275"/>
                <a:gd name="T30" fmla="*/ 45 w 178"/>
                <a:gd name="T31" fmla="*/ 168 h 275"/>
                <a:gd name="T32" fmla="*/ 96 w 178"/>
                <a:gd name="T33" fmla="*/ 168 h 275"/>
                <a:gd name="T34" fmla="*/ 106 w 178"/>
                <a:gd name="T35" fmla="*/ 147 h 275"/>
                <a:gd name="T36" fmla="*/ 45 w 178"/>
                <a:gd name="T37" fmla="*/ 147 h 275"/>
                <a:gd name="T38" fmla="*/ 45 w 178"/>
                <a:gd name="T39" fmla="*/ 132 h 275"/>
                <a:gd name="T40" fmla="*/ 114 w 178"/>
                <a:gd name="T41" fmla="*/ 132 h 275"/>
                <a:gd name="T42" fmla="*/ 124 w 178"/>
                <a:gd name="T43" fmla="*/ 112 h 275"/>
                <a:gd name="T44" fmla="*/ 45 w 178"/>
                <a:gd name="T45" fmla="*/ 112 h 275"/>
                <a:gd name="T46" fmla="*/ 45 w 178"/>
                <a:gd name="T47" fmla="*/ 97 h 275"/>
                <a:gd name="T48" fmla="*/ 132 w 178"/>
                <a:gd name="T49" fmla="*/ 97 h 275"/>
                <a:gd name="T50" fmla="*/ 159 w 178"/>
                <a:gd name="T51" fmla="*/ 42 h 275"/>
                <a:gd name="T52" fmla="*/ 157 w 178"/>
                <a:gd name="T53" fmla="*/ 41 h 275"/>
                <a:gd name="T54" fmla="*/ 178 w 178"/>
                <a:gd name="T55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75">
                  <a:moveTo>
                    <a:pt x="178" y="0"/>
                  </a:moveTo>
                  <a:lnTo>
                    <a:pt x="0" y="0"/>
                  </a:lnTo>
                  <a:lnTo>
                    <a:pt x="0" y="275"/>
                  </a:lnTo>
                  <a:lnTo>
                    <a:pt x="45" y="240"/>
                  </a:lnTo>
                  <a:lnTo>
                    <a:pt x="45" y="238"/>
                  </a:lnTo>
                  <a:lnTo>
                    <a:pt x="46" y="238"/>
                  </a:lnTo>
                  <a:lnTo>
                    <a:pt x="69" y="220"/>
                  </a:lnTo>
                  <a:lnTo>
                    <a:pt x="71" y="217"/>
                  </a:lnTo>
                  <a:lnTo>
                    <a:pt x="45" y="217"/>
                  </a:lnTo>
                  <a:lnTo>
                    <a:pt x="45" y="203"/>
                  </a:lnTo>
                  <a:lnTo>
                    <a:pt x="78" y="203"/>
                  </a:lnTo>
                  <a:lnTo>
                    <a:pt x="84" y="189"/>
                  </a:lnTo>
                  <a:lnTo>
                    <a:pt x="84" y="189"/>
                  </a:lnTo>
                  <a:lnTo>
                    <a:pt x="89" y="181"/>
                  </a:lnTo>
                  <a:lnTo>
                    <a:pt x="45" y="181"/>
                  </a:lnTo>
                  <a:lnTo>
                    <a:pt x="45" y="168"/>
                  </a:lnTo>
                  <a:lnTo>
                    <a:pt x="96" y="168"/>
                  </a:lnTo>
                  <a:lnTo>
                    <a:pt x="106" y="147"/>
                  </a:lnTo>
                  <a:lnTo>
                    <a:pt x="45" y="147"/>
                  </a:lnTo>
                  <a:lnTo>
                    <a:pt x="45" y="132"/>
                  </a:lnTo>
                  <a:lnTo>
                    <a:pt x="114" y="132"/>
                  </a:lnTo>
                  <a:lnTo>
                    <a:pt x="124" y="112"/>
                  </a:lnTo>
                  <a:lnTo>
                    <a:pt x="45" y="112"/>
                  </a:lnTo>
                  <a:lnTo>
                    <a:pt x="45" y="97"/>
                  </a:lnTo>
                  <a:lnTo>
                    <a:pt x="132" y="97"/>
                  </a:lnTo>
                  <a:lnTo>
                    <a:pt x="159" y="42"/>
                  </a:lnTo>
                  <a:lnTo>
                    <a:pt x="157" y="41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5" name="Freeform 498">
              <a:extLst>
                <a:ext uri="{FF2B5EF4-FFF2-40B4-BE49-F238E27FC236}">
                  <a16:creationId xmlns:a16="http://schemas.microsoft.com/office/drawing/2014/main" id="{280896E0-E443-4634-B715-A9DFA6139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7105" y="6942082"/>
              <a:ext cx="229646" cy="354852"/>
            </a:xfrm>
            <a:custGeom>
              <a:avLst/>
              <a:gdLst>
                <a:gd name="T0" fmla="*/ 178 w 178"/>
                <a:gd name="T1" fmla="*/ 0 h 275"/>
                <a:gd name="T2" fmla="*/ 0 w 178"/>
                <a:gd name="T3" fmla="*/ 0 h 275"/>
                <a:gd name="T4" fmla="*/ 0 w 178"/>
                <a:gd name="T5" fmla="*/ 275 h 275"/>
                <a:gd name="T6" fmla="*/ 45 w 178"/>
                <a:gd name="T7" fmla="*/ 240 h 275"/>
                <a:gd name="T8" fmla="*/ 45 w 178"/>
                <a:gd name="T9" fmla="*/ 238 h 275"/>
                <a:gd name="T10" fmla="*/ 46 w 178"/>
                <a:gd name="T11" fmla="*/ 238 h 275"/>
                <a:gd name="T12" fmla="*/ 69 w 178"/>
                <a:gd name="T13" fmla="*/ 220 h 275"/>
                <a:gd name="T14" fmla="*/ 71 w 178"/>
                <a:gd name="T15" fmla="*/ 217 h 275"/>
                <a:gd name="T16" fmla="*/ 45 w 178"/>
                <a:gd name="T17" fmla="*/ 217 h 275"/>
                <a:gd name="T18" fmla="*/ 45 w 178"/>
                <a:gd name="T19" fmla="*/ 203 h 275"/>
                <a:gd name="T20" fmla="*/ 78 w 178"/>
                <a:gd name="T21" fmla="*/ 203 h 275"/>
                <a:gd name="T22" fmla="*/ 84 w 178"/>
                <a:gd name="T23" fmla="*/ 189 h 275"/>
                <a:gd name="T24" fmla="*/ 84 w 178"/>
                <a:gd name="T25" fmla="*/ 189 h 275"/>
                <a:gd name="T26" fmla="*/ 89 w 178"/>
                <a:gd name="T27" fmla="*/ 181 h 275"/>
                <a:gd name="T28" fmla="*/ 45 w 178"/>
                <a:gd name="T29" fmla="*/ 181 h 275"/>
                <a:gd name="T30" fmla="*/ 45 w 178"/>
                <a:gd name="T31" fmla="*/ 168 h 275"/>
                <a:gd name="T32" fmla="*/ 96 w 178"/>
                <a:gd name="T33" fmla="*/ 168 h 275"/>
                <a:gd name="T34" fmla="*/ 106 w 178"/>
                <a:gd name="T35" fmla="*/ 147 h 275"/>
                <a:gd name="T36" fmla="*/ 45 w 178"/>
                <a:gd name="T37" fmla="*/ 147 h 275"/>
                <a:gd name="T38" fmla="*/ 45 w 178"/>
                <a:gd name="T39" fmla="*/ 132 h 275"/>
                <a:gd name="T40" fmla="*/ 114 w 178"/>
                <a:gd name="T41" fmla="*/ 132 h 275"/>
                <a:gd name="T42" fmla="*/ 124 w 178"/>
                <a:gd name="T43" fmla="*/ 112 h 275"/>
                <a:gd name="T44" fmla="*/ 45 w 178"/>
                <a:gd name="T45" fmla="*/ 112 h 275"/>
                <a:gd name="T46" fmla="*/ 45 w 178"/>
                <a:gd name="T47" fmla="*/ 97 h 275"/>
                <a:gd name="T48" fmla="*/ 132 w 178"/>
                <a:gd name="T49" fmla="*/ 97 h 275"/>
                <a:gd name="T50" fmla="*/ 159 w 178"/>
                <a:gd name="T51" fmla="*/ 42 h 275"/>
                <a:gd name="T52" fmla="*/ 157 w 178"/>
                <a:gd name="T53" fmla="*/ 41 h 275"/>
                <a:gd name="T54" fmla="*/ 178 w 178"/>
                <a:gd name="T55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75">
                  <a:moveTo>
                    <a:pt x="178" y="0"/>
                  </a:moveTo>
                  <a:lnTo>
                    <a:pt x="0" y="0"/>
                  </a:lnTo>
                  <a:lnTo>
                    <a:pt x="0" y="275"/>
                  </a:lnTo>
                  <a:lnTo>
                    <a:pt x="45" y="240"/>
                  </a:lnTo>
                  <a:lnTo>
                    <a:pt x="45" y="238"/>
                  </a:lnTo>
                  <a:lnTo>
                    <a:pt x="46" y="238"/>
                  </a:lnTo>
                  <a:lnTo>
                    <a:pt x="69" y="220"/>
                  </a:lnTo>
                  <a:lnTo>
                    <a:pt x="71" y="217"/>
                  </a:lnTo>
                  <a:lnTo>
                    <a:pt x="45" y="217"/>
                  </a:lnTo>
                  <a:lnTo>
                    <a:pt x="45" y="203"/>
                  </a:lnTo>
                  <a:lnTo>
                    <a:pt x="78" y="203"/>
                  </a:lnTo>
                  <a:lnTo>
                    <a:pt x="84" y="189"/>
                  </a:lnTo>
                  <a:lnTo>
                    <a:pt x="84" y="189"/>
                  </a:lnTo>
                  <a:lnTo>
                    <a:pt x="89" y="181"/>
                  </a:lnTo>
                  <a:lnTo>
                    <a:pt x="45" y="181"/>
                  </a:lnTo>
                  <a:lnTo>
                    <a:pt x="45" y="168"/>
                  </a:lnTo>
                  <a:lnTo>
                    <a:pt x="96" y="168"/>
                  </a:lnTo>
                  <a:lnTo>
                    <a:pt x="106" y="147"/>
                  </a:lnTo>
                  <a:lnTo>
                    <a:pt x="45" y="147"/>
                  </a:lnTo>
                  <a:lnTo>
                    <a:pt x="45" y="132"/>
                  </a:lnTo>
                  <a:lnTo>
                    <a:pt x="114" y="132"/>
                  </a:lnTo>
                  <a:lnTo>
                    <a:pt x="124" y="112"/>
                  </a:lnTo>
                  <a:lnTo>
                    <a:pt x="45" y="112"/>
                  </a:lnTo>
                  <a:lnTo>
                    <a:pt x="45" y="97"/>
                  </a:lnTo>
                  <a:lnTo>
                    <a:pt x="132" y="97"/>
                  </a:lnTo>
                  <a:lnTo>
                    <a:pt x="159" y="42"/>
                  </a:lnTo>
                  <a:lnTo>
                    <a:pt x="157" y="41"/>
                  </a:lnTo>
                  <a:lnTo>
                    <a:pt x="178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6" name="Rectangle 499">
              <a:extLst>
                <a:ext uri="{FF2B5EF4-FFF2-40B4-BE49-F238E27FC236}">
                  <a16:creationId xmlns:a16="http://schemas.microsoft.com/office/drawing/2014/main" id="{3437722E-54FD-4BB6-999D-B91ED7599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004703"/>
              <a:ext cx="121086" cy="1774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7" name="Rectangle 500">
              <a:extLst>
                <a:ext uri="{FF2B5EF4-FFF2-40B4-BE49-F238E27FC236}">
                  <a16:creationId xmlns:a16="http://schemas.microsoft.com/office/drawing/2014/main" id="{8B7BFEAE-45ED-4FBD-85D5-B514A1021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004703"/>
              <a:ext cx="121086" cy="17742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8" name="Rectangle 501">
              <a:extLst>
                <a:ext uri="{FF2B5EF4-FFF2-40B4-BE49-F238E27FC236}">
                  <a16:creationId xmlns:a16="http://schemas.microsoft.com/office/drawing/2014/main" id="{5C72D5CF-BA24-4B27-9E80-C872C2C17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067324"/>
              <a:ext cx="265137" cy="198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99" name="Rectangle 502">
              <a:extLst>
                <a:ext uri="{FF2B5EF4-FFF2-40B4-BE49-F238E27FC236}">
                  <a16:creationId xmlns:a16="http://schemas.microsoft.com/office/drawing/2014/main" id="{C46A5E4F-7876-4057-A69B-DC4C2F43A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067324"/>
              <a:ext cx="265137" cy="1983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0" name="Freeform 503">
              <a:extLst>
                <a:ext uri="{FF2B5EF4-FFF2-40B4-BE49-F238E27FC236}">
                  <a16:creationId xmlns:a16="http://schemas.microsoft.com/office/drawing/2014/main" id="{EEFB9837-35FC-4C29-BF3E-97D3C3C7C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067324"/>
              <a:ext cx="111691" cy="19830"/>
            </a:xfrm>
            <a:custGeom>
              <a:avLst/>
              <a:gdLst>
                <a:gd name="T0" fmla="*/ 87 w 87"/>
                <a:gd name="T1" fmla="*/ 0 h 15"/>
                <a:gd name="T2" fmla="*/ 0 w 87"/>
                <a:gd name="T3" fmla="*/ 0 h 15"/>
                <a:gd name="T4" fmla="*/ 0 w 87"/>
                <a:gd name="T5" fmla="*/ 15 h 15"/>
                <a:gd name="T6" fmla="*/ 79 w 87"/>
                <a:gd name="T7" fmla="*/ 15 h 15"/>
                <a:gd name="T8" fmla="*/ 87 w 8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5">
                  <a:moveTo>
                    <a:pt x="87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79" y="1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1" name="Freeform 504">
              <a:extLst>
                <a:ext uri="{FF2B5EF4-FFF2-40B4-BE49-F238E27FC236}">
                  <a16:creationId xmlns:a16="http://schemas.microsoft.com/office/drawing/2014/main" id="{49A012FB-56C1-4E16-B958-03491BD67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067324"/>
              <a:ext cx="111691" cy="19830"/>
            </a:xfrm>
            <a:custGeom>
              <a:avLst/>
              <a:gdLst>
                <a:gd name="T0" fmla="*/ 87 w 87"/>
                <a:gd name="T1" fmla="*/ 0 h 15"/>
                <a:gd name="T2" fmla="*/ 0 w 87"/>
                <a:gd name="T3" fmla="*/ 0 h 15"/>
                <a:gd name="T4" fmla="*/ 0 w 87"/>
                <a:gd name="T5" fmla="*/ 15 h 15"/>
                <a:gd name="T6" fmla="*/ 79 w 87"/>
                <a:gd name="T7" fmla="*/ 15 h 15"/>
                <a:gd name="T8" fmla="*/ 87 w 8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5">
                  <a:moveTo>
                    <a:pt x="87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79" y="15"/>
                  </a:lnTo>
                  <a:lnTo>
                    <a:pt x="87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2" name="Freeform 505">
              <a:extLst>
                <a:ext uri="{FF2B5EF4-FFF2-40B4-BE49-F238E27FC236}">
                  <a16:creationId xmlns:a16="http://schemas.microsoft.com/office/drawing/2014/main" id="{B7C6CDBF-7520-477F-A19F-0427F98F6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112202"/>
              <a:ext cx="88727" cy="19830"/>
            </a:xfrm>
            <a:custGeom>
              <a:avLst/>
              <a:gdLst>
                <a:gd name="T0" fmla="*/ 69 w 69"/>
                <a:gd name="T1" fmla="*/ 0 h 15"/>
                <a:gd name="T2" fmla="*/ 0 w 69"/>
                <a:gd name="T3" fmla="*/ 0 h 15"/>
                <a:gd name="T4" fmla="*/ 0 w 69"/>
                <a:gd name="T5" fmla="*/ 15 h 15"/>
                <a:gd name="T6" fmla="*/ 61 w 69"/>
                <a:gd name="T7" fmla="*/ 15 h 15"/>
                <a:gd name="T8" fmla="*/ 66 w 69"/>
                <a:gd name="T9" fmla="*/ 4 h 15"/>
                <a:gd name="T10" fmla="*/ 69 w 69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5">
                  <a:moveTo>
                    <a:pt x="69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61" y="15"/>
                  </a:lnTo>
                  <a:lnTo>
                    <a:pt x="66" y="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3" name="Freeform 506">
              <a:extLst>
                <a:ext uri="{FF2B5EF4-FFF2-40B4-BE49-F238E27FC236}">
                  <a16:creationId xmlns:a16="http://schemas.microsoft.com/office/drawing/2014/main" id="{A0AEE767-7C3A-4FBB-A570-27FDABFE8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112202"/>
              <a:ext cx="88727" cy="19830"/>
            </a:xfrm>
            <a:custGeom>
              <a:avLst/>
              <a:gdLst>
                <a:gd name="T0" fmla="*/ 69 w 69"/>
                <a:gd name="T1" fmla="*/ 0 h 15"/>
                <a:gd name="T2" fmla="*/ 0 w 69"/>
                <a:gd name="T3" fmla="*/ 0 h 15"/>
                <a:gd name="T4" fmla="*/ 0 w 69"/>
                <a:gd name="T5" fmla="*/ 15 h 15"/>
                <a:gd name="T6" fmla="*/ 61 w 69"/>
                <a:gd name="T7" fmla="*/ 15 h 15"/>
                <a:gd name="T8" fmla="*/ 66 w 69"/>
                <a:gd name="T9" fmla="*/ 4 h 15"/>
                <a:gd name="T10" fmla="*/ 69 w 69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5">
                  <a:moveTo>
                    <a:pt x="69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61" y="15"/>
                  </a:lnTo>
                  <a:lnTo>
                    <a:pt x="66" y="4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4" name="Freeform 507">
              <a:extLst>
                <a:ext uri="{FF2B5EF4-FFF2-40B4-BE49-F238E27FC236}">
                  <a16:creationId xmlns:a16="http://schemas.microsoft.com/office/drawing/2014/main" id="{5CBE6B11-B03C-48D5-8651-B7FB47B0D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159168"/>
              <a:ext cx="65762" cy="16699"/>
            </a:xfrm>
            <a:custGeom>
              <a:avLst/>
              <a:gdLst>
                <a:gd name="T0" fmla="*/ 51 w 51"/>
                <a:gd name="T1" fmla="*/ 0 h 13"/>
                <a:gd name="T2" fmla="*/ 0 w 51"/>
                <a:gd name="T3" fmla="*/ 0 h 13"/>
                <a:gd name="T4" fmla="*/ 0 w 51"/>
                <a:gd name="T5" fmla="*/ 13 h 13"/>
                <a:gd name="T6" fmla="*/ 44 w 51"/>
                <a:gd name="T7" fmla="*/ 13 h 13"/>
                <a:gd name="T8" fmla="*/ 51 w 5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">
                  <a:moveTo>
                    <a:pt x="51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44" y="1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5" name="Freeform 508">
              <a:extLst>
                <a:ext uri="{FF2B5EF4-FFF2-40B4-BE49-F238E27FC236}">
                  <a16:creationId xmlns:a16="http://schemas.microsoft.com/office/drawing/2014/main" id="{41C50223-46E9-4603-ABB7-3FDAFD182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159168"/>
              <a:ext cx="65762" cy="16699"/>
            </a:xfrm>
            <a:custGeom>
              <a:avLst/>
              <a:gdLst>
                <a:gd name="T0" fmla="*/ 51 w 51"/>
                <a:gd name="T1" fmla="*/ 0 h 13"/>
                <a:gd name="T2" fmla="*/ 0 w 51"/>
                <a:gd name="T3" fmla="*/ 0 h 13"/>
                <a:gd name="T4" fmla="*/ 0 w 51"/>
                <a:gd name="T5" fmla="*/ 13 h 13"/>
                <a:gd name="T6" fmla="*/ 44 w 51"/>
                <a:gd name="T7" fmla="*/ 13 h 13"/>
                <a:gd name="T8" fmla="*/ 51 w 5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">
                  <a:moveTo>
                    <a:pt x="51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44" y="13"/>
                  </a:lnTo>
                  <a:lnTo>
                    <a:pt x="5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6" name="Freeform 509">
              <a:extLst>
                <a:ext uri="{FF2B5EF4-FFF2-40B4-BE49-F238E27FC236}">
                  <a16:creationId xmlns:a16="http://schemas.microsoft.com/office/drawing/2014/main" id="{704C2FF7-9A62-4EC4-8920-5C4F5FAA3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204046"/>
              <a:ext cx="42797" cy="17743"/>
            </a:xfrm>
            <a:custGeom>
              <a:avLst/>
              <a:gdLst>
                <a:gd name="T0" fmla="*/ 33 w 33"/>
                <a:gd name="T1" fmla="*/ 0 h 14"/>
                <a:gd name="T2" fmla="*/ 0 w 33"/>
                <a:gd name="T3" fmla="*/ 0 h 14"/>
                <a:gd name="T4" fmla="*/ 0 w 33"/>
                <a:gd name="T5" fmla="*/ 14 h 14"/>
                <a:gd name="T6" fmla="*/ 26 w 33"/>
                <a:gd name="T7" fmla="*/ 14 h 14"/>
                <a:gd name="T8" fmla="*/ 33 w 3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33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26" y="1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7" name="Freeform 510">
              <a:extLst>
                <a:ext uri="{FF2B5EF4-FFF2-40B4-BE49-F238E27FC236}">
                  <a16:creationId xmlns:a16="http://schemas.microsoft.com/office/drawing/2014/main" id="{2219D202-0554-4627-A001-AE969D6C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204046"/>
              <a:ext cx="42797" cy="17743"/>
            </a:xfrm>
            <a:custGeom>
              <a:avLst/>
              <a:gdLst>
                <a:gd name="T0" fmla="*/ 33 w 33"/>
                <a:gd name="T1" fmla="*/ 0 h 14"/>
                <a:gd name="T2" fmla="*/ 0 w 33"/>
                <a:gd name="T3" fmla="*/ 0 h 14"/>
                <a:gd name="T4" fmla="*/ 0 w 33"/>
                <a:gd name="T5" fmla="*/ 14 h 14"/>
                <a:gd name="T6" fmla="*/ 26 w 33"/>
                <a:gd name="T7" fmla="*/ 14 h 14"/>
                <a:gd name="T8" fmla="*/ 33 w 3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4">
                  <a:moveTo>
                    <a:pt x="33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26" y="14"/>
                  </a:lnTo>
                  <a:lnTo>
                    <a:pt x="33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8" name="Freeform 511">
              <a:extLst>
                <a:ext uri="{FF2B5EF4-FFF2-40B4-BE49-F238E27FC236}">
                  <a16:creationId xmlns:a16="http://schemas.microsoft.com/office/drawing/2014/main" id="{37866C68-ED19-4E5D-816A-F2D5A3760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248925"/>
              <a:ext cx="1044" cy="3131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DAD1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09" name="Freeform 512">
              <a:extLst>
                <a:ext uri="{FF2B5EF4-FFF2-40B4-BE49-F238E27FC236}">
                  <a16:creationId xmlns:a16="http://schemas.microsoft.com/office/drawing/2014/main" id="{E5A543B9-EF61-402F-BFC4-5966F6FD8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560" y="7248925"/>
              <a:ext cx="1044" cy="3131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0" name="Rectangle 513">
              <a:extLst>
                <a:ext uri="{FF2B5EF4-FFF2-40B4-BE49-F238E27FC236}">
                  <a16:creationId xmlns:a16="http://schemas.microsoft.com/office/drawing/2014/main" id="{BE6F9AD2-70EE-4235-821F-1511AF5F0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115333"/>
              <a:ext cx="265137" cy="187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1" name="Rectangle 514">
              <a:extLst>
                <a:ext uri="{FF2B5EF4-FFF2-40B4-BE49-F238E27FC236}">
                  <a16:creationId xmlns:a16="http://schemas.microsoft.com/office/drawing/2014/main" id="{0330CACD-F747-4EA4-AF4A-2757FE1B6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115333"/>
              <a:ext cx="265137" cy="18786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2" name="Rectangle 515">
              <a:extLst>
                <a:ext uri="{FF2B5EF4-FFF2-40B4-BE49-F238E27FC236}">
                  <a16:creationId xmlns:a16="http://schemas.microsoft.com/office/drawing/2014/main" id="{FB87B226-9FFA-4DF7-9F12-B51915871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164386"/>
              <a:ext cx="265137" cy="177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3" name="Rectangle 516">
              <a:extLst>
                <a:ext uri="{FF2B5EF4-FFF2-40B4-BE49-F238E27FC236}">
                  <a16:creationId xmlns:a16="http://schemas.microsoft.com/office/drawing/2014/main" id="{B91C8C52-8620-4C5D-AB27-7E853FB55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164386"/>
              <a:ext cx="265137" cy="17743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4" name="Freeform 517">
              <a:extLst>
                <a:ext uri="{FF2B5EF4-FFF2-40B4-BE49-F238E27FC236}">
                  <a16:creationId xmlns:a16="http://schemas.microsoft.com/office/drawing/2014/main" id="{746D8E82-A4E9-4B24-A161-EFF648D528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3240" y="7213439"/>
              <a:ext cx="298540" cy="17742"/>
            </a:xfrm>
            <a:custGeom>
              <a:avLst/>
              <a:gdLst>
                <a:gd name="T0" fmla="*/ 206 w 232"/>
                <a:gd name="T1" fmla="*/ 0 h 14"/>
                <a:gd name="T2" fmla="*/ 0 w 232"/>
                <a:gd name="T3" fmla="*/ 0 h 14"/>
                <a:gd name="T4" fmla="*/ 0 w 232"/>
                <a:gd name="T5" fmla="*/ 14 h 14"/>
                <a:gd name="T6" fmla="*/ 206 w 232"/>
                <a:gd name="T7" fmla="*/ 14 h 14"/>
                <a:gd name="T8" fmla="*/ 206 w 232"/>
                <a:gd name="T9" fmla="*/ 0 h 14"/>
                <a:gd name="T10" fmla="*/ 232 w 232"/>
                <a:gd name="T11" fmla="*/ 0 h 14"/>
                <a:gd name="T12" fmla="*/ 224 w 232"/>
                <a:gd name="T13" fmla="*/ 0 h 14"/>
                <a:gd name="T14" fmla="*/ 214 w 232"/>
                <a:gd name="T15" fmla="*/ 14 h 14"/>
                <a:gd name="T16" fmla="*/ 232 w 232"/>
                <a:gd name="T17" fmla="*/ 14 h 14"/>
                <a:gd name="T18" fmla="*/ 232 w 232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2" h="14">
                  <a:moveTo>
                    <a:pt x="206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206" y="14"/>
                  </a:lnTo>
                  <a:lnTo>
                    <a:pt x="206" y="0"/>
                  </a:lnTo>
                  <a:close/>
                  <a:moveTo>
                    <a:pt x="232" y="0"/>
                  </a:moveTo>
                  <a:lnTo>
                    <a:pt x="224" y="0"/>
                  </a:lnTo>
                  <a:lnTo>
                    <a:pt x="214" y="14"/>
                  </a:lnTo>
                  <a:lnTo>
                    <a:pt x="232" y="1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5" name="Freeform 518">
              <a:extLst>
                <a:ext uri="{FF2B5EF4-FFF2-40B4-BE49-F238E27FC236}">
                  <a16:creationId xmlns:a16="http://schemas.microsoft.com/office/drawing/2014/main" id="{11E74A96-4554-4D9E-85F2-FE26EB5E09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3240" y="7213439"/>
              <a:ext cx="298540" cy="17742"/>
            </a:xfrm>
            <a:custGeom>
              <a:avLst/>
              <a:gdLst>
                <a:gd name="T0" fmla="*/ 206 w 232"/>
                <a:gd name="T1" fmla="*/ 0 h 14"/>
                <a:gd name="T2" fmla="*/ 0 w 232"/>
                <a:gd name="T3" fmla="*/ 0 h 14"/>
                <a:gd name="T4" fmla="*/ 0 w 232"/>
                <a:gd name="T5" fmla="*/ 14 h 14"/>
                <a:gd name="T6" fmla="*/ 206 w 232"/>
                <a:gd name="T7" fmla="*/ 14 h 14"/>
                <a:gd name="T8" fmla="*/ 206 w 232"/>
                <a:gd name="T9" fmla="*/ 0 h 14"/>
                <a:gd name="T10" fmla="*/ 232 w 232"/>
                <a:gd name="T11" fmla="*/ 0 h 14"/>
                <a:gd name="T12" fmla="*/ 224 w 232"/>
                <a:gd name="T13" fmla="*/ 0 h 14"/>
                <a:gd name="T14" fmla="*/ 214 w 232"/>
                <a:gd name="T15" fmla="*/ 14 h 14"/>
                <a:gd name="T16" fmla="*/ 232 w 232"/>
                <a:gd name="T17" fmla="*/ 14 h 14"/>
                <a:gd name="T18" fmla="*/ 232 w 232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2" h="14">
                  <a:moveTo>
                    <a:pt x="206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206" y="14"/>
                  </a:lnTo>
                  <a:lnTo>
                    <a:pt x="206" y="0"/>
                  </a:lnTo>
                  <a:moveTo>
                    <a:pt x="232" y="0"/>
                  </a:moveTo>
                  <a:lnTo>
                    <a:pt x="224" y="0"/>
                  </a:lnTo>
                  <a:lnTo>
                    <a:pt x="214" y="14"/>
                  </a:lnTo>
                  <a:lnTo>
                    <a:pt x="232" y="14"/>
                  </a:lnTo>
                  <a:lnTo>
                    <a:pt x="232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6" name="Rectangle 519">
              <a:extLst>
                <a:ext uri="{FF2B5EF4-FFF2-40B4-BE49-F238E27FC236}">
                  <a16:creationId xmlns:a16="http://schemas.microsoft.com/office/drawing/2014/main" id="{1C2DA53C-36B3-416E-A208-3B4D51A28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262492"/>
              <a:ext cx="298540" cy="1669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7" name="Rectangle 520">
              <a:extLst>
                <a:ext uri="{FF2B5EF4-FFF2-40B4-BE49-F238E27FC236}">
                  <a16:creationId xmlns:a16="http://schemas.microsoft.com/office/drawing/2014/main" id="{22093818-7550-4860-85DA-6F27FAFBF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262492"/>
              <a:ext cx="298540" cy="16699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8" name="Rectangle 521">
              <a:extLst>
                <a:ext uri="{FF2B5EF4-FFF2-40B4-BE49-F238E27FC236}">
                  <a16:creationId xmlns:a16="http://schemas.microsoft.com/office/drawing/2014/main" id="{1EC45BB8-F47A-4322-AF4D-59A9FC9FA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309458"/>
              <a:ext cx="298540" cy="198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19" name="Rectangle 522">
              <a:extLst>
                <a:ext uri="{FF2B5EF4-FFF2-40B4-BE49-F238E27FC236}">
                  <a16:creationId xmlns:a16="http://schemas.microsoft.com/office/drawing/2014/main" id="{A04BA4B8-B4AE-4DAD-9304-09717C2C2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240" y="7309458"/>
              <a:ext cx="298540" cy="19830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0" name="Freeform 523">
              <a:extLst>
                <a:ext uri="{FF2B5EF4-FFF2-40B4-BE49-F238E27FC236}">
                  <a16:creationId xmlns:a16="http://schemas.microsoft.com/office/drawing/2014/main" id="{FC0B955A-3798-4565-B182-74457423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240" y="7357468"/>
              <a:ext cx="276620" cy="19830"/>
            </a:xfrm>
            <a:custGeom>
              <a:avLst/>
              <a:gdLst>
                <a:gd name="T0" fmla="*/ 215 w 215"/>
                <a:gd name="T1" fmla="*/ 0 h 15"/>
                <a:gd name="T2" fmla="*/ 0 w 215"/>
                <a:gd name="T3" fmla="*/ 0 h 15"/>
                <a:gd name="T4" fmla="*/ 0 w 215"/>
                <a:gd name="T5" fmla="*/ 15 h 15"/>
                <a:gd name="T6" fmla="*/ 197 w 215"/>
                <a:gd name="T7" fmla="*/ 15 h 15"/>
                <a:gd name="T8" fmla="*/ 215 w 2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5">
                  <a:moveTo>
                    <a:pt x="215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97" y="1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1" name="Freeform 524">
              <a:extLst>
                <a:ext uri="{FF2B5EF4-FFF2-40B4-BE49-F238E27FC236}">
                  <a16:creationId xmlns:a16="http://schemas.microsoft.com/office/drawing/2014/main" id="{23AD2111-281D-4D84-A789-184BFECCD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240" y="7357468"/>
              <a:ext cx="276620" cy="19830"/>
            </a:xfrm>
            <a:custGeom>
              <a:avLst/>
              <a:gdLst>
                <a:gd name="T0" fmla="*/ 215 w 215"/>
                <a:gd name="T1" fmla="*/ 0 h 15"/>
                <a:gd name="T2" fmla="*/ 0 w 215"/>
                <a:gd name="T3" fmla="*/ 0 h 15"/>
                <a:gd name="T4" fmla="*/ 0 w 215"/>
                <a:gd name="T5" fmla="*/ 15 h 15"/>
                <a:gd name="T6" fmla="*/ 197 w 215"/>
                <a:gd name="T7" fmla="*/ 15 h 15"/>
                <a:gd name="T8" fmla="*/ 215 w 2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5">
                  <a:moveTo>
                    <a:pt x="215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97" y="15"/>
                  </a:lnTo>
                  <a:lnTo>
                    <a:pt x="215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2" name="Freeform 525">
              <a:extLst>
                <a:ext uri="{FF2B5EF4-FFF2-40B4-BE49-F238E27FC236}">
                  <a16:creationId xmlns:a16="http://schemas.microsoft.com/office/drawing/2014/main" id="{E07966A0-C2ED-4CEA-A622-05C49145E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5331" y="7175867"/>
              <a:ext cx="2088" cy="4175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E7DA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3" name="Freeform 526">
              <a:extLst>
                <a:ext uri="{FF2B5EF4-FFF2-40B4-BE49-F238E27FC236}">
                  <a16:creationId xmlns:a16="http://schemas.microsoft.com/office/drawing/2014/main" id="{614F1A46-6E4D-400B-B8E0-BA684804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5331" y="7175867"/>
              <a:ext cx="2088" cy="4175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4" name="Freeform 527">
              <a:extLst>
                <a:ext uri="{FF2B5EF4-FFF2-40B4-BE49-F238E27FC236}">
                  <a16:creationId xmlns:a16="http://schemas.microsoft.com/office/drawing/2014/main" id="{85F57803-FBA1-4247-9030-816804109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7419" y="7162299"/>
              <a:ext cx="6263" cy="13568"/>
            </a:xfrm>
            <a:custGeom>
              <a:avLst/>
              <a:gdLst>
                <a:gd name="T0" fmla="*/ 5 w 5"/>
                <a:gd name="T1" fmla="*/ 0 h 10"/>
                <a:gd name="T2" fmla="*/ 5 w 5"/>
                <a:gd name="T3" fmla="*/ 0 h 10"/>
                <a:gd name="T4" fmla="*/ 0 w 5"/>
                <a:gd name="T5" fmla="*/ 10 h 10"/>
                <a:gd name="T6" fmla="*/ 0 w 5"/>
                <a:gd name="T7" fmla="*/ 10 h 10"/>
                <a:gd name="T8" fmla="*/ 5 w 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5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DEDAD1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5" name="Freeform 528">
              <a:extLst>
                <a:ext uri="{FF2B5EF4-FFF2-40B4-BE49-F238E27FC236}">
                  <a16:creationId xmlns:a16="http://schemas.microsoft.com/office/drawing/2014/main" id="{7A080737-B28C-4215-8496-DBEDBB6F4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7419" y="7162299"/>
              <a:ext cx="6263" cy="13568"/>
            </a:xfrm>
            <a:custGeom>
              <a:avLst/>
              <a:gdLst>
                <a:gd name="T0" fmla="*/ 5 w 5"/>
                <a:gd name="T1" fmla="*/ 0 h 10"/>
                <a:gd name="T2" fmla="*/ 5 w 5"/>
                <a:gd name="T3" fmla="*/ 0 h 10"/>
                <a:gd name="T4" fmla="*/ 0 w 5"/>
                <a:gd name="T5" fmla="*/ 10 h 10"/>
                <a:gd name="T6" fmla="*/ 0 w 5"/>
                <a:gd name="T7" fmla="*/ 10 h 10"/>
                <a:gd name="T8" fmla="*/ 5 w 5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5" y="0"/>
                  </a:moveTo>
                  <a:lnTo>
                    <a:pt x="5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6" name="Freeform 529">
              <a:extLst>
                <a:ext uri="{FF2B5EF4-FFF2-40B4-BE49-F238E27FC236}">
                  <a16:creationId xmlns:a16="http://schemas.microsoft.com/office/drawing/2014/main" id="{06C979E6-E63C-4ECB-913B-02EFE9784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240" y="7406520"/>
              <a:ext cx="216077" cy="17743"/>
            </a:xfrm>
            <a:custGeom>
              <a:avLst/>
              <a:gdLst>
                <a:gd name="T0" fmla="*/ 168 w 168"/>
                <a:gd name="T1" fmla="*/ 0 h 14"/>
                <a:gd name="T2" fmla="*/ 0 w 168"/>
                <a:gd name="T3" fmla="*/ 0 h 14"/>
                <a:gd name="T4" fmla="*/ 0 w 168"/>
                <a:gd name="T5" fmla="*/ 14 h 14"/>
                <a:gd name="T6" fmla="*/ 150 w 168"/>
                <a:gd name="T7" fmla="*/ 14 h 14"/>
                <a:gd name="T8" fmla="*/ 168 w 16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4">
                  <a:moveTo>
                    <a:pt x="168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5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7" name="Freeform 530">
              <a:extLst>
                <a:ext uri="{FF2B5EF4-FFF2-40B4-BE49-F238E27FC236}">
                  <a16:creationId xmlns:a16="http://schemas.microsoft.com/office/drawing/2014/main" id="{31496AAE-3E01-4A70-A091-36D4942B3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240" y="7406520"/>
              <a:ext cx="216077" cy="17743"/>
            </a:xfrm>
            <a:custGeom>
              <a:avLst/>
              <a:gdLst>
                <a:gd name="T0" fmla="*/ 168 w 168"/>
                <a:gd name="T1" fmla="*/ 0 h 14"/>
                <a:gd name="T2" fmla="*/ 0 w 168"/>
                <a:gd name="T3" fmla="*/ 0 h 14"/>
                <a:gd name="T4" fmla="*/ 0 w 168"/>
                <a:gd name="T5" fmla="*/ 14 h 14"/>
                <a:gd name="T6" fmla="*/ 150 w 168"/>
                <a:gd name="T7" fmla="*/ 14 h 14"/>
                <a:gd name="T8" fmla="*/ 168 w 16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4">
                  <a:moveTo>
                    <a:pt x="168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50" y="14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8" name="Freeform 531">
              <a:extLst>
                <a:ext uri="{FF2B5EF4-FFF2-40B4-BE49-F238E27FC236}">
                  <a16:creationId xmlns:a16="http://schemas.microsoft.com/office/drawing/2014/main" id="{2569904F-0549-4DCD-AF42-A67A9AE71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240" y="7455574"/>
              <a:ext cx="155534" cy="17742"/>
            </a:xfrm>
            <a:custGeom>
              <a:avLst/>
              <a:gdLst>
                <a:gd name="T0" fmla="*/ 121 w 121"/>
                <a:gd name="T1" fmla="*/ 0 h 14"/>
                <a:gd name="T2" fmla="*/ 0 w 121"/>
                <a:gd name="T3" fmla="*/ 0 h 14"/>
                <a:gd name="T4" fmla="*/ 0 w 121"/>
                <a:gd name="T5" fmla="*/ 14 h 14"/>
                <a:gd name="T6" fmla="*/ 103 w 121"/>
                <a:gd name="T7" fmla="*/ 14 h 14"/>
                <a:gd name="T8" fmla="*/ 121 w 12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4">
                  <a:moveTo>
                    <a:pt x="121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03" y="14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29" name="Freeform 532">
              <a:extLst>
                <a:ext uri="{FF2B5EF4-FFF2-40B4-BE49-F238E27FC236}">
                  <a16:creationId xmlns:a16="http://schemas.microsoft.com/office/drawing/2014/main" id="{1C036E95-16FD-471B-99FC-246E7D8B3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240" y="7455574"/>
              <a:ext cx="155534" cy="17742"/>
            </a:xfrm>
            <a:custGeom>
              <a:avLst/>
              <a:gdLst>
                <a:gd name="T0" fmla="*/ 121 w 121"/>
                <a:gd name="T1" fmla="*/ 0 h 14"/>
                <a:gd name="T2" fmla="*/ 0 w 121"/>
                <a:gd name="T3" fmla="*/ 0 h 14"/>
                <a:gd name="T4" fmla="*/ 0 w 121"/>
                <a:gd name="T5" fmla="*/ 14 h 14"/>
                <a:gd name="T6" fmla="*/ 103 w 121"/>
                <a:gd name="T7" fmla="*/ 14 h 14"/>
                <a:gd name="T8" fmla="*/ 121 w 121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4">
                  <a:moveTo>
                    <a:pt x="121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03" y="14"/>
                  </a:lnTo>
                  <a:lnTo>
                    <a:pt x="12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0" name="Freeform 533">
              <a:extLst>
                <a:ext uri="{FF2B5EF4-FFF2-40B4-BE49-F238E27FC236}">
                  <a16:creationId xmlns:a16="http://schemas.microsoft.com/office/drawing/2014/main" id="{7F233FB9-6891-450D-829C-9DFB4A994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377" y="6942082"/>
              <a:ext cx="77245" cy="301624"/>
            </a:xfrm>
            <a:custGeom>
              <a:avLst/>
              <a:gdLst>
                <a:gd name="T0" fmla="*/ 60 w 60"/>
                <a:gd name="T1" fmla="*/ 0 h 234"/>
                <a:gd name="T2" fmla="*/ 0 w 60"/>
                <a:gd name="T3" fmla="*/ 0 h 234"/>
                <a:gd name="T4" fmla="*/ 0 w 60"/>
                <a:gd name="T5" fmla="*/ 97 h 234"/>
                <a:gd name="T6" fmla="*/ 0 w 60"/>
                <a:gd name="T7" fmla="*/ 112 h 234"/>
                <a:gd name="T8" fmla="*/ 0 w 60"/>
                <a:gd name="T9" fmla="*/ 134 h 234"/>
                <a:gd name="T10" fmla="*/ 0 w 60"/>
                <a:gd name="T11" fmla="*/ 149 h 234"/>
                <a:gd name="T12" fmla="*/ 0 w 60"/>
                <a:gd name="T13" fmla="*/ 172 h 234"/>
                <a:gd name="T14" fmla="*/ 0 w 60"/>
                <a:gd name="T15" fmla="*/ 186 h 234"/>
                <a:gd name="T16" fmla="*/ 0 w 60"/>
                <a:gd name="T17" fmla="*/ 210 h 234"/>
                <a:gd name="T18" fmla="*/ 0 w 60"/>
                <a:gd name="T19" fmla="*/ 224 h 234"/>
                <a:gd name="T20" fmla="*/ 0 w 60"/>
                <a:gd name="T21" fmla="*/ 234 h 234"/>
                <a:gd name="T22" fmla="*/ 8 w 60"/>
                <a:gd name="T23" fmla="*/ 224 h 234"/>
                <a:gd name="T24" fmla="*/ 18 w 60"/>
                <a:gd name="T25" fmla="*/ 210 h 234"/>
                <a:gd name="T26" fmla="*/ 30 w 60"/>
                <a:gd name="T27" fmla="*/ 193 h 234"/>
                <a:gd name="T28" fmla="*/ 60 w 60"/>
                <a:gd name="T29" fmla="*/ 234 h 234"/>
                <a:gd name="T30" fmla="*/ 60 w 60"/>
                <a:gd name="T3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34">
                  <a:moveTo>
                    <a:pt x="60" y="0"/>
                  </a:moveTo>
                  <a:lnTo>
                    <a:pt x="0" y="0"/>
                  </a:lnTo>
                  <a:lnTo>
                    <a:pt x="0" y="97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0" y="149"/>
                  </a:lnTo>
                  <a:lnTo>
                    <a:pt x="0" y="172"/>
                  </a:lnTo>
                  <a:lnTo>
                    <a:pt x="0" y="186"/>
                  </a:lnTo>
                  <a:lnTo>
                    <a:pt x="0" y="210"/>
                  </a:lnTo>
                  <a:lnTo>
                    <a:pt x="0" y="224"/>
                  </a:lnTo>
                  <a:lnTo>
                    <a:pt x="0" y="234"/>
                  </a:lnTo>
                  <a:lnTo>
                    <a:pt x="8" y="224"/>
                  </a:lnTo>
                  <a:lnTo>
                    <a:pt x="18" y="210"/>
                  </a:lnTo>
                  <a:lnTo>
                    <a:pt x="30" y="193"/>
                  </a:lnTo>
                  <a:lnTo>
                    <a:pt x="60" y="23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1" name="Freeform 534">
              <a:extLst>
                <a:ext uri="{FF2B5EF4-FFF2-40B4-BE49-F238E27FC236}">
                  <a16:creationId xmlns:a16="http://schemas.microsoft.com/office/drawing/2014/main" id="{77033581-1F15-4449-8473-FCD70E5C1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377" y="6942082"/>
              <a:ext cx="77245" cy="301624"/>
            </a:xfrm>
            <a:custGeom>
              <a:avLst/>
              <a:gdLst>
                <a:gd name="T0" fmla="*/ 60 w 60"/>
                <a:gd name="T1" fmla="*/ 0 h 234"/>
                <a:gd name="T2" fmla="*/ 0 w 60"/>
                <a:gd name="T3" fmla="*/ 0 h 234"/>
                <a:gd name="T4" fmla="*/ 0 w 60"/>
                <a:gd name="T5" fmla="*/ 97 h 234"/>
                <a:gd name="T6" fmla="*/ 0 w 60"/>
                <a:gd name="T7" fmla="*/ 112 h 234"/>
                <a:gd name="T8" fmla="*/ 0 w 60"/>
                <a:gd name="T9" fmla="*/ 134 h 234"/>
                <a:gd name="T10" fmla="*/ 0 w 60"/>
                <a:gd name="T11" fmla="*/ 149 h 234"/>
                <a:gd name="T12" fmla="*/ 0 w 60"/>
                <a:gd name="T13" fmla="*/ 172 h 234"/>
                <a:gd name="T14" fmla="*/ 0 w 60"/>
                <a:gd name="T15" fmla="*/ 186 h 234"/>
                <a:gd name="T16" fmla="*/ 0 w 60"/>
                <a:gd name="T17" fmla="*/ 210 h 234"/>
                <a:gd name="T18" fmla="*/ 0 w 60"/>
                <a:gd name="T19" fmla="*/ 224 h 234"/>
                <a:gd name="T20" fmla="*/ 0 w 60"/>
                <a:gd name="T21" fmla="*/ 234 h 234"/>
                <a:gd name="T22" fmla="*/ 8 w 60"/>
                <a:gd name="T23" fmla="*/ 224 h 234"/>
                <a:gd name="T24" fmla="*/ 18 w 60"/>
                <a:gd name="T25" fmla="*/ 210 h 234"/>
                <a:gd name="T26" fmla="*/ 30 w 60"/>
                <a:gd name="T27" fmla="*/ 193 h 234"/>
                <a:gd name="T28" fmla="*/ 60 w 60"/>
                <a:gd name="T29" fmla="*/ 234 h 234"/>
                <a:gd name="T30" fmla="*/ 60 w 60"/>
                <a:gd name="T3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34">
                  <a:moveTo>
                    <a:pt x="60" y="0"/>
                  </a:moveTo>
                  <a:lnTo>
                    <a:pt x="0" y="0"/>
                  </a:lnTo>
                  <a:lnTo>
                    <a:pt x="0" y="97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0" y="149"/>
                  </a:lnTo>
                  <a:lnTo>
                    <a:pt x="0" y="172"/>
                  </a:lnTo>
                  <a:lnTo>
                    <a:pt x="0" y="186"/>
                  </a:lnTo>
                  <a:lnTo>
                    <a:pt x="0" y="210"/>
                  </a:lnTo>
                  <a:lnTo>
                    <a:pt x="0" y="224"/>
                  </a:lnTo>
                  <a:lnTo>
                    <a:pt x="0" y="234"/>
                  </a:lnTo>
                  <a:lnTo>
                    <a:pt x="8" y="224"/>
                  </a:lnTo>
                  <a:lnTo>
                    <a:pt x="18" y="210"/>
                  </a:lnTo>
                  <a:lnTo>
                    <a:pt x="30" y="193"/>
                  </a:lnTo>
                  <a:lnTo>
                    <a:pt x="60" y="234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2" name="Freeform 535">
              <a:extLst>
                <a:ext uri="{FF2B5EF4-FFF2-40B4-BE49-F238E27FC236}">
                  <a16:creationId xmlns:a16="http://schemas.microsoft.com/office/drawing/2014/main" id="{CC33FBF5-A288-4A32-8AF5-AA35550B3F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68420" y="7024532"/>
              <a:ext cx="312110" cy="508274"/>
            </a:xfrm>
            <a:custGeom>
              <a:avLst/>
              <a:gdLst>
                <a:gd name="T0" fmla="*/ 99 w 215"/>
                <a:gd name="T1" fmla="*/ 229 h 350"/>
                <a:gd name="T2" fmla="*/ 23 w 215"/>
                <a:gd name="T3" fmla="*/ 229 h 350"/>
                <a:gd name="T4" fmla="*/ 0 w 215"/>
                <a:gd name="T5" fmla="*/ 350 h 350"/>
                <a:gd name="T6" fmla="*/ 28 w 215"/>
                <a:gd name="T7" fmla="*/ 320 h 350"/>
                <a:gd name="T8" fmla="*/ 83 w 215"/>
                <a:gd name="T9" fmla="*/ 260 h 350"/>
                <a:gd name="T10" fmla="*/ 99 w 215"/>
                <a:gd name="T11" fmla="*/ 229 h 350"/>
                <a:gd name="T12" fmla="*/ 47 w 215"/>
                <a:gd name="T13" fmla="*/ 198 h 350"/>
                <a:gd name="T14" fmla="*/ 39 w 215"/>
                <a:gd name="T15" fmla="*/ 198 h 350"/>
                <a:gd name="T16" fmla="*/ 29 w 215"/>
                <a:gd name="T17" fmla="*/ 217 h 350"/>
                <a:gd name="T18" fmla="*/ 67 w 215"/>
                <a:gd name="T19" fmla="*/ 217 h 350"/>
                <a:gd name="T20" fmla="*/ 61 w 215"/>
                <a:gd name="T21" fmla="*/ 199 h 350"/>
                <a:gd name="T22" fmla="*/ 61 w 215"/>
                <a:gd name="T23" fmla="*/ 199 h 350"/>
                <a:gd name="T24" fmla="*/ 61 w 215"/>
                <a:gd name="T25" fmla="*/ 199 h 350"/>
                <a:gd name="T26" fmla="*/ 55 w 215"/>
                <a:gd name="T27" fmla="*/ 201 h 350"/>
                <a:gd name="T28" fmla="*/ 47 w 215"/>
                <a:gd name="T29" fmla="*/ 198 h 350"/>
                <a:gd name="T30" fmla="*/ 114 w 215"/>
                <a:gd name="T31" fmla="*/ 198 h 350"/>
                <a:gd name="T32" fmla="*/ 86 w 215"/>
                <a:gd name="T33" fmla="*/ 198 h 350"/>
                <a:gd name="T34" fmla="*/ 76 w 215"/>
                <a:gd name="T35" fmla="*/ 217 h 350"/>
                <a:gd name="T36" fmla="*/ 105 w 215"/>
                <a:gd name="T37" fmla="*/ 217 h 350"/>
                <a:gd name="T38" fmla="*/ 114 w 215"/>
                <a:gd name="T39" fmla="*/ 198 h 350"/>
                <a:gd name="T40" fmla="*/ 130 w 215"/>
                <a:gd name="T41" fmla="*/ 167 h 350"/>
                <a:gd name="T42" fmla="*/ 102 w 215"/>
                <a:gd name="T43" fmla="*/ 167 h 350"/>
                <a:gd name="T44" fmla="*/ 92 w 215"/>
                <a:gd name="T45" fmla="*/ 186 h 350"/>
                <a:gd name="T46" fmla="*/ 121 w 215"/>
                <a:gd name="T47" fmla="*/ 186 h 350"/>
                <a:gd name="T48" fmla="*/ 130 w 215"/>
                <a:gd name="T49" fmla="*/ 167 h 350"/>
                <a:gd name="T50" fmla="*/ 146 w 215"/>
                <a:gd name="T51" fmla="*/ 136 h 350"/>
                <a:gd name="T52" fmla="*/ 117 w 215"/>
                <a:gd name="T53" fmla="*/ 136 h 350"/>
                <a:gd name="T54" fmla="*/ 108 w 215"/>
                <a:gd name="T55" fmla="*/ 154 h 350"/>
                <a:gd name="T56" fmla="*/ 137 w 215"/>
                <a:gd name="T57" fmla="*/ 154 h 350"/>
                <a:gd name="T58" fmla="*/ 146 w 215"/>
                <a:gd name="T59" fmla="*/ 136 h 350"/>
                <a:gd name="T60" fmla="*/ 162 w 215"/>
                <a:gd name="T61" fmla="*/ 104 h 350"/>
                <a:gd name="T62" fmla="*/ 133 w 215"/>
                <a:gd name="T63" fmla="*/ 104 h 350"/>
                <a:gd name="T64" fmla="*/ 124 w 215"/>
                <a:gd name="T65" fmla="*/ 123 h 350"/>
                <a:gd name="T66" fmla="*/ 152 w 215"/>
                <a:gd name="T67" fmla="*/ 123 h 350"/>
                <a:gd name="T68" fmla="*/ 162 w 215"/>
                <a:gd name="T69" fmla="*/ 104 h 350"/>
                <a:gd name="T70" fmla="*/ 178 w 215"/>
                <a:gd name="T71" fmla="*/ 73 h 350"/>
                <a:gd name="T72" fmla="*/ 149 w 215"/>
                <a:gd name="T73" fmla="*/ 73 h 350"/>
                <a:gd name="T74" fmla="*/ 140 w 215"/>
                <a:gd name="T75" fmla="*/ 92 h 350"/>
                <a:gd name="T76" fmla="*/ 168 w 215"/>
                <a:gd name="T77" fmla="*/ 92 h 350"/>
                <a:gd name="T78" fmla="*/ 178 w 215"/>
                <a:gd name="T79" fmla="*/ 73 h 350"/>
                <a:gd name="T80" fmla="*/ 195 w 215"/>
                <a:gd name="T81" fmla="*/ 42 h 350"/>
                <a:gd name="T82" fmla="*/ 165 w 215"/>
                <a:gd name="T83" fmla="*/ 42 h 350"/>
                <a:gd name="T84" fmla="*/ 155 w 215"/>
                <a:gd name="T85" fmla="*/ 60 h 350"/>
                <a:gd name="T86" fmla="*/ 184 w 215"/>
                <a:gd name="T87" fmla="*/ 60 h 350"/>
                <a:gd name="T88" fmla="*/ 192 w 215"/>
                <a:gd name="T89" fmla="*/ 44 h 350"/>
                <a:gd name="T90" fmla="*/ 193 w 215"/>
                <a:gd name="T91" fmla="*/ 45 h 350"/>
                <a:gd name="T92" fmla="*/ 195 w 215"/>
                <a:gd name="T93" fmla="*/ 42 h 350"/>
                <a:gd name="T94" fmla="*/ 214 w 215"/>
                <a:gd name="T95" fmla="*/ 0 h 350"/>
                <a:gd name="T96" fmla="*/ 178 w 215"/>
                <a:gd name="T97" fmla="*/ 29 h 350"/>
                <a:gd name="T98" fmla="*/ 201 w 215"/>
                <a:gd name="T99" fmla="*/ 29 h 350"/>
                <a:gd name="T100" fmla="*/ 202 w 215"/>
                <a:gd name="T101" fmla="*/ 28 h 350"/>
                <a:gd name="T102" fmla="*/ 202 w 215"/>
                <a:gd name="T103" fmla="*/ 28 h 350"/>
                <a:gd name="T104" fmla="*/ 202 w 215"/>
                <a:gd name="T105" fmla="*/ 28 h 350"/>
                <a:gd name="T106" fmla="*/ 215 w 215"/>
                <a:gd name="T107" fmla="*/ 1 h 350"/>
                <a:gd name="T108" fmla="*/ 214 w 215"/>
                <a:gd name="T109" fmla="*/ 1 h 350"/>
                <a:gd name="T110" fmla="*/ 214 w 215"/>
                <a:gd name="T111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5" h="350">
                  <a:moveTo>
                    <a:pt x="99" y="229"/>
                  </a:moveTo>
                  <a:cubicBezTo>
                    <a:pt x="23" y="229"/>
                    <a:pt x="23" y="229"/>
                    <a:pt x="23" y="229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28" y="320"/>
                    <a:pt x="28" y="320"/>
                    <a:pt x="28" y="320"/>
                  </a:cubicBezTo>
                  <a:cubicBezTo>
                    <a:pt x="83" y="260"/>
                    <a:pt x="83" y="260"/>
                    <a:pt x="83" y="260"/>
                  </a:cubicBezTo>
                  <a:cubicBezTo>
                    <a:pt x="99" y="229"/>
                    <a:pt x="99" y="229"/>
                    <a:pt x="99" y="229"/>
                  </a:cubicBezTo>
                  <a:moveTo>
                    <a:pt x="47" y="198"/>
                  </a:moveTo>
                  <a:cubicBezTo>
                    <a:pt x="39" y="198"/>
                    <a:pt x="39" y="198"/>
                    <a:pt x="39" y="198"/>
                  </a:cubicBezTo>
                  <a:cubicBezTo>
                    <a:pt x="29" y="217"/>
                    <a:pt x="29" y="217"/>
                    <a:pt x="29" y="217"/>
                  </a:cubicBezTo>
                  <a:cubicBezTo>
                    <a:pt x="67" y="217"/>
                    <a:pt x="67" y="217"/>
                    <a:pt x="67" y="217"/>
                  </a:cubicBezTo>
                  <a:cubicBezTo>
                    <a:pt x="62" y="208"/>
                    <a:pt x="61" y="199"/>
                    <a:pt x="61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61" y="199"/>
                    <a:pt x="61" y="199"/>
                    <a:pt x="61" y="199"/>
                  </a:cubicBezTo>
                  <a:cubicBezTo>
                    <a:pt x="59" y="200"/>
                    <a:pt x="57" y="201"/>
                    <a:pt x="55" y="201"/>
                  </a:cubicBezTo>
                  <a:cubicBezTo>
                    <a:pt x="52" y="201"/>
                    <a:pt x="49" y="200"/>
                    <a:pt x="47" y="198"/>
                  </a:cubicBezTo>
                  <a:moveTo>
                    <a:pt x="114" y="198"/>
                  </a:moveTo>
                  <a:cubicBezTo>
                    <a:pt x="86" y="198"/>
                    <a:pt x="86" y="198"/>
                    <a:pt x="86" y="198"/>
                  </a:cubicBezTo>
                  <a:cubicBezTo>
                    <a:pt x="76" y="217"/>
                    <a:pt x="76" y="217"/>
                    <a:pt x="76" y="217"/>
                  </a:cubicBezTo>
                  <a:cubicBezTo>
                    <a:pt x="105" y="217"/>
                    <a:pt x="105" y="217"/>
                    <a:pt x="105" y="217"/>
                  </a:cubicBezTo>
                  <a:cubicBezTo>
                    <a:pt x="114" y="198"/>
                    <a:pt x="114" y="198"/>
                    <a:pt x="114" y="198"/>
                  </a:cubicBezTo>
                  <a:moveTo>
                    <a:pt x="130" y="167"/>
                  </a:moveTo>
                  <a:cubicBezTo>
                    <a:pt x="102" y="167"/>
                    <a:pt x="102" y="167"/>
                    <a:pt x="102" y="167"/>
                  </a:cubicBezTo>
                  <a:cubicBezTo>
                    <a:pt x="92" y="186"/>
                    <a:pt x="92" y="186"/>
                    <a:pt x="92" y="186"/>
                  </a:cubicBezTo>
                  <a:cubicBezTo>
                    <a:pt x="121" y="186"/>
                    <a:pt x="121" y="186"/>
                    <a:pt x="121" y="186"/>
                  </a:cubicBezTo>
                  <a:cubicBezTo>
                    <a:pt x="130" y="167"/>
                    <a:pt x="130" y="167"/>
                    <a:pt x="130" y="167"/>
                  </a:cubicBezTo>
                  <a:moveTo>
                    <a:pt x="146" y="136"/>
                  </a:moveTo>
                  <a:cubicBezTo>
                    <a:pt x="117" y="136"/>
                    <a:pt x="117" y="136"/>
                    <a:pt x="117" y="136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37" y="154"/>
                    <a:pt x="137" y="154"/>
                    <a:pt x="137" y="154"/>
                  </a:cubicBezTo>
                  <a:cubicBezTo>
                    <a:pt x="146" y="136"/>
                    <a:pt x="146" y="136"/>
                    <a:pt x="146" y="136"/>
                  </a:cubicBezTo>
                  <a:moveTo>
                    <a:pt x="162" y="104"/>
                  </a:moveTo>
                  <a:cubicBezTo>
                    <a:pt x="133" y="104"/>
                    <a:pt x="133" y="104"/>
                    <a:pt x="133" y="104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52" y="123"/>
                    <a:pt x="152" y="123"/>
                    <a:pt x="152" y="123"/>
                  </a:cubicBezTo>
                  <a:cubicBezTo>
                    <a:pt x="162" y="104"/>
                    <a:pt x="162" y="104"/>
                    <a:pt x="162" y="104"/>
                  </a:cubicBezTo>
                  <a:moveTo>
                    <a:pt x="178" y="73"/>
                  </a:moveTo>
                  <a:cubicBezTo>
                    <a:pt x="149" y="73"/>
                    <a:pt x="149" y="73"/>
                    <a:pt x="149" y="73"/>
                  </a:cubicBezTo>
                  <a:cubicBezTo>
                    <a:pt x="140" y="92"/>
                    <a:pt x="140" y="92"/>
                    <a:pt x="140" y="92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78" y="73"/>
                    <a:pt x="178" y="73"/>
                    <a:pt x="178" y="73"/>
                  </a:cubicBezTo>
                  <a:moveTo>
                    <a:pt x="195" y="42"/>
                  </a:moveTo>
                  <a:cubicBezTo>
                    <a:pt x="165" y="42"/>
                    <a:pt x="165" y="42"/>
                    <a:pt x="165" y="42"/>
                  </a:cubicBezTo>
                  <a:cubicBezTo>
                    <a:pt x="155" y="60"/>
                    <a:pt x="155" y="60"/>
                    <a:pt x="155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3" y="45"/>
                    <a:pt x="193" y="45"/>
                    <a:pt x="193" y="45"/>
                  </a:cubicBezTo>
                  <a:cubicBezTo>
                    <a:pt x="195" y="42"/>
                    <a:pt x="195" y="42"/>
                    <a:pt x="195" y="42"/>
                  </a:cubicBezTo>
                  <a:moveTo>
                    <a:pt x="214" y="0"/>
                  </a:moveTo>
                  <a:cubicBezTo>
                    <a:pt x="178" y="29"/>
                    <a:pt x="178" y="29"/>
                    <a:pt x="178" y="29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2" y="28"/>
                    <a:pt x="202" y="28"/>
                    <a:pt x="202" y="28"/>
                  </a:cubicBezTo>
                  <a:cubicBezTo>
                    <a:pt x="202" y="28"/>
                    <a:pt x="202" y="28"/>
                    <a:pt x="202" y="28"/>
                  </a:cubicBezTo>
                  <a:cubicBezTo>
                    <a:pt x="202" y="28"/>
                    <a:pt x="202" y="28"/>
                    <a:pt x="202" y="28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4" y="1"/>
                    <a:pt x="214" y="1"/>
                    <a:pt x="214" y="1"/>
                  </a:cubicBezTo>
                  <a:cubicBezTo>
                    <a:pt x="214" y="0"/>
                    <a:pt x="214" y="0"/>
                    <a:pt x="214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3" name="Freeform 536">
              <a:extLst>
                <a:ext uri="{FF2B5EF4-FFF2-40B4-BE49-F238E27FC236}">
                  <a16:creationId xmlns:a16="http://schemas.microsoft.com/office/drawing/2014/main" id="{F8105243-8A2E-4B02-A429-F4A26D0CD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7461" y="7067324"/>
              <a:ext cx="52192" cy="19830"/>
            </a:xfrm>
            <a:custGeom>
              <a:avLst/>
              <a:gdLst>
                <a:gd name="T0" fmla="*/ 41 w 41"/>
                <a:gd name="T1" fmla="*/ 0 h 15"/>
                <a:gd name="T2" fmla="*/ 15 w 41"/>
                <a:gd name="T3" fmla="*/ 0 h 15"/>
                <a:gd name="T4" fmla="*/ 1 w 41"/>
                <a:gd name="T5" fmla="*/ 10 h 15"/>
                <a:gd name="T6" fmla="*/ 0 w 41"/>
                <a:gd name="T7" fmla="*/ 15 h 15"/>
                <a:gd name="T8" fmla="*/ 34 w 41"/>
                <a:gd name="T9" fmla="*/ 15 h 15"/>
                <a:gd name="T10" fmla="*/ 41 w 4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41" y="0"/>
                  </a:moveTo>
                  <a:lnTo>
                    <a:pt x="15" y="0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34" y="1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4" name="Freeform 537">
              <a:extLst>
                <a:ext uri="{FF2B5EF4-FFF2-40B4-BE49-F238E27FC236}">
                  <a16:creationId xmlns:a16="http://schemas.microsoft.com/office/drawing/2014/main" id="{01467FDC-092C-422B-8BA9-D36EDA230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7461" y="7067324"/>
              <a:ext cx="52192" cy="19830"/>
            </a:xfrm>
            <a:custGeom>
              <a:avLst/>
              <a:gdLst>
                <a:gd name="T0" fmla="*/ 41 w 41"/>
                <a:gd name="T1" fmla="*/ 0 h 15"/>
                <a:gd name="T2" fmla="*/ 15 w 41"/>
                <a:gd name="T3" fmla="*/ 0 h 15"/>
                <a:gd name="T4" fmla="*/ 1 w 41"/>
                <a:gd name="T5" fmla="*/ 10 h 15"/>
                <a:gd name="T6" fmla="*/ 0 w 41"/>
                <a:gd name="T7" fmla="*/ 15 h 15"/>
                <a:gd name="T8" fmla="*/ 34 w 41"/>
                <a:gd name="T9" fmla="*/ 15 h 15"/>
                <a:gd name="T10" fmla="*/ 41 w 4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41" y="0"/>
                  </a:moveTo>
                  <a:lnTo>
                    <a:pt x="15" y="0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34" y="15"/>
                  </a:lnTo>
                  <a:lnTo>
                    <a:pt x="4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5" name="Freeform 538">
              <a:extLst>
                <a:ext uri="{FF2B5EF4-FFF2-40B4-BE49-F238E27FC236}">
                  <a16:creationId xmlns:a16="http://schemas.microsoft.com/office/drawing/2014/main" id="{07A352EF-F75C-4CB0-883F-8D3C1F108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3453" y="7112202"/>
              <a:ext cx="52192" cy="19830"/>
            </a:xfrm>
            <a:custGeom>
              <a:avLst/>
              <a:gdLst>
                <a:gd name="T0" fmla="*/ 40 w 40"/>
                <a:gd name="T1" fmla="*/ 0 h 15"/>
                <a:gd name="T2" fmla="*/ 7 w 40"/>
                <a:gd name="T3" fmla="*/ 0 h 15"/>
                <a:gd name="T4" fmla="*/ 7 w 40"/>
                <a:gd name="T5" fmla="*/ 1 h 15"/>
                <a:gd name="T6" fmla="*/ 7 w 40"/>
                <a:gd name="T7" fmla="*/ 1 h 15"/>
                <a:gd name="T8" fmla="*/ 0 w 40"/>
                <a:gd name="T9" fmla="*/ 15 h 15"/>
                <a:gd name="T10" fmla="*/ 33 w 40"/>
                <a:gd name="T11" fmla="*/ 15 h 15"/>
                <a:gd name="T12" fmla="*/ 40 w 4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5">
                  <a:moveTo>
                    <a:pt x="40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0" y="15"/>
                  </a:lnTo>
                  <a:lnTo>
                    <a:pt x="33" y="1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6" name="Freeform 539">
              <a:extLst>
                <a:ext uri="{FF2B5EF4-FFF2-40B4-BE49-F238E27FC236}">
                  <a16:creationId xmlns:a16="http://schemas.microsoft.com/office/drawing/2014/main" id="{39B28923-88C4-4ABE-96A2-50D3516AD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3453" y="7112202"/>
              <a:ext cx="52192" cy="19830"/>
            </a:xfrm>
            <a:custGeom>
              <a:avLst/>
              <a:gdLst>
                <a:gd name="T0" fmla="*/ 40 w 40"/>
                <a:gd name="T1" fmla="*/ 0 h 15"/>
                <a:gd name="T2" fmla="*/ 7 w 40"/>
                <a:gd name="T3" fmla="*/ 0 h 15"/>
                <a:gd name="T4" fmla="*/ 7 w 40"/>
                <a:gd name="T5" fmla="*/ 1 h 15"/>
                <a:gd name="T6" fmla="*/ 7 w 40"/>
                <a:gd name="T7" fmla="*/ 1 h 15"/>
                <a:gd name="T8" fmla="*/ 0 w 40"/>
                <a:gd name="T9" fmla="*/ 15 h 15"/>
                <a:gd name="T10" fmla="*/ 33 w 40"/>
                <a:gd name="T11" fmla="*/ 15 h 15"/>
                <a:gd name="T12" fmla="*/ 40 w 4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5">
                  <a:moveTo>
                    <a:pt x="40" y="0"/>
                  </a:move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0" y="15"/>
                  </a:lnTo>
                  <a:lnTo>
                    <a:pt x="33" y="15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7" name="Freeform 540">
              <a:extLst>
                <a:ext uri="{FF2B5EF4-FFF2-40B4-BE49-F238E27FC236}">
                  <a16:creationId xmlns:a16="http://schemas.microsoft.com/office/drawing/2014/main" id="{0C6BD529-8F51-4393-988B-E57E35DAF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0488" y="7159168"/>
              <a:ext cx="51148" cy="16699"/>
            </a:xfrm>
            <a:custGeom>
              <a:avLst/>
              <a:gdLst>
                <a:gd name="T0" fmla="*/ 40 w 40"/>
                <a:gd name="T1" fmla="*/ 0 h 13"/>
                <a:gd name="T2" fmla="*/ 8 w 40"/>
                <a:gd name="T3" fmla="*/ 0 h 13"/>
                <a:gd name="T4" fmla="*/ 0 w 40"/>
                <a:gd name="T5" fmla="*/ 13 h 13"/>
                <a:gd name="T6" fmla="*/ 33 w 40"/>
                <a:gd name="T7" fmla="*/ 13 h 13"/>
                <a:gd name="T8" fmla="*/ 37 w 40"/>
                <a:gd name="T9" fmla="*/ 3 h 13"/>
                <a:gd name="T10" fmla="*/ 37 w 40"/>
                <a:gd name="T11" fmla="*/ 3 h 13"/>
                <a:gd name="T12" fmla="*/ 40 w 4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3">
                  <a:moveTo>
                    <a:pt x="40" y="0"/>
                  </a:moveTo>
                  <a:lnTo>
                    <a:pt x="8" y="0"/>
                  </a:lnTo>
                  <a:lnTo>
                    <a:pt x="0" y="13"/>
                  </a:lnTo>
                  <a:lnTo>
                    <a:pt x="33" y="1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8" name="Freeform 541">
              <a:extLst>
                <a:ext uri="{FF2B5EF4-FFF2-40B4-BE49-F238E27FC236}">
                  <a16:creationId xmlns:a16="http://schemas.microsoft.com/office/drawing/2014/main" id="{4F2FCEA8-5BD0-4176-8CE9-EC1B98645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0488" y="7159168"/>
              <a:ext cx="51148" cy="16699"/>
            </a:xfrm>
            <a:custGeom>
              <a:avLst/>
              <a:gdLst>
                <a:gd name="T0" fmla="*/ 40 w 40"/>
                <a:gd name="T1" fmla="*/ 0 h 13"/>
                <a:gd name="T2" fmla="*/ 8 w 40"/>
                <a:gd name="T3" fmla="*/ 0 h 13"/>
                <a:gd name="T4" fmla="*/ 0 w 40"/>
                <a:gd name="T5" fmla="*/ 13 h 13"/>
                <a:gd name="T6" fmla="*/ 33 w 40"/>
                <a:gd name="T7" fmla="*/ 13 h 13"/>
                <a:gd name="T8" fmla="*/ 37 w 40"/>
                <a:gd name="T9" fmla="*/ 3 h 13"/>
                <a:gd name="T10" fmla="*/ 37 w 40"/>
                <a:gd name="T11" fmla="*/ 3 h 13"/>
                <a:gd name="T12" fmla="*/ 40 w 4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3">
                  <a:moveTo>
                    <a:pt x="40" y="0"/>
                  </a:moveTo>
                  <a:lnTo>
                    <a:pt x="8" y="0"/>
                  </a:lnTo>
                  <a:lnTo>
                    <a:pt x="0" y="13"/>
                  </a:lnTo>
                  <a:lnTo>
                    <a:pt x="33" y="13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39" name="Freeform 542">
              <a:extLst>
                <a:ext uri="{FF2B5EF4-FFF2-40B4-BE49-F238E27FC236}">
                  <a16:creationId xmlns:a16="http://schemas.microsoft.com/office/drawing/2014/main" id="{B892CDD2-8C42-442A-BAFE-1BA5844E7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7523" y="7204046"/>
              <a:ext cx="51148" cy="17743"/>
            </a:xfrm>
            <a:custGeom>
              <a:avLst/>
              <a:gdLst>
                <a:gd name="T0" fmla="*/ 40 w 40"/>
                <a:gd name="T1" fmla="*/ 0 h 14"/>
                <a:gd name="T2" fmla="*/ 8 w 40"/>
                <a:gd name="T3" fmla="*/ 0 h 14"/>
                <a:gd name="T4" fmla="*/ 0 w 40"/>
                <a:gd name="T5" fmla="*/ 14 h 14"/>
                <a:gd name="T6" fmla="*/ 33 w 40"/>
                <a:gd name="T7" fmla="*/ 14 h 14"/>
                <a:gd name="T8" fmla="*/ 40 w 40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4">
                  <a:moveTo>
                    <a:pt x="40" y="0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33" y="1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0" name="Freeform 543">
              <a:extLst>
                <a:ext uri="{FF2B5EF4-FFF2-40B4-BE49-F238E27FC236}">
                  <a16:creationId xmlns:a16="http://schemas.microsoft.com/office/drawing/2014/main" id="{8660F37E-BA04-47A2-AE5D-F5A1E07C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7523" y="7204046"/>
              <a:ext cx="51148" cy="17743"/>
            </a:xfrm>
            <a:custGeom>
              <a:avLst/>
              <a:gdLst>
                <a:gd name="T0" fmla="*/ 40 w 40"/>
                <a:gd name="T1" fmla="*/ 0 h 14"/>
                <a:gd name="T2" fmla="*/ 8 w 40"/>
                <a:gd name="T3" fmla="*/ 0 h 14"/>
                <a:gd name="T4" fmla="*/ 0 w 40"/>
                <a:gd name="T5" fmla="*/ 14 h 14"/>
                <a:gd name="T6" fmla="*/ 33 w 40"/>
                <a:gd name="T7" fmla="*/ 14 h 14"/>
                <a:gd name="T8" fmla="*/ 40 w 40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4">
                  <a:moveTo>
                    <a:pt x="40" y="0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33" y="14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1" name="Freeform 544">
              <a:extLst>
                <a:ext uri="{FF2B5EF4-FFF2-40B4-BE49-F238E27FC236}">
                  <a16:creationId xmlns:a16="http://schemas.microsoft.com/office/drawing/2014/main" id="{FD20113C-6A72-49F5-B869-E3EAB7708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602" y="7248925"/>
              <a:ext cx="51149" cy="18786"/>
            </a:xfrm>
            <a:custGeom>
              <a:avLst/>
              <a:gdLst>
                <a:gd name="T0" fmla="*/ 40 w 40"/>
                <a:gd name="T1" fmla="*/ 0 h 14"/>
                <a:gd name="T2" fmla="*/ 7 w 40"/>
                <a:gd name="T3" fmla="*/ 0 h 14"/>
                <a:gd name="T4" fmla="*/ 0 w 40"/>
                <a:gd name="T5" fmla="*/ 14 h 14"/>
                <a:gd name="T6" fmla="*/ 32 w 40"/>
                <a:gd name="T7" fmla="*/ 14 h 14"/>
                <a:gd name="T8" fmla="*/ 40 w 40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4">
                  <a:moveTo>
                    <a:pt x="40" y="0"/>
                  </a:moveTo>
                  <a:lnTo>
                    <a:pt x="7" y="0"/>
                  </a:lnTo>
                  <a:lnTo>
                    <a:pt x="0" y="14"/>
                  </a:lnTo>
                  <a:lnTo>
                    <a:pt x="32" y="1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2" name="Freeform 545">
              <a:extLst>
                <a:ext uri="{FF2B5EF4-FFF2-40B4-BE49-F238E27FC236}">
                  <a16:creationId xmlns:a16="http://schemas.microsoft.com/office/drawing/2014/main" id="{E45BCCB1-741F-4FA0-A139-76292A583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602" y="7248925"/>
              <a:ext cx="51149" cy="18786"/>
            </a:xfrm>
            <a:custGeom>
              <a:avLst/>
              <a:gdLst>
                <a:gd name="T0" fmla="*/ 40 w 40"/>
                <a:gd name="T1" fmla="*/ 0 h 14"/>
                <a:gd name="T2" fmla="*/ 7 w 40"/>
                <a:gd name="T3" fmla="*/ 0 h 14"/>
                <a:gd name="T4" fmla="*/ 0 w 40"/>
                <a:gd name="T5" fmla="*/ 14 h 14"/>
                <a:gd name="T6" fmla="*/ 32 w 40"/>
                <a:gd name="T7" fmla="*/ 14 h 14"/>
                <a:gd name="T8" fmla="*/ 40 w 40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4">
                  <a:moveTo>
                    <a:pt x="40" y="0"/>
                  </a:moveTo>
                  <a:lnTo>
                    <a:pt x="7" y="0"/>
                  </a:lnTo>
                  <a:lnTo>
                    <a:pt x="0" y="14"/>
                  </a:lnTo>
                  <a:lnTo>
                    <a:pt x="32" y="14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3" name="Freeform 546">
              <a:extLst>
                <a:ext uri="{FF2B5EF4-FFF2-40B4-BE49-F238E27FC236}">
                  <a16:creationId xmlns:a16="http://schemas.microsoft.com/office/drawing/2014/main" id="{57C0CF14-C42C-47DE-9A61-B0DCE29D25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23744" y="7295890"/>
              <a:ext cx="120043" cy="16699"/>
            </a:xfrm>
            <a:custGeom>
              <a:avLst/>
              <a:gdLst>
                <a:gd name="T0" fmla="*/ 3 w 82"/>
                <a:gd name="T1" fmla="*/ 6 h 12"/>
                <a:gd name="T2" fmla="*/ 0 w 82"/>
                <a:gd name="T3" fmla="*/ 12 h 12"/>
                <a:gd name="T4" fmla="*/ 8 w 82"/>
                <a:gd name="T5" fmla="*/ 12 h 12"/>
                <a:gd name="T6" fmla="*/ 3 w 82"/>
                <a:gd name="T7" fmla="*/ 6 h 12"/>
                <a:gd name="T8" fmla="*/ 82 w 82"/>
                <a:gd name="T9" fmla="*/ 0 h 12"/>
                <a:gd name="T10" fmla="*/ 53 w 82"/>
                <a:gd name="T11" fmla="*/ 0 h 12"/>
                <a:gd name="T12" fmla="*/ 47 w 82"/>
                <a:gd name="T13" fmla="*/ 12 h 12"/>
                <a:gd name="T14" fmla="*/ 75 w 82"/>
                <a:gd name="T15" fmla="*/ 12 h 12"/>
                <a:gd name="T16" fmla="*/ 82 w 8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">
                  <a:moveTo>
                    <a:pt x="3" y="6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6" y="10"/>
                    <a:pt x="4" y="8"/>
                    <a:pt x="3" y="6"/>
                  </a:cubicBezTo>
                  <a:moveTo>
                    <a:pt x="82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4" name="Freeform 547">
              <a:extLst>
                <a:ext uri="{FF2B5EF4-FFF2-40B4-BE49-F238E27FC236}">
                  <a16:creationId xmlns:a16="http://schemas.microsoft.com/office/drawing/2014/main" id="{F17BA4B3-273B-462D-9B70-1DE3E3199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779" y="7340769"/>
              <a:ext cx="120043" cy="16699"/>
            </a:xfrm>
            <a:custGeom>
              <a:avLst/>
              <a:gdLst>
                <a:gd name="T0" fmla="*/ 82 w 82"/>
                <a:gd name="T1" fmla="*/ 0 h 12"/>
                <a:gd name="T2" fmla="*/ 53 w 82"/>
                <a:gd name="T3" fmla="*/ 0 h 12"/>
                <a:gd name="T4" fmla="*/ 49 w 82"/>
                <a:gd name="T5" fmla="*/ 8 h 12"/>
                <a:gd name="T6" fmla="*/ 44 w 82"/>
                <a:gd name="T7" fmla="*/ 0 h 12"/>
                <a:gd name="T8" fmla="*/ 6 w 82"/>
                <a:gd name="T9" fmla="*/ 0 h 12"/>
                <a:gd name="T10" fmla="*/ 0 w 82"/>
                <a:gd name="T11" fmla="*/ 12 h 12"/>
                <a:gd name="T12" fmla="*/ 0 w 82"/>
                <a:gd name="T13" fmla="*/ 12 h 12"/>
                <a:gd name="T14" fmla="*/ 76 w 82"/>
                <a:gd name="T15" fmla="*/ 12 h 12"/>
                <a:gd name="T16" fmla="*/ 82 w 8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">
                  <a:moveTo>
                    <a:pt x="82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7" y="6"/>
                    <a:pt x="45" y="3"/>
                    <a:pt x="4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5" name="Freeform 548">
              <a:extLst>
                <a:ext uri="{FF2B5EF4-FFF2-40B4-BE49-F238E27FC236}">
                  <a16:creationId xmlns:a16="http://schemas.microsoft.com/office/drawing/2014/main" id="{CCD4010C-1F98-4DFE-ACBF-64F32A92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5812" y="6943125"/>
              <a:ext cx="91859" cy="124199"/>
            </a:xfrm>
            <a:custGeom>
              <a:avLst/>
              <a:gdLst>
                <a:gd name="T0" fmla="*/ 43 w 63"/>
                <a:gd name="T1" fmla="*/ 0 h 85"/>
                <a:gd name="T2" fmla="*/ 32 w 63"/>
                <a:gd name="T3" fmla="*/ 22 h 85"/>
                <a:gd name="T4" fmla="*/ 33 w 63"/>
                <a:gd name="T5" fmla="*/ 23 h 85"/>
                <a:gd name="T6" fmla="*/ 11 w 63"/>
                <a:gd name="T7" fmla="*/ 67 h 85"/>
                <a:gd name="T8" fmla="*/ 10 w 63"/>
                <a:gd name="T9" fmla="*/ 66 h 85"/>
                <a:gd name="T10" fmla="*/ 1 w 63"/>
                <a:gd name="T11" fmla="*/ 83 h 85"/>
                <a:gd name="T12" fmla="*/ 0 w 63"/>
                <a:gd name="T13" fmla="*/ 85 h 85"/>
                <a:gd name="T14" fmla="*/ 7 w 63"/>
                <a:gd name="T15" fmla="*/ 85 h 85"/>
                <a:gd name="T16" fmla="*/ 43 w 63"/>
                <a:gd name="T17" fmla="*/ 56 h 85"/>
                <a:gd name="T18" fmla="*/ 60 w 63"/>
                <a:gd name="T19" fmla="*/ 22 h 85"/>
                <a:gd name="T20" fmla="*/ 55 w 63"/>
                <a:gd name="T21" fmla="*/ 6 h 85"/>
                <a:gd name="T22" fmla="*/ 43 w 63"/>
                <a:gd name="T2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85">
                  <a:moveTo>
                    <a:pt x="43" y="0"/>
                  </a:moveTo>
                  <a:cubicBezTo>
                    <a:pt x="32" y="22"/>
                    <a:pt x="32" y="22"/>
                    <a:pt x="32" y="22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3" y="16"/>
                    <a:pt x="61" y="9"/>
                    <a:pt x="55" y="6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6" name="Freeform 549">
              <a:extLst>
                <a:ext uri="{FF2B5EF4-FFF2-40B4-BE49-F238E27FC236}">
                  <a16:creationId xmlns:a16="http://schemas.microsoft.com/office/drawing/2014/main" id="{4D6CEC38-DDF8-40F6-A19D-EFBB460DC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8505" y="7067324"/>
              <a:ext cx="17745" cy="12524"/>
            </a:xfrm>
            <a:custGeom>
              <a:avLst/>
              <a:gdLst>
                <a:gd name="T0" fmla="*/ 14 w 14"/>
                <a:gd name="T1" fmla="*/ 0 h 10"/>
                <a:gd name="T2" fmla="*/ 6 w 14"/>
                <a:gd name="T3" fmla="*/ 0 h 10"/>
                <a:gd name="T4" fmla="*/ 0 w 14"/>
                <a:gd name="T5" fmla="*/ 10 h 10"/>
                <a:gd name="T6" fmla="*/ 14 w 1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4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B8B7B2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7" name="Freeform 550">
              <a:extLst>
                <a:ext uri="{FF2B5EF4-FFF2-40B4-BE49-F238E27FC236}">
                  <a16:creationId xmlns:a16="http://schemas.microsoft.com/office/drawing/2014/main" id="{2AC5467B-04DD-42F4-9523-1EF4BEAC8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8505" y="7067324"/>
              <a:ext cx="17745" cy="12524"/>
            </a:xfrm>
            <a:custGeom>
              <a:avLst/>
              <a:gdLst>
                <a:gd name="T0" fmla="*/ 14 w 14"/>
                <a:gd name="T1" fmla="*/ 0 h 10"/>
                <a:gd name="T2" fmla="*/ 6 w 14"/>
                <a:gd name="T3" fmla="*/ 0 h 10"/>
                <a:gd name="T4" fmla="*/ 0 w 14"/>
                <a:gd name="T5" fmla="*/ 10 h 10"/>
                <a:gd name="T6" fmla="*/ 14 w 14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4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8" name="Freeform 551">
              <a:extLst>
                <a:ext uri="{FF2B5EF4-FFF2-40B4-BE49-F238E27FC236}">
                  <a16:creationId xmlns:a16="http://schemas.microsoft.com/office/drawing/2014/main" id="{B437FD4A-2F52-47BA-8816-52C80A3EF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0674" y="7265623"/>
              <a:ext cx="143007" cy="218129"/>
            </a:xfrm>
            <a:custGeom>
              <a:avLst/>
              <a:gdLst>
                <a:gd name="T0" fmla="*/ 44 w 111"/>
                <a:gd name="T1" fmla="*/ 0 h 169"/>
                <a:gd name="T2" fmla="*/ 27 w 111"/>
                <a:gd name="T3" fmla="*/ 33 h 169"/>
                <a:gd name="T4" fmla="*/ 0 w 111"/>
                <a:gd name="T5" fmla="*/ 169 h 169"/>
                <a:gd name="T6" fmla="*/ 95 w 111"/>
                <a:gd name="T7" fmla="*/ 67 h 169"/>
                <a:gd name="T8" fmla="*/ 111 w 111"/>
                <a:gd name="T9" fmla="*/ 34 h 169"/>
                <a:gd name="T10" fmla="*/ 44 w 111"/>
                <a:gd name="T11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69">
                  <a:moveTo>
                    <a:pt x="44" y="0"/>
                  </a:moveTo>
                  <a:lnTo>
                    <a:pt x="27" y="33"/>
                  </a:lnTo>
                  <a:lnTo>
                    <a:pt x="0" y="169"/>
                  </a:lnTo>
                  <a:lnTo>
                    <a:pt x="95" y="67"/>
                  </a:lnTo>
                  <a:lnTo>
                    <a:pt x="111" y="3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7F8F2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49" name="Freeform 552">
              <a:extLst>
                <a:ext uri="{FF2B5EF4-FFF2-40B4-BE49-F238E27FC236}">
                  <a16:creationId xmlns:a16="http://schemas.microsoft.com/office/drawing/2014/main" id="{834185AE-17A2-4C3A-BB54-2D15F58EE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0674" y="7426351"/>
              <a:ext cx="40710" cy="57402"/>
            </a:xfrm>
            <a:custGeom>
              <a:avLst/>
              <a:gdLst>
                <a:gd name="T0" fmla="*/ 9 w 32"/>
                <a:gd name="T1" fmla="*/ 0 h 45"/>
                <a:gd name="T2" fmla="*/ 0 w 32"/>
                <a:gd name="T3" fmla="*/ 45 h 45"/>
                <a:gd name="T4" fmla="*/ 32 w 32"/>
                <a:gd name="T5" fmla="*/ 11 h 45"/>
                <a:gd name="T6" fmla="*/ 9 w 32"/>
                <a:gd name="T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45">
                  <a:moveTo>
                    <a:pt x="9" y="0"/>
                  </a:moveTo>
                  <a:lnTo>
                    <a:pt x="0" y="45"/>
                  </a:lnTo>
                  <a:lnTo>
                    <a:pt x="32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0" name="Freeform 553">
              <a:extLst>
                <a:ext uri="{FF2B5EF4-FFF2-40B4-BE49-F238E27FC236}">
                  <a16:creationId xmlns:a16="http://schemas.microsoft.com/office/drawing/2014/main" id="{D69987C8-3CCD-4994-96E5-30A7DE5BF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5122" y="6913902"/>
              <a:ext cx="226515" cy="394512"/>
            </a:xfrm>
            <a:custGeom>
              <a:avLst/>
              <a:gdLst>
                <a:gd name="T0" fmla="*/ 29 w 156"/>
                <a:gd name="T1" fmla="*/ 263 h 272"/>
                <a:gd name="T2" fmla="*/ 156 w 156"/>
                <a:gd name="T3" fmla="*/ 10 h 272"/>
                <a:gd name="T4" fmla="*/ 137 w 156"/>
                <a:gd name="T5" fmla="*/ 0 h 272"/>
                <a:gd name="T6" fmla="*/ 0 w 156"/>
                <a:gd name="T7" fmla="*/ 272 h 272"/>
                <a:gd name="T8" fmla="*/ 29 w 156"/>
                <a:gd name="T9" fmla="*/ 263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272">
                  <a:moveTo>
                    <a:pt x="29" y="263"/>
                  </a:moveTo>
                  <a:cubicBezTo>
                    <a:pt x="156" y="10"/>
                    <a:pt x="156" y="10"/>
                    <a:pt x="156" y="1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72"/>
                    <a:pt x="24" y="272"/>
                    <a:pt x="29" y="263"/>
                  </a:cubicBezTo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1" name="Freeform 554">
              <a:extLst>
                <a:ext uri="{FF2B5EF4-FFF2-40B4-BE49-F238E27FC236}">
                  <a16:creationId xmlns:a16="http://schemas.microsoft.com/office/drawing/2014/main" id="{844F03B1-DA90-45F5-8102-57B115370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6103" y="6943125"/>
              <a:ext cx="215033" cy="409124"/>
            </a:xfrm>
            <a:custGeom>
              <a:avLst/>
              <a:gdLst>
                <a:gd name="T0" fmla="*/ 11 w 148"/>
                <a:gd name="T1" fmla="*/ 281 h 281"/>
                <a:gd name="T2" fmla="*/ 148 w 148"/>
                <a:gd name="T3" fmla="*/ 10 h 281"/>
                <a:gd name="T4" fmla="*/ 129 w 148"/>
                <a:gd name="T5" fmla="*/ 0 h 281"/>
                <a:gd name="T6" fmla="*/ 0 w 148"/>
                <a:gd name="T7" fmla="*/ 255 h 281"/>
                <a:gd name="T8" fmla="*/ 11 w 148"/>
                <a:gd name="T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81">
                  <a:moveTo>
                    <a:pt x="11" y="281"/>
                  </a:moveTo>
                  <a:cubicBezTo>
                    <a:pt x="148" y="10"/>
                    <a:pt x="148" y="10"/>
                    <a:pt x="148" y="1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0" y="255"/>
                    <a:pt x="0" y="255"/>
                    <a:pt x="0" y="255"/>
                  </a:cubicBezTo>
                  <a:cubicBezTo>
                    <a:pt x="0" y="255"/>
                    <a:pt x="2" y="271"/>
                    <a:pt x="11" y="281"/>
                  </a:cubicBezTo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2" name="Freeform 555">
              <a:extLst>
                <a:ext uri="{FF2B5EF4-FFF2-40B4-BE49-F238E27FC236}">
                  <a16:creationId xmlns:a16="http://schemas.microsoft.com/office/drawing/2014/main" id="{0ADE15B0-0730-4279-9175-50F4CFE63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876" y="7006790"/>
              <a:ext cx="146139" cy="291187"/>
            </a:xfrm>
            <a:custGeom>
              <a:avLst/>
              <a:gdLst>
                <a:gd name="T0" fmla="*/ 1 w 114"/>
                <a:gd name="T1" fmla="*/ 226 h 226"/>
                <a:gd name="T2" fmla="*/ 0 w 114"/>
                <a:gd name="T3" fmla="*/ 226 h 226"/>
                <a:gd name="T4" fmla="*/ 113 w 114"/>
                <a:gd name="T5" fmla="*/ 0 h 226"/>
                <a:gd name="T6" fmla="*/ 114 w 114"/>
                <a:gd name="T7" fmla="*/ 1 h 226"/>
                <a:gd name="T8" fmla="*/ 1 w 114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26">
                  <a:moveTo>
                    <a:pt x="1" y="226"/>
                  </a:moveTo>
                  <a:lnTo>
                    <a:pt x="0" y="226"/>
                  </a:lnTo>
                  <a:lnTo>
                    <a:pt x="113" y="0"/>
                  </a:lnTo>
                  <a:lnTo>
                    <a:pt x="114" y="1"/>
                  </a:lnTo>
                  <a:lnTo>
                    <a:pt x="1" y="226"/>
                  </a:lnTo>
                  <a:close/>
                </a:path>
              </a:pathLst>
            </a:custGeom>
            <a:solidFill>
              <a:srgbClr val="0059B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3" name="Freeform 556">
              <a:extLst>
                <a:ext uri="{FF2B5EF4-FFF2-40B4-BE49-F238E27FC236}">
                  <a16:creationId xmlns:a16="http://schemas.microsoft.com/office/drawing/2014/main" id="{4FA3AB87-5F3D-432B-B4A3-0BAAB929E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876" y="7006790"/>
              <a:ext cx="146139" cy="291187"/>
            </a:xfrm>
            <a:custGeom>
              <a:avLst/>
              <a:gdLst>
                <a:gd name="T0" fmla="*/ 1 w 114"/>
                <a:gd name="T1" fmla="*/ 226 h 226"/>
                <a:gd name="T2" fmla="*/ 0 w 114"/>
                <a:gd name="T3" fmla="*/ 226 h 226"/>
                <a:gd name="T4" fmla="*/ 113 w 114"/>
                <a:gd name="T5" fmla="*/ 0 h 226"/>
                <a:gd name="T6" fmla="*/ 114 w 114"/>
                <a:gd name="T7" fmla="*/ 1 h 226"/>
                <a:gd name="T8" fmla="*/ 1 w 114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26">
                  <a:moveTo>
                    <a:pt x="1" y="226"/>
                  </a:moveTo>
                  <a:lnTo>
                    <a:pt x="0" y="226"/>
                  </a:lnTo>
                  <a:lnTo>
                    <a:pt x="113" y="0"/>
                  </a:lnTo>
                  <a:lnTo>
                    <a:pt x="114" y="1"/>
                  </a:lnTo>
                  <a:lnTo>
                    <a:pt x="1" y="226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4" name="Freeform 557">
              <a:extLst>
                <a:ext uri="{FF2B5EF4-FFF2-40B4-BE49-F238E27FC236}">
                  <a16:creationId xmlns:a16="http://schemas.microsoft.com/office/drawing/2014/main" id="{B2940C09-1B90-4AC0-8F5B-A3C96288A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6103" y="7022445"/>
              <a:ext cx="148226" cy="291188"/>
            </a:xfrm>
            <a:custGeom>
              <a:avLst/>
              <a:gdLst>
                <a:gd name="T0" fmla="*/ 0 w 115"/>
                <a:gd name="T1" fmla="*/ 226 h 226"/>
                <a:gd name="T2" fmla="*/ 0 w 115"/>
                <a:gd name="T3" fmla="*/ 226 h 226"/>
                <a:gd name="T4" fmla="*/ 114 w 115"/>
                <a:gd name="T5" fmla="*/ 0 h 226"/>
                <a:gd name="T6" fmla="*/ 115 w 115"/>
                <a:gd name="T7" fmla="*/ 0 h 226"/>
                <a:gd name="T8" fmla="*/ 0 w 115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26">
                  <a:moveTo>
                    <a:pt x="0" y="226"/>
                  </a:moveTo>
                  <a:lnTo>
                    <a:pt x="0" y="226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66FFF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5" name="Freeform 558">
              <a:extLst>
                <a:ext uri="{FF2B5EF4-FFF2-40B4-BE49-F238E27FC236}">
                  <a16:creationId xmlns:a16="http://schemas.microsoft.com/office/drawing/2014/main" id="{FC699A35-2921-4567-9121-588F0741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6103" y="7022445"/>
              <a:ext cx="148226" cy="291188"/>
            </a:xfrm>
            <a:custGeom>
              <a:avLst/>
              <a:gdLst>
                <a:gd name="T0" fmla="*/ 0 w 115"/>
                <a:gd name="T1" fmla="*/ 226 h 226"/>
                <a:gd name="T2" fmla="*/ 0 w 115"/>
                <a:gd name="T3" fmla="*/ 226 h 226"/>
                <a:gd name="T4" fmla="*/ 114 w 115"/>
                <a:gd name="T5" fmla="*/ 0 h 226"/>
                <a:gd name="T6" fmla="*/ 115 w 115"/>
                <a:gd name="T7" fmla="*/ 0 h 226"/>
                <a:gd name="T8" fmla="*/ 0 w 115"/>
                <a:gd name="T9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26">
                  <a:moveTo>
                    <a:pt x="0" y="226"/>
                  </a:moveTo>
                  <a:lnTo>
                    <a:pt x="0" y="226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0" y="226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6" name="Freeform 559">
              <a:extLst>
                <a:ext uri="{FF2B5EF4-FFF2-40B4-BE49-F238E27FC236}">
                  <a16:creationId xmlns:a16="http://schemas.microsoft.com/office/drawing/2014/main" id="{F5C95C1B-78AC-4F31-81D0-DDDEE11A8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876" y="6928514"/>
              <a:ext cx="216076" cy="394512"/>
            </a:xfrm>
            <a:custGeom>
              <a:avLst/>
              <a:gdLst>
                <a:gd name="T0" fmla="*/ 128 w 150"/>
                <a:gd name="T1" fmla="*/ 0 h 272"/>
                <a:gd name="T2" fmla="*/ 0 w 150"/>
                <a:gd name="T3" fmla="*/ 255 h 272"/>
                <a:gd name="T4" fmla="*/ 21 w 150"/>
                <a:gd name="T5" fmla="*/ 266 h 272"/>
                <a:gd name="T6" fmla="*/ 150 w 150"/>
                <a:gd name="T7" fmla="*/ 11 h 272"/>
                <a:gd name="T8" fmla="*/ 128 w 150"/>
                <a:gd name="T9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272">
                  <a:moveTo>
                    <a:pt x="128" y="0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0" y="255"/>
                    <a:pt x="7" y="272"/>
                    <a:pt x="21" y="266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1CC2BE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7" name="Freeform 560">
              <a:extLst>
                <a:ext uri="{FF2B5EF4-FFF2-40B4-BE49-F238E27FC236}">
                  <a16:creationId xmlns:a16="http://schemas.microsoft.com/office/drawing/2014/main" id="{FA190231-584F-45E9-A24A-8E3F8D3CA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8400" y="6870067"/>
              <a:ext cx="133612" cy="142985"/>
            </a:xfrm>
            <a:custGeom>
              <a:avLst/>
              <a:gdLst>
                <a:gd name="T0" fmla="*/ 63 w 92"/>
                <a:gd name="T1" fmla="*/ 91 h 99"/>
                <a:gd name="T2" fmla="*/ 46 w 92"/>
                <a:gd name="T3" fmla="*/ 96 h 99"/>
                <a:gd name="T4" fmla="*/ 8 w 92"/>
                <a:gd name="T5" fmla="*/ 77 h 99"/>
                <a:gd name="T6" fmla="*/ 3 w 92"/>
                <a:gd name="T7" fmla="*/ 60 h 99"/>
                <a:gd name="T8" fmla="*/ 29 w 92"/>
                <a:gd name="T9" fmla="*/ 8 h 99"/>
                <a:gd name="T10" fmla="*/ 45 w 92"/>
                <a:gd name="T11" fmla="*/ 3 h 99"/>
                <a:gd name="T12" fmla="*/ 84 w 92"/>
                <a:gd name="T13" fmla="*/ 22 h 99"/>
                <a:gd name="T14" fmla="*/ 89 w 92"/>
                <a:gd name="T15" fmla="*/ 39 h 99"/>
                <a:gd name="T16" fmla="*/ 63 w 92"/>
                <a:gd name="T17" fmla="*/ 9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99">
                  <a:moveTo>
                    <a:pt x="63" y="91"/>
                  </a:moveTo>
                  <a:cubicBezTo>
                    <a:pt x="60" y="97"/>
                    <a:pt x="53" y="99"/>
                    <a:pt x="46" y="96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2" y="74"/>
                    <a:pt x="0" y="66"/>
                    <a:pt x="3" y="6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2" y="2"/>
                    <a:pt x="39" y="0"/>
                    <a:pt x="45" y="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90" y="25"/>
                    <a:pt x="92" y="33"/>
                    <a:pt x="89" y="39"/>
                  </a:cubicBezTo>
                  <a:cubicBezTo>
                    <a:pt x="63" y="91"/>
                    <a:pt x="63" y="91"/>
                    <a:pt x="63" y="91"/>
                  </a:cubicBezTo>
                </a:path>
              </a:pathLst>
            </a:custGeom>
            <a:solidFill>
              <a:srgbClr val="FB5D6C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8" name="Freeform 561">
              <a:extLst>
                <a:ext uri="{FF2B5EF4-FFF2-40B4-BE49-F238E27FC236}">
                  <a16:creationId xmlns:a16="http://schemas.microsoft.com/office/drawing/2014/main" id="{D5935581-683B-44E1-B909-12A7E2CBC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9611" y="6930601"/>
              <a:ext cx="124218" cy="110630"/>
            </a:xfrm>
            <a:custGeom>
              <a:avLst/>
              <a:gdLst>
                <a:gd name="T0" fmla="*/ 71 w 96"/>
                <a:gd name="T1" fmla="*/ 86 h 86"/>
                <a:gd name="T2" fmla="*/ 0 w 96"/>
                <a:gd name="T3" fmla="*/ 50 h 86"/>
                <a:gd name="T4" fmla="*/ 25 w 96"/>
                <a:gd name="T5" fmla="*/ 0 h 86"/>
                <a:gd name="T6" fmla="*/ 96 w 96"/>
                <a:gd name="T7" fmla="*/ 36 h 86"/>
                <a:gd name="T8" fmla="*/ 71 w 9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6">
                  <a:moveTo>
                    <a:pt x="71" y="86"/>
                  </a:moveTo>
                  <a:lnTo>
                    <a:pt x="0" y="50"/>
                  </a:lnTo>
                  <a:lnTo>
                    <a:pt x="25" y="0"/>
                  </a:lnTo>
                  <a:lnTo>
                    <a:pt x="96" y="36"/>
                  </a:lnTo>
                  <a:lnTo>
                    <a:pt x="71" y="86"/>
                  </a:lnTo>
                  <a:close/>
                </a:path>
              </a:pathLst>
            </a:custGeom>
            <a:solidFill>
              <a:srgbClr val="F7F8F2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59" name="Freeform 562">
              <a:extLst>
                <a:ext uri="{FF2B5EF4-FFF2-40B4-BE49-F238E27FC236}">
                  <a16:creationId xmlns:a16="http://schemas.microsoft.com/office/drawing/2014/main" id="{F8D2B251-2125-4252-8949-B053B6B29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9611" y="6930601"/>
              <a:ext cx="124218" cy="110630"/>
            </a:xfrm>
            <a:custGeom>
              <a:avLst/>
              <a:gdLst>
                <a:gd name="T0" fmla="*/ 71 w 96"/>
                <a:gd name="T1" fmla="*/ 86 h 86"/>
                <a:gd name="T2" fmla="*/ 0 w 96"/>
                <a:gd name="T3" fmla="*/ 50 h 86"/>
                <a:gd name="T4" fmla="*/ 25 w 96"/>
                <a:gd name="T5" fmla="*/ 0 h 86"/>
                <a:gd name="T6" fmla="*/ 96 w 96"/>
                <a:gd name="T7" fmla="*/ 36 h 86"/>
                <a:gd name="T8" fmla="*/ 71 w 9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6">
                  <a:moveTo>
                    <a:pt x="71" y="86"/>
                  </a:moveTo>
                  <a:lnTo>
                    <a:pt x="0" y="50"/>
                  </a:lnTo>
                  <a:lnTo>
                    <a:pt x="25" y="0"/>
                  </a:lnTo>
                  <a:lnTo>
                    <a:pt x="96" y="36"/>
                  </a:lnTo>
                  <a:lnTo>
                    <a:pt x="71" y="86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0" name="Freeform 563">
              <a:extLst>
                <a:ext uri="{FF2B5EF4-FFF2-40B4-BE49-F238E27FC236}">
                  <a16:creationId xmlns:a16="http://schemas.microsoft.com/office/drawing/2014/main" id="{B983CFA3-0F77-4C1B-AFF9-DD77F5C4BE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00154" y="6872155"/>
              <a:ext cx="85595" cy="35485"/>
            </a:xfrm>
            <a:custGeom>
              <a:avLst/>
              <a:gdLst>
                <a:gd name="T0" fmla="*/ 16 w 59"/>
                <a:gd name="T1" fmla="*/ 1 h 24"/>
                <a:gd name="T2" fmla="*/ 16 w 59"/>
                <a:gd name="T3" fmla="*/ 1 h 24"/>
                <a:gd name="T4" fmla="*/ 55 w 59"/>
                <a:gd name="T5" fmla="*/ 20 h 24"/>
                <a:gd name="T6" fmla="*/ 59 w 59"/>
                <a:gd name="T7" fmla="*/ 24 h 24"/>
                <a:gd name="T8" fmla="*/ 59 w 59"/>
                <a:gd name="T9" fmla="*/ 24 h 24"/>
                <a:gd name="T10" fmla="*/ 55 w 59"/>
                <a:gd name="T11" fmla="*/ 20 h 24"/>
                <a:gd name="T12" fmla="*/ 16 w 59"/>
                <a:gd name="T13" fmla="*/ 1 h 24"/>
                <a:gd name="T14" fmla="*/ 16 w 59"/>
                <a:gd name="T15" fmla="*/ 1 h 24"/>
                <a:gd name="T16" fmla="*/ 11 w 59"/>
                <a:gd name="T17" fmla="*/ 0 h 24"/>
                <a:gd name="T18" fmla="*/ 0 w 59"/>
                <a:gd name="T19" fmla="*/ 6 h 24"/>
                <a:gd name="T20" fmla="*/ 0 w 59"/>
                <a:gd name="T21" fmla="*/ 6 h 24"/>
                <a:gd name="T22" fmla="*/ 11 w 59"/>
                <a:gd name="T23" fmla="*/ 0 h 24"/>
                <a:gd name="T24" fmla="*/ 11 w 59"/>
                <a:gd name="T25" fmla="*/ 0 h 24"/>
                <a:gd name="T26" fmla="*/ 11 w 59"/>
                <a:gd name="T27" fmla="*/ 0 h 24"/>
                <a:gd name="T28" fmla="*/ 11 w 59"/>
                <a:gd name="T29" fmla="*/ 0 h 24"/>
                <a:gd name="T30" fmla="*/ 11 w 5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24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7" y="21"/>
                    <a:pt x="58" y="23"/>
                    <a:pt x="59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23"/>
                    <a:pt x="57" y="21"/>
                    <a:pt x="55" y="2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2" y="2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2"/>
                    <a:pt x="6" y="0"/>
                    <a:pt x="11" y="0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1" name="Freeform 564">
              <a:extLst>
                <a:ext uri="{FF2B5EF4-FFF2-40B4-BE49-F238E27FC236}">
                  <a16:creationId xmlns:a16="http://schemas.microsoft.com/office/drawing/2014/main" id="{02D29A3E-96B1-4007-B29E-B710F4AA1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2785" y="6975480"/>
              <a:ext cx="1044" cy="20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CAC3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2" name="Freeform 565">
              <a:extLst>
                <a:ext uri="{FF2B5EF4-FFF2-40B4-BE49-F238E27FC236}">
                  <a16:creationId xmlns:a16="http://schemas.microsoft.com/office/drawing/2014/main" id="{4C3D8F16-AE02-4258-800E-5F3A37273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2785" y="6975480"/>
              <a:ext cx="1044" cy="20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3" name="Freeform 567">
              <a:extLst>
                <a:ext uri="{FF2B5EF4-FFF2-40B4-BE49-F238E27FC236}">
                  <a16:creationId xmlns:a16="http://schemas.microsoft.com/office/drawing/2014/main" id="{BF6AB4E7-02D5-4E81-9463-7DB6725C9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5770" y="7008878"/>
              <a:ext cx="75157" cy="150290"/>
            </a:xfrm>
            <a:custGeom>
              <a:avLst/>
              <a:gdLst>
                <a:gd name="T0" fmla="*/ 11 w 58"/>
                <a:gd name="T1" fmla="*/ 95 h 116"/>
                <a:gd name="T2" fmla="*/ 11 w 58"/>
                <a:gd name="T3" fmla="*/ 95 h 116"/>
                <a:gd name="T4" fmla="*/ 0 w 58"/>
                <a:gd name="T5" fmla="*/ 116 h 116"/>
                <a:gd name="T6" fmla="*/ 0 w 58"/>
                <a:gd name="T7" fmla="*/ 116 h 116"/>
                <a:gd name="T8" fmla="*/ 11 w 58"/>
                <a:gd name="T9" fmla="*/ 95 h 116"/>
                <a:gd name="T10" fmla="*/ 29 w 58"/>
                <a:gd name="T11" fmla="*/ 60 h 116"/>
                <a:gd name="T12" fmla="*/ 29 w 58"/>
                <a:gd name="T13" fmla="*/ 60 h 116"/>
                <a:gd name="T14" fmla="*/ 18 w 58"/>
                <a:gd name="T15" fmla="*/ 80 h 116"/>
                <a:gd name="T16" fmla="*/ 18 w 58"/>
                <a:gd name="T17" fmla="*/ 80 h 116"/>
                <a:gd name="T18" fmla="*/ 29 w 58"/>
                <a:gd name="T19" fmla="*/ 60 h 116"/>
                <a:gd name="T20" fmla="*/ 58 w 58"/>
                <a:gd name="T21" fmla="*/ 0 h 116"/>
                <a:gd name="T22" fmla="*/ 36 w 58"/>
                <a:gd name="T23" fmla="*/ 45 h 116"/>
                <a:gd name="T24" fmla="*/ 36 w 58"/>
                <a:gd name="T25" fmla="*/ 45 h 116"/>
                <a:gd name="T26" fmla="*/ 58 w 58"/>
                <a:gd name="T27" fmla="*/ 0 h 116"/>
                <a:gd name="T28" fmla="*/ 58 w 58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116">
                  <a:moveTo>
                    <a:pt x="11" y="95"/>
                  </a:moveTo>
                  <a:lnTo>
                    <a:pt x="11" y="9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1" y="95"/>
                  </a:lnTo>
                  <a:close/>
                  <a:moveTo>
                    <a:pt x="29" y="60"/>
                  </a:moveTo>
                  <a:lnTo>
                    <a:pt x="29" y="6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29" y="60"/>
                  </a:lnTo>
                  <a:close/>
                  <a:moveTo>
                    <a:pt x="58" y="0"/>
                  </a:moveTo>
                  <a:lnTo>
                    <a:pt x="36" y="45"/>
                  </a:lnTo>
                  <a:lnTo>
                    <a:pt x="36" y="45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ECEBE0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4" name="Freeform 568">
              <a:extLst>
                <a:ext uri="{FF2B5EF4-FFF2-40B4-BE49-F238E27FC236}">
                  <a16:creationId xmlns:a16="http://schemas.microsoft.com/office/drawing/2014/main" id="{8C267226-C7FA-43B9-BEC7-5F6883230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5770" y="7008878"/>
              <a:ext cx="75157" cy="150290"/>
            </a:xfrm>
            <a:custGeom>
              <a:avLst/>
              <a:gdLst>
                <a:gd name="T0" fmla="*/ 11 w 58"/>
                <a:gd name="T1" fmla="*/ 95 h 116"/>
                <a:gd name="T2" fmla="*/ 11 w 58"/>
                <a:gd name="T3" fmla="*/ 95 h 116"/>
                <a:gd name="T4" fmla="*/ 0 w 58"/>
                <a:gd name="T5" fmla="*/ 116 h 116"/>
                <a:gd name="T6" fmla="*/ 0 w 58"/>
                <a:gd name="T7" fmla="*/ 116 h 116"/>
                <a:gd name="T8" fmla="*/ 11 w 58"/>
                <a:gd name="T9" fmla="*/ 95 h 116"/>
                <a:gd name="T10" fmla="*/ 29 w 58"/>
                <a:gd name="T11" fmla="*/ 60 h 116"/>
                <a:gd name="T12" fmla="*/ 29 w 58"/>
                <a:gd name="T13" fmla="*/ 60 h 116"/>
                <a:gd name="T14" fmla="*/ 18 w 58"/>
                <a:gd name="T15" fmla="*/ 80 h 116"/>
                <a:gd name="T16" fmla="*/ 18 w 58"/>
                <a:gd name="T17" fmla="*/ 80 h 116"/>
                <a:gd name="T18" fmla="*/ 29 w 58"/>
                <a:gd name="T19" fmla="*/ 60 h 116"/>
                <a:gd name="T20" fmla="*/ 58 w 58"/>
                <a:gd name="T21" fmla="*/ 0 h 116"/>
                <a:gd name="T22" fmla="*/ 36 w 58"/>
                <a:gd name="T23" fmla="*/ 45 h 116"/>
                <a:gd name="T24" fmla="*/ 36 w 58"/>
                <a:gd name="T25" fmla="*/ 45 h 116"/>
                <a:gd name="T26" fmla="*/ 58 w 58"/>
                <a:gd name="T27" fmla="*/ 0 h 116"/>
                <a:gd name="T28" fmla="*/ 58 w 58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116">
                  <a:moveTo>
                    <a:pt x="11" y="95"/>
                  </a:moveTo>
                  <a:lnTo>
                    <a:pt x="11" y="9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1" y="95"/>
                  </a:lnTo>
                  <a:moveTo>
                    <a:pt x="29" y="60"/>
                  </a:moveTo>
                  <a:lnTo>
                    <a:pt x="29" y="6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29" y="60"/>
                  </a:lnTo>
                  <a:moveTo>
                    <a:pt x="58" y="0"/>
                  </a:moveTo>
                  <a:lnTo>
                    <a:pt x="36" y="45"/>
                  </a:lnTo>
                  <a:lnTo>
                    <a:pt x="36" y="45"/>
                  </a:lnTo>
                  <a:lnTo>
                    <a:pt x="58" y="0"/>
                  </a:lnTo>
                  <a:lnTo>
                    <a:pt x="58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5" name="Freeform 569">
              <a:extLst>
                <a:ext uri="{FF2B5EF4-FFF2-40B4-BE49-F238E27FC236}">
                  <a16:creationId xmlns:a16="http://schemas.microsoft.com/office/drawing/2014/main" id="{E313EB0C-FB90-48E1-B512-2E0539189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348" y="7067324"/>
              <a:ext cx="9394" cy="19830"/>
            </a:xfrm>
            <a:custGeom>
              <a:avLst/>
              <a:gdLst>
                <a:gd name="T0" fmla="*/ 7 w 7"/>
                <a:gd name="T1" fmla="*/ 0 h 15"/>
                <a:gd name="T2" fmla="*/ 7 w 7"/>
                <a:gd name="T3" fmla="*/ 0 h 15"/>
                <a:gd name="T4" fmla="*/ 0 w 7"/>
                <a:gd name="T5" fmla="*/ 15 h 15"/>
                <a:gd name="T6" fmla="*/ 0 w 7"/>
                <a:gd name="T7" fmla="*/ 15 h 15"/>
                <a:gd name="T8" fmla="*/ 7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7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3E0D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6" name="Freeform 570">
              <a:extLst>
                <a:ext uri="{FF2B5EF4-FFF2-40B4-BE49-F238E27FC236}">
                  <a16:creationId xmlns:a16="http://schemas.microsoft.com/office/drawing/2014/main" id="{4291B9E5-2A6F-4A34-82E9-E1A379A90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348" y="7067324"/>
              <a:ext cx="9394" cy="19830"/>
            </a:xfrm>
            <a:custGeom>
              <a:avLst/>
              <a:gdLst>
                <a:gd name="T0" fmla="*/ 7 w 7"/>
                <a:gd name="T1" fmla="*/ 0 h 15"/>
                <a:gd name="T2" fmla="*/ 7 w 7"/>
                <a:gd name="T3" fmla="*/ 0 h 15"/>
                <a:gd name="T4" fmla="*/ 0 w 7"/>
                <a:gd name="T5" fmla="*/ 15 h 15"/>
                <a:gd name="T6" fmla="*/ 0 w 7"/>
                <a:gd name="T7" fmla="*/ 15 h 15"/>
                <a:gd name="T8" fmla="*/ 7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7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7" name="Freeform 571">
              <a:extLst>
                <a:ext uri="{FF2B5EF4-FFF2-40B4-BE49-F238E27FC236}">
                  <a16:creationId xmlns:a16="http://schemas.microsoft.com/office/drawing/2014/main" id="{180D5C32-46CF-4D4A-A9BC-BDDA3716E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383" y="7112202"/>
              <a:ext cx="9394" cy="19830"/>
            </a:xfrm>
            <a:custGeom>
              <a:avLst/>
              <a:gdLst>
                <a:gd name="T0" fmla="*/ 7 w 7"/>
                <a:gd name="T1" fmla="*/ 0 h 15"/>
                <a:gd name="T2" fmla="*/ 7 w 7"/>
                <a:gd name="T3" fmla="*/ 0 h 15"/>
                <a:gd name="T4" fmla="*/ 0 w 7"/>
                <a:gd name="T5" fmla="*/ 15 h 15"/>
                <a:gd name="T6" fmla="*/ 0 w 7"/>
                <a:gd name="T7" fmla="*/ 15 h 15"/>
                <a:gd name="T8" fmla="*/ 7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7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3E0D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8" name="Freeform 572">
              <a:extLst>
                <a:ext uri="{FF2B5EF4-FFF2-40B4-BE49-F238E27FC236}">
                  <a16:creationId xmlns:a16="http://schemas.microsoft.com/office/drawing/2014/main" id="{4C3F3A28-7297-4E7F-97E9-26EFC55F2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383" y="7112202"/>
              <a:ext cx="9394" cy="19830"/>
            </a:xfrm>
            <a:custGeom>
              <a:avLst/>
              <a:gdLst>
                <a:gd name="T0" fmla="*/ 7 w 7"/>
                <a:gd name="T1" fmla="*/ 0 h 15"/>
                <a:gd name="T2" fmla="*/ 7 w 7"/>
                <a:gd name="T3" fmla="*/ 0 h 15"/>
                <a:gd name="T4" fmla="*/ 0 w 7"/>
                <a:gd name="T5" fmla="*/ 15 h 15"/>
                <a:gd name="T6" fmla="*/ 0 w 7"/>
                <a:gd name="T7" fmla="*/ 15 h 15"/>
                <a:gd name="T8" fmla="*/ 7 w 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7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69" name="Freeform 573">
              <a:extLst>
                <a:ext uri="{FF2B5EF4-FFF2-40B4-BE49-F238E27FC236}">
                  <a16:creationId xmlns:a16="http://schemas.microsoft.com/office/drawing/2014/main" id="{B6D3A393-699D-462B-BA6D-675516FAE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3682" y="7159168"/>
              <a:ext cx="2088" cy="3131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3E0D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0" name="Freeform 574">
              <a:extLst>
                <a:ext uri="{FF2B5EF4-FFF2-40B4-BE49-F238E27FC236}">
                  <a16:creationId xmlns:a16="http://schemas.microsoft.com/office/drawing/2014/main" id="{6BE9E6F9-BD25-4E76-A189-B3289411D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3682" y="7159168"/>
              <a:ext cx="2088" cy="3131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1" name="Freeform 575">
              <a:extLst>
                <a:ext uri="{FF2B5EF4-FFF2-40B4-BE49-F238E27FC236}">
                  <a16:creationId xmlns:a16="http://schemas.microsoft.com/office/drawing/2014/main" id="{91ECAFB0-E7AC-48B9-AEEB-D09FBFDE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2847" y="7087153"/>
              <a:ext cx="14614" cy="25048"/>
            </a:xfrm>
            <a:custGeom>
              <a:avLst/>
              <a:gdLst>
                <a:gd name="T0" fmla="*/ 11 w 11"/>
                <a:gd name="T1" fmla="*/ 0 h 20"/>
                <a:gd name="T2" fmla="*/ 11 w 11"/>
                <a:gd name="T3" fmla="*/ 0 h 20"/>
                <a:gd name="T4" fmla="*/ 0 w 11"/>
                <a:gd name="T5" fmla="*/ 20 h 20"/>
                <a:gd name="T6" fmla="*/ 0 w 11"/>
                <a:gd name="T7" fmla="*/ 20 h 20"/>
                <a:gd name="T8" fmla="*/ 11 w 11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11" y="0"/>
                  </a:moveTo>
                  <a:lnTo>
                    <a:pt x="11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8C8B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2" name="Freeform 576">
              <a:extLst>
                <a:ext uri="{FF2B5EF4-FFF2-40B4-BE49-F238E27FC236}">
                  <a16:creationId xmlns:a16="http://schemas.microsoft.com/office/drawing/2014/main" id="{C8CC68B2-B7BF-4D8A-8F93-E58DEDC92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2847" y="7087153"/>
              <a:ext cx="14614" cy="25048"/>
            </a:xfrm>
            <a:custGeom>
              <a:avLst/>
              <a:gdLst>
                <a:gd name="T0" fmla="*/ 11 w 11"/>
                <a:gd name="T1" fmla="*/ 0 h 20"/>
                <a:gd name="T2" fmla="*/ 11 w 11"/>
                <a:gd name="T3" fmla="*/ 0 h 20"/>
                <a:gd name="T4" fmla="*/ 0 w 11"/>
                <a:gd name="T5" fmla="*/ 20 h 20"/>
                <a:gd name="T6" fmla="*/ 0 w 11"/>
                <a:gd name="T7" fmla="*/ 20 h 20"/>
                <a:gd name="T8" fmla="*/ 11 w 11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0">
                  <a:moveTo>
                    <a:pt x="11" y="0"/>
                  </a:moveTo>
                  <a:lnTo>
                    <a:pt x="11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3" name="Freeform 577">
              <a:extLst>
                <a:ext uri="{FF2B5EF4-FFF2-40B4-BE49-F238E27FC236}">
                  <a16:creationId xmlns:a16="http://schemas.microsoft.com/office/drawing/2014/main" id="{226AAEE5-824F-4E9F-BFAF-BFC95A76D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7461" y="7079848"/>
              <a:ext cx="1044" cy="7305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0 w 1"/>
                <a:gd name="T5" fmla="*/ 5 h 5"/>
                <a:gd name="T6" fmla="*/ 0 w 1"/>
                <a:gd name="T7" fmla="*/ 5 h 5"/>
                <a:gd name="T8" fmla="*/ 1 w 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BDB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4" name="Freeform 578">
              <a:extLst>
                <a:ext uri="{FF2B5EF4-FFF2-40B4-BE49-F238E27FC236}">
                  <a16:creationId xmlns:a16="http://schemas.microsoft.com/office/drawing/2014/main" id="{FD9E2880-703A-4B02-8F89-BBEEFEB98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7461" y="7079848"/>
              <a:ext cx="1044" cy="7305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0 h 5"/>
                <a:gd name="T4" fmla="*/ 0 w 1"/>
                <a:gd name="T5" fmla="*/ 5 h 5"/>
                <a:gd name="T6" fmla="*/ 0 w 1"/>
                <a:gd name="T7" fmla="*/ 5 h 5"/>
                <a:gd name="T8" fmla="*/ 1 w 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lnTo>
                    <a:pt x="1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5" name="Rectangle 579">
              <a:extLst>
                <a:ext uri="{FF2B5EF4-FFF2-40B4-BE49-F238E27FC236}">
                  <a16:creationId xmlns:a16="http://schemas.microsoft.com/office/drawing/2014/main" id="{CFA6D0CD-5706-45C4-A500-2B09D00AB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2847" y="7112202"/>
              <a:ext cx="1044" cy="2087"/>
            </a:xfrm>
            <a:prstGeom prst="rect">
              <a:avLst/>
            </a:prstGeom>
            <a:solidFill>
              <a:srgbClr val="BEBDB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6" name="Rectangle 580">
              <a:extLst>
                <a:ext uri="{FF2B5EF4-FFF2-40B4-BE49-F238E27FC236}">
                  <a16:creationId xmlns:a16="http://schemas.microsoft.com/office/drawing/2014/main" id="{8FC58BC1-164B-4C13-904B-865CF7355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2847" y="7112202"/>
              <a:ext cx="1044" cy="2087"/>
            </a:xfrm>
            <a:prstGeom prst="rect">
              <a:avLst/>
            </a:pr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7" name="Freeform 581">
              <a:extLst>
                <a:ext uri="{FF2B5EF4-FFF2-40B4-BE49-F238E27FC236}">
                  <a16:creationId xmlns:a16="http://schemas.microsoft.com/office/drawing/2014/main" id="{50D6BE1A-CA89-490E-9689-142CF4982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5812" y="7065236"/>
              <a:ext cx="1044" cy="208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ACAC3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8" name="Freeform 582">
              <a:extLst>
                <a:ext uri="{FF2B5EF4-FFF2-40B4-BE49-F238E27FC236}">
                  <a16:creationId xmlns:a16="http://schemas.microsoft.com/office/drawing/2014/main" id="{F604BE6C-D596-47F3-983C-4EFDF4E44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5812" y="7065236"/>
              <a:ext cx="1044" cy="208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79" name="Freeform 583">
              <a:extLst>
                <a:ext uri="{FF2B5EF4-FFF2-40B4-BE49-F238E27FC236}">
                  <a16:creationId xmlns:a16="http://schemas.microsoft.com/office/drawing/2014/main" id="{755CB263-F415-4F7D-A3BE-51801682A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8505" y="7067324"/>
              <a:ext cx="7307" cy="12524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3C2BD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0" name="Freeform 584">
              <a:extLst>
                <a:ext uri="{FF2B5EF4-FFF2-40B4-BE49-F238E27FC236}">
                  <a16:creationId xmlns:a16="http://schemas.microsoft.com/office/drawing/2014/main" id="{A57FC0FC-4E55-4E48-996F-AFB9B3256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8505" y="7067324"/>
              <a:ext cx="7307" cy="12524"/>
            </a:xfrm>
            <a:custGeom>
              <a:avLst/>
              <a:gdLst>
                <a:gd name="T0" fmla="*/ 6 w 6"/>
                <a:gd name="T1" fmla="*/ 0 h 10"/>
                <a:gd name="T2" fmla="*/ 6 w 6"/>
                <a:gd name="T3" fmla="*/ 0 h 10"/>
                <a:gd name="T4" fmla="*/ 0 w 6"/>
                <a:gd name="T5" fmla="*/ 10 h 10"/>
                <a:gd name="T6" fmla="*/ 0 w 6"/>
                <a:gd name="T7" fmla="*/ 10 h 10"/>
                <a:gd name="T8" fmla="*/ 6 w 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6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1" name="Freeform 585">
              <a:extLst>
                <a:ext uri="{FF2B5EF4-FFF2-40B4-BE49-F238E27FC236}">
                  <a16:creationId xmlns:a16="http://schemas.microsoft.com/office/drawing/2014/main" id="{1F29DBDE-1045-4CB3-8805-2EC5937E36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5665" y="7132032"/>
              <a:ext cx="28184" cy="54272"/>
            </a:xfrm>
            <a:custGeom>
              <a:avLst/>
              <a:gdLst>
                <a:gd name="T0" fmla="*/ 5 w 22"/>
                <a:gd name="T1" fmla="*/ 34 h 42"/>
                <a:gd name="T2" fmla="*/ 5 w 22"/>
                <a:gd name="T3" fmla="*/ 34 h 42"/>
                <a:gd name="T4" fmla="*/ 0 w 22"/>
                <a:gd name="T5" fmla="*/ 42 h 42"/>
                <a:gd name="T6" fmla="*/ 5 w 22"/>
                <a:gd name="T7" fmla="*/ 34 h 42"/>
                <a:gd name="T8" fmla="*/ 22 w 22"/>
                <a:gd name="T9" fmla="*/ 0 h 42"/>
                <a:gd name="T10" fmla="*/ 22 w 22"/>
                <a:gd name="T11" fmla="*/ 0 h 42"/>
                <a:gd name="T12" fmla="*/ 12 w 22"/>
                <a:gd name="T13" fmla="*/ 21 h 42"/>
                <a:gd name="T14" fmla="*/ 12 w 22"/>
                <a:gd name="T15" fmla="*/ 21 h 42"/>
                <a:gd name="T16" fmla="*/ 22 w 22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2">
                  <a:moveTo>
                    <a:pt x="5" y="34"/>
                  </a:moveTo>
                  <a:lnTo>
                    <a:pt x="5" y="34"/>
                  </a:lnTo>
                  <a:lnTo>
                    <a:pt x="0" y="42"/>
                  </a:lnTo>
                  <a:lnTo>
                    <a:pt x="5" y="34"/>
                  </a:lnTo>
                  <a:close/>
                  <a:moveTo>
                    <a:pt x="22" y="0"/>
                  </a:moveTo>
                  <a:lnTo>
                    <a:pt x="22" y="0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CEBE0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2" name="Freeform 586">
              <a:extLst>
                <a:ext uri="{FF2B5EF4-FFF2-40B4-BE49-F238E27FC236}">
                  <a16:creationId xmlns:a16="http://schemas.microsoft.com/office/drawing/2014/main" id="{67A837F1-CA41-4448-A57B-E1A1FB9A3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5665" y="7132032"/>
              <a:ext cx="28184" cy="54272"/>
            </a:xfrm>
            <a:custGeom>
              <a:avLst/>
              <a:gdLst>
                <a:gd name="T0" fmla="*/ 5 w 22"/>
                <a:gd name="T1" fmla="*/ 34 h 42"/>
                <a:gd name="T2" fmla="*/ 5 w 22"/>
                <a:gd name="T3" fmla="*/ 34 h 42"/>
                <a:gd name="T4" fmla="*/ 0 w 22"/>
                <a:gd name="T5" fmla="*/ 42 h 42"/>
                <a:gd name="T6" fmla="*/ 5 w 22"/>
                <a:gd name="T7" fmla="*/ 34 h 42"/>
                <a:gd name="T8" fmla="*/ 22 w 22"/>
                <a:gd name="T9" fmla="*/ 0 h 42"/>
                <a:gd name="T10" fmla="*/ 22 w 22"/>
                <a:gd name="T11" fmla="*/ 0 h 42"/>
                <a:gd name="T12" fmla="*/ 12 w 22"/>
                <a:gd name="T13" fmla="*/ 21 h 42"/>
                <a:gd name="T14" fmla="*/ 12 w 22"/>
                <a:gd name="T15" fmla="*/ 21 h 42"/>
                <a:gd name="T16" fmla="*/ 22 w 22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42">
                  <a:moveTo>
                    <a:pt x="5" y="34"/>
                  </a:moveTo>
                  <a:lnTo>
                    <a:pt x="5" y="34"/>
                  </a:lnTo>
                  <a:lnTo>
                    <a:pt x="0" y="42"/>
                  </a:lnTo>
                  <a:lnTo>
                    <a:pt x="5" y="34"/>
                  </a:lnTo>
                  <a:moveTo>
                    <a:pt x="22" y="0"/>
                  </a:moveTo>
                  <a:lnTo>
                    <a:pt x="22" y="0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3" name="Freeform 587">
              <a:extLst>
                <a:ext uri="{FF2B5EF4-FFF2-40B4-BE49-F238E27FC236}">
                  <a16:creationId xmlns:a16="http://schemas.microsoft.com/office/drawing/2014/main" id="{EC92465C-5346-467B-9667-74DF9DAA5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848" y="7117421"/>
              <a:ext cx="6263" cy="1461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0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3E0D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4" name="Freeform 588">
              <a:extLst>
                <a:ext uri="{FF2B5EF4-FFF2-40B4-BE49-F238E27FC236}">
                  <a16:creationId xmlns:a16="http://schemas.microsoft.com/office/drawing/2014/main" id="{07683AE1-B219-4B3B-87DA-71F3AB419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848" y="7117421"/>
              <a:ext cx="6263" cy="14612"/>
            </a:xfrm>
            <a:custGeom>
              <a:avLst/>
              <a:gdLst>
                <a:gd name="T0" fmla="*/ 5 w 5"/>
                <a:gd name="T1" fmla="*/ 0 h 11"/>
                <a:gd name="T2" fmla="*/ 0 w 5"/>
                <a:gd name="T3" fmla="*/ 11 h 11"/>
                <a:gd name="T4" fmla="*/ 0 w 5"/>
                <a:gd name="T5" fmla="*/ 11 h 11"/>
                <a:gd name="T6" fmla="*/ 5 w 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1">
                  <a:moveTo>
                    <a:pt x="5" y="0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5" name="Freeform 589">
              <a:extLst>
                <a:ext uri="{FF2B5EF4-FFF2-40B4-BE49-F238E27FC236}">
                  <a16:creationId xmlns:a16="http://schemas.microsoft.com/office/drawing/2014/main" id="{1E9E5F2F-598C-40FB-9C8E-63F8B00DE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1928" y="7159168"/>
              <a:ext cx="9394" cy="16699"/>
            </a:xfrm>
            <a:custGeom>
              <a:avLst/>
              <a:gdLst>
                <a:gd name="T0" fmla="*/ 7 w 7"/>
                <a:gd name="T1" fmla="*/ 0 h 13"/>
                <a:gd name="T2" fmla="*/ 7 w 7"/>
                <a:gd name="T3" fmla="*/ 0 h 13"/>
                <a:gd name="T4" fmla="*/ 0 w 7"/>
                <a:gd name="T5" fmla="*/ 13 h 13"/>
                <a:gd name="T6" fmla="*/ 0 w 7"/>
                <a:gd name="T7" fmla="*/ 13 h 13"/>
                <a:gd name="T8" fmla="*/ 7 w 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7" y="0"/>
                  </a:moveTo>
                  <a:lnTo>
                    <a:pt x="7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3E0D8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6" name="Freeform 590">
              <a:extLst>
                <a:ext uri="{FF2B5EF4-FFF2-40B4-BE49-F238E27FC236}">
                  <a16:creationId xmlns:a16="http://schemas.microsoft.com/office/drawing/2014/main" id="{EA5F6C02-8232-4FED-BA35-BE9F6CDFE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1928" y="7159168"/>
              <a:ext cx="9394" cy="16699"/>
            </a:xfrm>
            <a:custGeom>
              <a:avLst/>
              <a:gdLst>
                <a:gd name="T0" fmla="*/ 7 w 7"/>
                <a:gd name="T1" fmla="*/ 0 h 13"/>
                <a:gd name="T2" fmla="*/ 7 w 7"/>
                <a:gd name="T3" fmla="*/ 0 h 13"/>
                <a:gd name="T4" fmla="*/ 0 w 7"/>
                <a:gd name="T5" fmla="*/ 13 h 13"/>
                <a:gd name="T6" fmla="*/ 0 w 7"/>
                <a:gd name="T7" fmla="*/ 13 h 13"/>
                <a:gd name="T8" fmla="*/ 7 w 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7" y="0"/>
                  </a:moveTo>
                  <a:lnTo>
                    <a:pt x="7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7" name="Freeform 591">
              <a:extLst>
                <a:ext uri="{FF2B5EF4-FFF2-40B4-BE49-F238E27FC236}">
                  <a16:creationId xmlns:a16="http://schemas.microsoft.com/office/drawing/2014/main" id="{789F666B-7D45-4087-B3CF-19CEAC197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665" y="6996353"/>
              <a:ext cx="125262" cy="189950"/>
            </a:xfrm>
            <a:custGeom>
              <a:avLst/>
              <a:gdLst>
                <a:gd name="T0" fmla="*/ 75 w 97"/>
                <a:gd name="T1" fmla="*/ 0 h 147"/>
                <a:gd name="T2" fmla="*/ 27 w 97"/>
                <a:gd name="T3" fmla="*/ 94 h 147"/>
                <a:gd name="T4" fmla="*/ 22 w 97"/>
                <a:gd name="T5" fmla="*/ 105 h 147"/>
                <a:gd name="T6" fmla="*/ 12 w 97"/>
                <a:gd name="T7" fmla="*/ 126 h 147"/>
                <a:gd name="T8" fmla="*/ 5 w 97"/>
                <a:gd name="T9" fmla="*/ 139 h 147"/>
                <a:gd name="T10" fmla="*/ 0 w 97"/>
                <a:gd name="T11" fmla="*/ 147 h 147"/>
                <a:gd name="T12" fmla="*/ 37 w 97"/>
                <a:gd name="T13" fmla="*/ 129 h 147"/>
                <a:gd name="T14" fmla="*/ 39 w 97"/>
                <a:gd name="T15" fmla="*/ 126 h 147"/>
                <a:gd name="T16" fmla="*/ 50 w 97"/>
                <a:gd name="T17" fmla="*/ 105 h 147"/>
                <a:gd name="T18" fmla="*/ 57 w 97"/>
                <a:gd name="T19" fmla="*/ 90 h 147"/>
                <a:gd name="T20" fmla="*/ 68 w 97"/>
                <a:gd name="T21" fmla="*/ 70 h 147"/>
                <a:gd name="T22" fmla="*/ 75 w 97"/>
                <a:gd name="T23" fmla="*/ 55 h 147"/>
                <a:gd name="T24" fmla="*/ 97 w 97"/>
                <a:gd name="T25" fmla="*/ 10 h 147"/>
                <a:gd name="T26" fmla="*/ 75 w 97"/>
                <a:gd name="T2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147">
                  <a:moveTo>
                    <a:pt x="75" y="0"/>
                  </a:moveTo>
                  <a:lnTo>
                    <a:pt x="27" y="94"/>
                  </a:lnTo>
                  <a:lnTo>
                    <a:pt x="22" y="105"/>
                  </a:lnTo>
                  <a:lnTo>
                    <a:pt x="12" y="126"/>
                  </a:lnTo>
                  <a:lnTo>
                    <a:pt x="5" y="139"/>
                  </a:lnTo>
                  <a:lnTo>
                    <a:pt x="0" y="147"/>
                  </a:lnTo>
                  <a:lnTo>
                    <a:pt x="37" y="129"/>
                  </a:lnTo>
                  <a:lnTo>
                    <a:pt x="39" y="126"/>
                  </a:lnTo>
                  <a:lnTo>
                    <a:pt x="50" y="105"/>
                  </a:lnTo>
                  <a:lnTo>
                    <a:pt x="57" y="90"/>
                  </a:lnTo>
                  <a:lnTo>
                    <a:pt x="68" y="70"/>
                  </a:lnTo>
                  <a:lnTo>
                    <a:pt x="75" y="55"/>
                  </a:lnTo>
                  <a:lnTo>
                    <a:pt x="97" y="10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CC2BE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8" name="Freeform 592">
              <a:extLst>
                <a:ext uri="{FF2B5EF4-FFF2-40B4-BE49-F238E27FC236}">
                  <a16:creationId xmlns:a16="http://schemas.microsoft.com/office/drawing/2014/main" id="{B522B8B8-6F3A-4979-A9F4-0628FD824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5665" y="6996353"/>
              <a:ext cx="125262" cy="189950"/>
            </a:xfrm>
            <a:custGeom>
              <a:avLst/>
              <a:gdLst>
                <a:gd name="T0" fmla="*/ 75 w 97"/>
                <a:gd name="T1" fmla="*/ 0 h 147"/>
                <a:gd name="T2" fmla="*/ 27 w 97"/>
                <a:gd name="T3" fmla="*/ 94 h 147"/>
                <a:gd name="T4" fmla="*/ 22 w 97"/>
                <a:gd name="T5" fmla="*/ 105 h 147"/>
                <a:gd name="T6" fmla="*/ 12 w 97"/>
                <a:gd name="T7" fmla="*/ 126 h 147"/>
                <a:gd name="T8" fmla="*/ 5 w 97"/>
                <a:gd name="T9" fmla="*/ 139 h 147"/>
                <a:gd name="T10" fmla="*/ 0 w 97"/>
                <a:gd name="T11" fmla="*/ 147 h 147"/>
                <a:gd name="T12" fmla="*/ 37 w 97"/>
                <a:gd name="T13" fmla="*/ 129 h 147"/>
                <a:gd name="T14" fmla="*/ 39 w 97"/>
                <a:gd name="T15" fmla="*/ 126 h 147"/>
                <a:gd name="T16" fmla="*/ 50 w 97"/>
                <a:gd name="T17" fmla="*/ 105 h 147"/>
                <a:gd name="T18" fmla="*/ 57 w 97"/>
                <a:gd name="T19" fmla="*/ 90 h 147"/>
                <a:gd name="T20" fmla="*/ 68 w 97"/>
                <a:gd name="T21" fmla="*/ 70 h 147"/>
                <a:gd name="T22" fmla="*/ 75 w 97"/>
                <a:gd name="T23" fmla="*/ 55 h 147"/>
                <a:gd name="T24" fmla="*/ 97 w 97"/>
                <a:gd name="T25" fmla="*/ 10 h 147"/>
                <a:gd name="T26" fmla="*/ 75 w 97"/>
                <a:gd name="T2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147">
                  <a:moveTo>
                    <a:pt x="75" y="0"/>
                  </a:moveTo>
                  <a:lnTo>
                    <a:pt x="27" y="94"/>
                  </a:lnTo>
                  <a:lnTo>
                    <a:pt x="22" y="105"/>
                  </a:lnTo>
                  <a:lnTo>
                    <a:pt x="12" y="126"/>
                  </a:lnTo>
                  <a:lnTo>
                    <a:pt x="5" y="139"/>
                  </a:lnTo>
                  <a:lnTo>
                    <a:pt x="0" y="147"/>
                  </a:lnTo>
                  <a:lnTo>
                    <a:pt x="37" y="129"/>
                  </a:lnTo>
                  <a:lnTo>
                    <a:pt x="39" y="126"/>
                  </a:lnTo>
                  <a:lnTo>
                    <a:pt x="50" y="105"/>
                  </a:lnTo>
                  <a:lnTo>
                    <a:pt x="57" y="90"/>
                  </a:lnTo>
                  <a:lnTo>
                    <a:pt x="68" y="70"/>
                  </a:lnTo>
                  <a:lnTo>
                    <a:pt x="75" y="55"/>
                  </a:lnTo>
                  <a:lnTo>
                    <a:pt x="97" y="10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89" name="Freeform 593">
              <a:extLst>
                <a:ext uri="{FF2B5EF4-FFF2-40B4-BE49-F238E27FC236}">
                  <a16:creationId xmlns:a16="http://schemas.microsoft.com/office/drawing/2014/main" id="{2EF89DD9-EA79-451F-BC91-AD2AF98F1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5874" y="7024532"/>
              <a:ext cx="84551" cy="112718"/>
            </a:xfrm>
            <a:custGeom>
              <a:avLst/>
              <a:gdLst>
                <a:gd name="T0" fmla="*/ 44 w 65"/>
                <a:gd name="T1" fmla="*/ 0 h 87"/>
                <a:gd name="T2" fmla="*/ 0 w 65"/>
                <a:gd name="T3" fmla="*/ 87 h 87"/>
                <a:gd name="T4" fmla="*/ 36 w 65"/>
                <a:gd name="T5" fmla="*/ 69 h 87"/>
                <a:gd name="T6" fmla="*/ 36 w 65"/>
                <a:gd name="T7" fmla="*/ 68 h 87"/>
                <a:gd name="T8" fmla="*/ 47 w 65"/>
                <a:gd name="T9" fmla="*/ 48 h 87"/>
                <a:gd name="T10" fmla="*/ 48 w 65"/>
                <a:gd name="T11" fmla="*/ 43 h 87"/>
                <a:gd name="T12" fmla="*/ 54 w 65"/>
                <a:gd name="T13" fmla="*/ 33 h 87"/>
                <a:gd name="T14" fmla="*/ 55 w 65"/>
                <a:gd name="T15" fmla="*/ 31 h 87"/>
                <a:gd name="T16" fmla="*/ 65 w 65"/>
                <a:gd name="T17" fmla="*/ 12 h 87"/>
                <a:gd name="T18" fmla="*/ 44 w 65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87">
                  <a:moveTo>
                    <a:pt x="44" y="0"/>
                  </a:moveTo>
                  <a:lnTo>
                    <a:pt x="0" y="87"/>
                  </a:lnTo>
                  <a:lnTo>
                    <a:pt x="36" y="69"/>
                  </a:lnTo>
                  <a:lnTo>
                    <a:pt x="36" y="68"/>
                  </a:lnTo>
                  <a:lnTo>
                    <a:pt x="47" y="48"/>
                  </a:lnTo>
                  <a:lnTo>
                    <a:pt x="48" y="43"/>
                  </a:lnTo>
                  <a:lnTo>
                    <a:pt x="54" y="33"/>
                  </a:lnTo>
                  <a:lnTo>
                    <a:pt x="55" y="31"/>
                  </a:lnTo>
                  <a:lnTo>
                    <a:pt x="65" y="1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CC2BE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0" name="Freeform 594">
              <a:extLst>
                <a:ext uri="{FF2B5EF4-FFF2-40B4-BE49-F238E27FC236}">
                  <a16:creationId xmlns:a16="http://schemas.microsoft.com/office/drawing/2014/main" id="{82F44B5B-597C-4923-8CDC-E8B65C67B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5874" y="7024532"/>
              <a:ext cx="84551" cy="112718"/>
            </a:xfrm>
            <a:custGeom>
              <a:avLst/>
              <a:gdLst>
                <a:gd name="T0" fmla="*/ 44 w 65"/>
                <a:gd name="T1" fmla="*/ 0 h 87"/>
                <a:gd name="T2" fmla="*/ 0 w 65"/>
                <a:gd name="T3" fmla="*/ 87 h 87"/>
                <a:gd name="T4" fmla="*/ 36 w 65"/>
                <a:gd name="T5" fmla="*/ 69 h 87"/>
                <a:gd name="T6" fmla="*/ 36 w 65"/>
                <a:gd name="T7" fmla="*/ 68 h 87"/>
                <a:gd name="T8" fmla="*/ 47 w 65"/>
                <a:gd name="T9" fmla="*/ 48 h 87"/>
                <a:gd name="T10" fmla="*/ 48 w 65"/>
                <a:gd name="T11" fmla="*/ 43 h 87"/>
                <a:gd name="T12" fmla="*/ 54 w 65"/>
                <a:gd name="T13" fmla="*/ 33 h 87"/>
                <a:gd name="T14" fmla="*/ 55 w 65"/>
                <a:gd name="T15" fmla="*/ 31 h 87"/>
                <a:gd name="T16" fmla="*/ 65 w 65"/>
                <a:gd name="T17" fmla="*/ 12 h 87"/>
                <a:gd name="T18" fmla="*/ 44 w 65"/>
                <a:gd name="T1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87">
                  <a:moveTo>
                    <a:pt x="44" y="0"/>
                  </a:moveTo>
                  <a:lnTo>
                    <a:pt x="0" y="87"/>
                  </a:lnTo>
                  <a:lnTo>
                    <a:pt x="36" y="69"/>
                  </a:lnTo>
                  <a:lnTo>
                    <a:pt x="36" y="68"/>
                  </a:lnTo>
                  <a:lnTo>
                    <a:pt x="47" y="48"/>
                  </a:lnTo>
                  <a:lnTo>
                    <a:pt x="48" y="43"/>
                  </a:lnTo>
                  <a:lnTo>
                    <a:pt x="54" y="33"/>
                  </a:lnTo>
                  <a:lnTo>
                    <a:pt x="55" y="31"/>
                  </a:lnTo>
                  <a:lnTo>
                    <a:pt x="65" y="12"/>
                  </a:lnTo>
                  <a:lnTo>
                    <a:pt x="44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1" name="Freeform 595">
              <a:extLst>
                <a:ext uri="{FF2B5EF4-FFF2-40B4-BE49-F238E27FC236}">
                  <a16:creationId xmlns:a16="http://schemas.microsoft.com/office/drawing/2014/main" id="{B905BBD1-78ED-48FA-BAFE-EF680C134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830" y="7024532"/>
              <a:ext cx="58455" cy="112718"/>
            </a:xfrm>
            <a:custGeom>
              <a:avLst/>
              <a:gdLst>
                <a:gd name="T0" fmla="*/ 44 w 45"/>
                <a:gd name="T1" fmla="*/ 0 h 87"/>
                <a:gd name="T2" fmla="*/ 0 w 45"/>
                <a:gd name="T3" fmla="*/ 87 h 87"/>
                <a:gd name="T4" fmla="*/ 1 w 45"/>
                <a:gd name="T5" fmla="*/ 87 h 87"/>
                <a:gd name="T6" fmla="*/ 45 w 45"/>
                <a:gd name="T7" fmla="*/ 0 h 87"/>
                <a:gd name="T8" fmla="*/ 44 w 4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7">
                  <a:moveTo>
                    <a:pt x="44" y="0"/>
                  </a:moveTo>
                  <a:lnTo>
                    <a:pt x="0" y="87"/>
                  </a:lnTo>
                  <a:lnTo>
                    <a:pt x="1" y="87"/>
                  </a:lnTo>
                  <a:lnTo>
                    <a:pt x="4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7DFFFF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2" name="Freeform 596">
              <a:extLst>
                <a:ext uri="{FF2B5EF4-FFF2-40B4-BE49-F238E27FC236}">
                  <a16:creationId xmlns:a16="http://schemas.microsoft.com/office/drawing/2014/main" id="{2D64B6D4-9691-4A9C-8A36-DD6C7BE9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830" y="7024532"/>
              <a:ext cx="58455" cy="112718"/>
            </a:xfrm>
            <a:custGeom>
              <a:avLst/>
              <a:gdLst>
                <a:gd name="T0" fmla="*/ 44 w 45"/>
                <a:gd name="T1" fmla="*/ 0 h 87"/>
                <a:gd name="T2" fmla="*/ 0 w 45"/>
                <a:gd name="T3" fmla="*/ 87 h 87"/>
                <a:gd name="T4" fmla="*/ 1 w 45"/>
                <a:gd name="T5" fmla="*/ 87 h 87"/>
                <a:gd name="T6" fmla="*/ 45 w 45"/>
                <a:gd name="T7" fmla="*/ 0 h 87"/>
                <a:gd name="T8" fmla="*/ 44 w 45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7">
                  <a:moveTo>
                    <a:pt x="44" y="0"/>
                  </a:moveTo>
                  <a:lnTo>
                    <a:pt x="0" y="87"/>
                  </a:lnTo>
                  <a:lnTo>
                    <a:pt x="1" y="87"/>
                  </a:lnTo>
                  <a:lnTo>
                    <a:pt x="45" y="0"/>
                  </a:lnTo>
                  <a:lnTo>
                    <a:pt x="44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3" name="Freeform 597">
              <a:extLst>
                <a:ext uri="{FF2B5EF4-FFF2-40B4-BE49-F238E27FC236}">
                  <a16:creationId xmlns:a16="http://schemas.microsoft.com/office/drawing/2014/main" id="{E36CF596-A650-461E-A416-CE1A174C7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3682" y="7008878"/>
              <a:ext cx="108560" cy="153421"/>
            </a:xfrm>
            <a:custGeom>
              <a:avLst/>
              <a:gdLst>
                <a:gd name="T0" fmla="*/ 60 w 84"/>
                <a:gd name="T1" fmla="*/ 0 h 119"/>
                <a:gd name="T2" fmla="*/ 38 w 84"/>
                <a:gd name="T3" fmla="*/ 45 h 119"/>
                <a:gd name="T4" fmla="*/ 31 w 84"/>
                <a:gd name="T5" fmla="*/ 60 h 119"/>
                <a:gd name="T6" fmla="*/ 20 w 84"/>
                <a:gd name="T7" fmla="*/ 80 h 119"/>
                <a:gd name="T8" fmla="*/ 13 w 84"/>
                <a:gd name="T9" fmla="*/ 95 h 119"/>
                <a:gd name="T10" fmla="*/ 2 w 84"/>
                <a:gd name="T11" fmla="*/ 116 h 119"/>
                <a:gd name="T12" fmla="*/ 0 w 84"/>
                <a:gd name="T13" fmla="*/ 119 h 119"/>
                <a:gd name="T14" fmla="*/ 40 w 84"/>
                <a:gd name="T15" fmla="*/ 99 h 119"/>
                <a:gd name="T16" fmla="*/ 84 w 84"/>
                <a:gd name="T17" fmla="*/ 12 h 119"/>
                <a:gd name="T18" fmla="*/ 60 w 84"/>
                <a:gd name="T1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19">
                  <a:moveTo>
                    <a:pt x="60" y="0"/>
                  </a:moveTo>
                  <a:lnTo>
                    <a:pt x="38" y="45"/>
                  </a:lnTo>
                  <a:lnTo>
                    <a:pt x="31" y="60"/>
                  </a:lnTo>
                  <a:lnTo>
                    <a:pt x="20" y="80"/>
                  </a:lnTo>
                  <a:lnTo>
                    <a:pt x="13" y="95"/>
                  </a:lnTo>
                  <a:lnTo>
                    <a:pt x="2" y="116"/>
                  </a:lnTo>
                  <a:lnTo>
                    <a:pt x="0" y="119"/>
                  </a:lnTo>
                  <a:lnTo>
                    <a:pt x="40" y="99"/>
                  </a:lnTo>
                  <a:lnTo>
                    <a:pt x="84" y="1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4" name="Freeform 598">
              <a:extLst>
                <a:ext uri="{FF2B5EF4-FFF2-40B4-BE49-F238E27FC236}">
                  <a16:creationId xmlns:a16="http://schemas.microsoft.com/office/drawing/2014/main" id="{639554DB-2CDB-4620-A2AD-13C13DA3A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3682" y="7008878"/>
              <a:ext cx="108560" cy="153421"/>
            </a:xfrm>
            <a:custGeom>
              <a:avLst/>
              <a:gdLst>
                <a:gd name="T0" fmla="*/ 60 w 84"/>
                <a:gd name="T1" fmla="*/ 0 h 119"/>
                <a:gd name="T2" fmla="*/ 38 w 84"/>
                <a:gd name="T3" fmla="*/ 45 h 119"/>
                <a:gd name="T4" fmla="*/ 31 w 84"/>
                <a:gd name="T5" fmla="*/ 60 h 119"/>
                <a:gd name="T6" fmla="*/ 20 w 84"/>
                <a:gd name="T7" fmla="*/ 80 h 119"/>
                <a:gd name="T8" fmla="*/ 13 w 84"/>
                <a:gd name="T9" fmla="*/ 95 h 119"/>
                <a:gd name="T10" fmla="*/ 2 w 84"/>
                <a:gd name="T11" fmla="*/ 116 h 119"/>
                <a:gd name="T12" fmla="*/ 0 w 84"/>
                <a:gd name="T13" fmla="*/ 119 h 119"/>
                <a:gd name="T14" fmla="*/ 40 w 84"/>
                <a:gd name="T15" fmla="*/ 99 h 119"/>
                <a:gd name="T16" fmla="*/ 84 w 84"/>
                <a:gd name="T17" fmla="*/ 12 h 119"/>
                <a:gd name="T18" fmla="*/ 60 w 84"/>
                <a:gd name="T1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19">
                  <a:moveTo>
                    <a:pt x="60" y="0"/>
                  </a:moveTo>
                  <a:lnTo>
                    <a:pt x="38" y="45"/>
                  </a:lnTo>
                  <a:lnTo>
                    <a:pt x="31" y="60"/>
                  </a:lnTo>
                  <a:lnTo>
                    <a:pt x="20" y="80"/>
                  </a:lnTo>
                  <a:lnTo>
                    <a:pt x="13" y="95"/>
                  </a:lnTo>
                  <a:lnTo>
                    <a:pt x="2" y="116"/>
                  </a:lnTo>
                  <a:lnTo>
                    <a:pt x="0" y="119"/>
                  </a:lnTo>
                  <a:lnTo>
                    <a:pt x="40" y="99"/>
                  </a:lnTo>
                  <a:lnTo>
                    <a:pt x="84" y="12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5" name="Freeform 599">
              <a:extLst>
                <a:ext uri="{FF2B5EF4-FFF2-40B4-BE49-F238E27FC236}">
                  <a16:creationId xmlns:a16="http://schemas.microsoft.com/office/drawing/2014/main" id="{02D245DD-B92A-4C38-A884-5C0CA3519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9611" y="6930601"/>
              <a:ext cx="124218" cy="110630"/>
            </a:xfrm>
            <a:custGeom>
              <a:avLst/>
              <a:gdLst>
                <a:gd name="T0" fmla="*/ 25 w 96"/>
                <a:gd name="T1" fmla="*/ 0 h 86"/>
                <a:gd name="T2" fmla="*/ 0 w 96"/>
                <a:gd name="T3" fmla="*/ 50 h 86"/>
                <a:gd name="T4" fmla="*/ 2 w 96"/>
                <a:gd name="T5" fmla="*/ 51 h 86"/>
                <a:gd name="T6" fmla="*/ 24 w 96"/>
                <a:gd name="T7" fmla="*/ 61 h 86"/>
                <a:gd name="T8" fmla="*/ 24 w 96"/>
                <a:gd name="T9" fmla="*/ 61 h 86"/>
                <a:gd name="T10" fmla="*/ 48 w 96"/>
                <a:gd name="T11" fmla="*/ 73 h 86"/>
                <a:gd name="T12" fmla="*/ 49 w 96"/>
                <a:gd name="T13" fmla="*/ 73 h 86"/>
                <a:gd name="T14" fmla="*/ 70 w 96"/>
                <a:gd name="T15" fmla="*/ 85 h 86"/>
                <a:gd name="T16" fmla="*/ 70 w 96"/>
                <a:gd name="T17" fmla="*/ 85 h 86"/>
                <a:gd name="T18" fmla="*/ 71 w 96"/>
                <a:gd name="T19" fmla="*/ 86 h 86"/>
                <a:gd name="T20" fmla="*/ 96 w 96"/>
                <a:gd name="T21" fmla="*/ 36 h 86"/>
                <a:gd name="T22" fmla="*/ 95 w 96"/>
                <a:gd name="T23" fmla="*/ 35 h 86"/>
                <a:gd name="T24" fmla="*/ 27 w 96"/>
                <a:gd name="T25" fmla="*/ 1 h 86"/>
                <a:gd name="T26" fmla="*/ 27 w 96"/>
                <a:gd name="T27" fmla="*/ 1 h 86"/>
                <a:gd name="T28" fmla="*/ 25 w 96"/>
                <a:gd name="T2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86">
                  <a:moveTo>
                    <a:pt x="25" y="0"/>
                  </a:moveTo>
                  <a:lnTo>
                    <a:pt x="0" y="50"/>
                  </a:lnTo>
                  <a:lnTo>
                    <a:pt x="2" y="51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48" y="73"/>
                  </a:lnTo>
                  <a:lnTo>
                    <a:pt x="49" y="73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1" y="86"/>
                  </a:lnTo>
                  <a:lnTo>
                    <a:pt x="96" y="36"/>
                  </a:lnTo>
                  <a:lnTo>
                    <a:pt x="95" y="35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8F9F4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6" name="Freeform 600">
              <a:extLst>
                <a:ext uri="{FF2B5EF4-FFF2-40B4-BE49-F238E27FC236}">
                  <a16:creationId xmlns:a16="http://schemas.microsoft.com/office/drawing/2014/main" id="{A7A6AAEE-C5E3-48F8-95BE-E219DE254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9611" y="6930601"/>
              <a:ext cx="124218" cy="110630"/>
            </a:xfrm>
            <a:custGeom>
              <a:avLst/>
              <a:gdLst>
                <a:gd name="T0" fmla="*/ 25 w 96"/>
                <a:gd name="T1" fmla="*/ 0 h 86"/>
                <a:gd name="T2" fmla="*/ 0 w 96"/>
                <a:gd name="T3" fmla="*/ 50 h 86"/>
                <a:gd name="T4" fmla="*/ 2 w 96"/>
                <a:gd name="T5" fmla="*/ 51 h 86"/>
                <a:gd name="T6" fmla="*/ 24 w 96"/>
                <a:gd name="T7" fmla="*/ 61 h 86"/>
                <a:gd name="T8" fmla="*/ 24 w 96"/>
                <a:gd name="T9" fmla="*/ 61 h 86"/>
                <a:gd name="T10" fmla="*/ 48 w 96"/>
                <a:gd name="T11" fmla="*/ 73 h 86"/>
                <a:gd name="T12" fmla="*/ 49 w 96"/>
                <a:gd name="T13" fmla="*/ 73 h 86"/>
                <a:gd name="T14" fmla="*/ 70 w 96"/>
                <a:gd name="T15" fmla="*/ 85 h 86"/>
                <a:gd name="T16" fmla="*/ 70 w 96"/>
                <a:gd name="T17" fmla="*/ 85 h 86"/>
                <a:gd name="T18" fmla="*/ 71 w 96"/>
                <a:gd name="T19" fmla="*/ 86 h 86"/>
                <a:gd name="T20" fmla="*/ 96 w 96"/>
                <a:gd name="T21" fmla="*/ 36 h 86"/>
                <a:gd name="T22" fmla="*/ 95 w 96"/>
                <a:gd name="T23" fmla="*/ 35 h 86"/>
                <a:gd name="T24" fmla="*/ 27 w 96"/>
                <a:gd name="T25" fmla="*/ 1 h 86"/>
                <a:gd name="T26" fmla="*/ 27 w 96"/>
                <a:gd name="T27" fmla="*/ 1 h 86"/>
                <a:gd name="T28" fmla="*/ 25 w 96"/>
                <a:gd name="T2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86">
                  <a:moveTo>
                    <a:pt x="25" y="0"/>
                  </a:moveTo>
                  <a:lnTo>
                    <a:pt x="0" y="50"/>
                  </a:lnTo>
                  <a:lnTo>
                    <a:pt x="2" y="51"/>
                  </a:lnTo>
                  <a:lnTo>
                    <a:pt x="24" y="61"/>
                  </a:lnTo>
                  <a:lnTo>
                    <a:pt x="24" y="61"/>
                  </a:lnTo>
                  <a:lnTo>
                    <a:pt x="48" y="73"/>
                  </a:lnTo>
                  <a:lnTo>
                    <a:pt x="49" y="73"/>
                  </a:lnTo>
                  <a:lnTo>
                    <a:pt x="70" y="85"/>
                  </a:lnTo>
                  <a:lnTo>
                    <a:pt x="70" y="85"/>
                  </a:lnTo>
                  <a:lnTo>
                    <a:pt x="71" y="86"/>
                  </a:lnTo>
                  <a:lnTo>
                    <a:pt x="96" y="36"/>
                  </a:lnTo>
                  <a:lnTo>
                    <a:pt x="95" y="35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7" name="Freeform 601">
              <a:extLst>
                <a:ext uri="{FF2B5EF4-FFF2-40B4-BE49-F238E27FC236}">
                  <a16:creationId xmlns:a16="http://schemas.microsoft.com/office/drawing/2014/main" id="{47802473-8358-463F-A8BC-256492800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3619" y="6947300"/>
              <a:ext cx="90815" cy="49053"/>
            </a:xfrm>
            <a:custGeom>
              <a:avLst/>
              <a:gdLst>
                <a:gd name="T0" fmla="*/ 71 w 71"/>
                <a:gd name="T1" fmla="*/ 38 h 38"/>
                <a:gd name="T2" fmla="*/ 0 w 71"/>
                <a:gd name="T3" fmla="*/ 2 h 38"/>
                <a:gd name="T4" fmla="*/ 2 w 71"/>
                <a:gd name="T5" fmla="*/ 0 h 38"/>
                <a:gd name="T6" fmla="*/ 71 w 71"/>
                <a:gd name="T7" fmla="*/ 36 h 38"/>
                <a:gd name="T8" fmla="*/ 71 w 71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38">
                  <a:moveTo>
                    <a:pt x="71" y="38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71" y="36"/>
                  </a:lnTo>
                  <a:lnTo>
                    <a:pt x="71" y="38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298" name="Freeform 602">
              <a:extLst>
                <a:ext uri="{FF2B5EF4-FFF2-40B4-BE49-F238E27FC236}">
                  <a16:creationId xmlns:a16="http://schemas.microsoft.com/office/drawing/2014/main" id="{162E5645-AB0E-4DD0-8D70-CAA5B7DE9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1093" y="6970261"/>
              <a:ext cx="94990" cy="48009"/>
            </a:xfrm>
            <a:custGeom>
              <a:avLst/>
              <a:gdLst>
                <a:gd name="T0" fmla="*/ 71 w 73"/>
                <a:gd name="T1" fmla="*/ 37 h 37"/>
                <a:gd name="T2" fmla="*/ 0 w 73"/>
                <a:gd name="T3" fmla="*/ 1 h 37"/>
                <a:gd name="T4" fmla="*/ 2 w 73"/>
                <a:gd name="T5" fmla="*/ 0 h 37"/>
                <a:gd name="T6" fmla="*/ 73 w 73"/>
                <a:gd name="T7" fmla="*/ 35 h 37"/>
                <a:gd name="T8" fmla="*/ 71 w 73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37">
                  <a:moveTo>
                    <a:pt x="71" y="37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73" y="35"/>
                  </a:lnTo>
                  <a:lnTo>
                    <a:pt x="71" y="37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lIns="74295" tIns="37148" rIns="74295" bIns="37148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01" name="TextBox 300">
            <a:extLst>
              <a:ext uri="{FF2B5EF4-FFF2-40B4-BE49-F238E27FC236}">
                <a16:creationId xmlns:a16="http://schemas.microsoft.com/office/drawing/2014/main" id="{D838FD85-76FF-4599-8A36-B7C2C51FA2D2}"/>
              </a:ext>
            </a:extLst>
          </p:cNvPr>
          <p:cNvSpPr txBox="1"/>
          <p:nvPr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Placeholder 1">
            <a:extLst>
              <a:ext uri="{FF2B5EF4-FFF2-40B4-BE49-F238E27FC236}">
                <a16:creationId xmlns:a16="http://schemas.microsoft.com/office/drawing/2014/main" id="{DF67DBE5-EF38-4900-A481-C7F77DD3E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altLang="en-US" sz="3200"/>
              <a:t>O</a:t>
            </a:r>
            <a:r>
              <a:rPr lang="ru-RU" altLang="en-US" sz="3200"/>
              <a:t>дамларга</a:t>
            </a:r>
            <a:r>
              <a:rPr lang="tr-TR" altLang="en-US" sz="3200"/>
              <a:t> </a:t>
            </a:r>
            <a:r>
              <a:rPr lang="ru-RU" altLang="en-US" sz="3200"/>
              <a:t>қ</a:t>
            </a:r>
            <a:r>
              <a:rPr lang="tr-TR" altLang="en-US" sz="3200"/>
              <a:t>o</a:t>
            </a:r>
            <a:r>
              <a:rPr lang="ru-RU" altLang="en-US" sz="3200"/>
              <a:t>нунлар</a:t>
            </a:r>
            <a:r>
              <a:rPr lang="tr-TR" altLang="en-US" sz="3200"/>
              <a:t> </a:t>
            </a:r>
            <a:r>
              <a:rPr lang="ru-RU" altLang="en-US" sz="3200"/>
              <a:t>нима</a:t>
            </a:r>
            <a:r>
              <a:rPr lang="tr-TR" altLang="en-US" sz="3200"/>
              <a:t> </a:t>
            </a:r>
            <a:r>
              <a:rPr lang="ru-RU" altLang="en-US" sz="3200"/>
              <a:t>учун</a:t>
            </a:r>
            <a:r>
              <a:rPr lang="tr-TR" altLang="en-US" sz="3200"/>
              <a:t> </a:t>
            </a:r>
            <a:r>
              <a:rPr lang="ru-RU" altLang="en-US" sz="3200"/>
              <a:t>к</a:t>
            </a:r>
            <a:r>
              <a:rPr lang="tr-TR" altLang="en-US" sz="3200"/>
              <a:t>e</a:t>
            </a:r>
            <a:r>
              <a:rPr lang="ru-RU" altLang="en-US" sz="3200"/>
              <a:t>рак</a:t>
            </a:r>
            <a:r>
              <a:rPr lang="tr-TR" altLang="en-US" sz="3200"/>
              <a:t> </a:t>
            </a:r>
            <a:r>
              <a:rPr lang="ru-RU" altLang="en-US" sz="3200"/>
              <a:t>ва</a:t>
            </a:r>
            <a:r>
              <a:rPr lang="tr-TR" altLang="en-US" sz="3200"/>
              <a:t> </a:t>
            </a:r>
            <a:r>
              <a:rPr lang="ru-RU" altLang="en-US" sz="3200"/>
              <a:t>қ</a:t>
            </a:r>
            <a:r>
              <a:rPr lang="tr-TR" altLang="en-US" sz="3200"/>
              <a:t>o</a:t>
            </a:r>
            <a:r>
              <a:rPr lang="ru-RU" altLang="en-US" sz="3200"/>
              <a:t>нун</a:t>
            </a:r>
            <a:r>
              <a:rPr lang="tr-TR" altLang="en-US" sz="3200"/>
              <a:t> </a:t>
            </a:r>
            <a:r>
              <a:rPr lang="ru-RU" altLang="en-US" sz="3200"/>
              <a:t>устув</a:t>
            </a:r>
            <a:r>
              <a:rPr lang="tr-TR" altLang="en-US" sz="3200"/>
              <a:t>o</a:t>
            </a:r>
            <a:r>
              <a:rPr lang="ru-RU" altLang="en-US" sz="3200"/>
              <a:t>рлиги</a:t>
            </a:r>
            <a:r>
              <a:rPr lang="tr-TR" altLang="en-US" sz="3200"/>
              <a:t> </a:t>
            </a:r>
            <a:r>
              <a:rPr lang="ru-RU" altLang="en-US" sz="3200"/>
              <a:t>нима?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A03D4-EFE7-4EC1-93D5-D72142186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1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BF106D-FD90-4A2E-AA81-1E53BA2F2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7</a:t>
            </a:r>
            <a:endParaRPr lang="en-US" dirty="0"/>
          </a:p>
        </p:txBody>
      </p:sp>
      <p:sp>
        <p:nvSpPr>
          <p:cNvPr id="83971" name="Subtitle 4">
            <a:extLst>
              <a:ext uri="{FF2B5EF4-FFF2-40B4-BE49-F238E27FC236}">
                <a16:creationId xmlns:a16="http://schemas.microsoft.com/office/drawing/2014/main" id="{8074B0DF-982A-4B80-87CC-DAF1006EA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altLang="en-US" sz="4800" b="1"/>
              <a:t>Шафф</a:t>
            </a:r>
            <a:r>
              <a:rPr lang="de-DE" altLang="en-US" sz="4800" b="1"/>
              <a:t>o</a:t>
            </a:r>
            <a:r>
              <a:rPr lang="ru-RU" altLang="en-US" sz="4800" b="1"/>
              <a:t>флик</a:t>
            </a:r>
            <a:r>
              <a:rPr lang="de-DE" altLang="en-US" sz="4800" b="1"/>
              <a:t> </a:t>
            </a:r>
            <a:r>
              <a:rPr lang="ru-RU" altLang="en-US" sz="4800" b="1"/>
              <a:t>нима</a:t>
            </a:r>
            <a:r>
              <a:rPr lang="de-DE" altLang="en-US" sz="4800" b="1"/>
              <a:t> </a:t>
            </a:r>
            <a:r>
              <a:rPr lang="ru-RU" altLang="en-US" sz="4800" b="1"/>
              <a:t>учун</a:t>
            </a:r>
            <a:r>
              <a:rPr lang="de-DE" altLang="en-US" sz="4800" b="1"/>
              <a:t> </a:t>
            </a:r>
            <a:r>
              <a:rPr lang="ru-RU" altLang="en-US" sz="4800" b="1"/>
              <a:t>к</a:t>
            </a:r>
            <a:r>
              <a:rPr lang="de-DE" altLang="en-US" sz="4800" b="1"/>
              <a:t>e</a:t>
            </a:r>
            <a:r>
              <a:rPr lang="ru-RU" altLang="en-US" sz="4800" b="1"/>
              <a:t>рак? </a:t>
            </a:r>
            <a:endParaRPr lang="en-US" altLang="en-US" sz="4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ubtitle 10">
            <a:extLst>
              <a:ext uri="{FF2B5EF4-FFF2-40B4-BE49-F238E27FC236}">
                <a16:creationId xmlns:a16="http://schemas.microsoft.com/office/drawing/2014/main" id="{BAFC262E-1068-4D9F-8516-35D6336F46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Мундарижа</a:t>
            </a:r>
            <a:r>
              <a:rPr lang="en-US" altLang="en-US"/>
              <a:t>.</a:t>
            </a:r>
          </a:p>
        </p:txBody>
      </p:sp>
      <p:grpSp>
        <p:nvGrpSpPr>
          <p:cNvPr id="84995" name="Group 38">
            <a:extLst>
              <a:ext uri="{FF2B5EF4-FFF2-40B4-BE49-F238E27FC236}">
                <a16:creationId xmlns:a16="http://schemas.microsoft.com/office/drawing/2014/main" id="{26426014-DB4E-4CF9-A32D-66E11C1A0019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2773363"/>
            <a:ext cx="5110163" cy="684212"/>
            <a:chOff x="6638681" y="2773016"/>
            <a:chExt cx="5110407" cy="684000"/>
          </a:xfrm>
        </p:grpSpPr>
        <p:sp>
          <p:nvSpPr>
            <p:cNvPr id="85002" name="TextBox 2">
              <a:extLst>
                <a:ext uri="{FF2B5EF4-FFF2-40B4-BE49-F238E27FC236}">
                  <a16:creationId xmlns:a16="http://schemas.microsoft.com/office/drawing/2014/main" id="{7B38322B-DA07-4D76-B4F6-BC92C302B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2773016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>
                  <a:solidFill>
                    <a:schemeClr val="bg1"/>
                  </a:solidFill>
                </a:rPr>
                <a:t>Шафф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флик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нима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нима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учун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к</a:t>
              </a:r>
              <a:r>
                <a:rPr lang="tr-TR" altLang="en-US">
                  <a:solidFill>
                    <a:schemeClr val="bg1"/>
                  </a:solidFill>
                </a:rPr>
                <a:t>e</a:t>
              </a:r>
              <a:r>
                <a:rPr lang="ru-RU" altLang="en-US">
                  <a:solidFill>
                    <a:schemeClr val="bg1"/>
                  </a:solidFill>
                </a:rPr>
                <a:t>рак</a:t>
              </a:r>
              <a:r>
                <a:rPr lang="tr-TR" altLang="en-US">
                  <a:solidFill>
                    <a:schemeClr val="bg1"/>
                  </a:solidFill>
                </a:rPr>
                <a:t>? (</a:t>
              </a:r>
              <a:r>
                <a:rPr lang="ru-RU" altLang="en-US">
                  <a:solidFill>
                    <a:schemeClr val="bg1"/>
                  </a:solidFill>
                </a:rPr>
                <a:t>амалий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мис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бўйича</a:t>
              </a:r>
              <a:r>
                <a:rPr lang="tr-TR" altLang="en-US">
                  <a:solidFill>
                    <a:schemeClr val="bg1"/>
                  </a:solidFill>
                </a:rPr>
                <a:t>).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  <p:sp>
          <p:nvSpPr>
            <p:cNvPr id="85003" name="TextBox 6">
              <a:extLst>
                <a:ext uri="{FF2B5EF4-FFF2-40B4-BE49-F238E27FC236}">
                  <a16:creationId xmlns:a16="http://schemas.microsoft.com/office/drawing/2014/main" id="{08850021-0462-45DF-B652-753F28286F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2773016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1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  <p:grpSp>
        <p:nvGrpSpPr>
          <p:cNvPr id="84996" name="Group 37">
            <a:extLst>
              <a:ext uri="{FF2B5EF4-FFF2-40B4-BE49-F238E27FC236}">
                <a16:creationId xmlns:a16="http://schemas.microsoft.com/office/drawing/2014/main" id="{AC8B2E9D-3699-41AC-9B2F-C938D4E9E478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3711575"/>
            <a:ext cx="5110163" cy="684213"/>
            <a:chOff x="6638681" y="3700116"/>
            <a:chExt cx="5110407" cy="684000"/>
          </a:xfrm>
        </p:grpSpPr>
        <p:sp>
          <p:nvSpPr>
            <p:cNvPr id="85000" name="TextBox 18">
              <a:extLst>
                <a:ext uri="{FF2B5EF4-FFF2-40B4-BE49-F238E27FC236}">
                  <a16:creationId xmlns:a16="http://schemas.microsoft.com/office/drawing/2014/main" id="{BA786DDF-ACD5-4184-A98B-DABB97450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3700116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>
                  <a:solidFill>
                    <a:schemeClr val="bg1"/>
                  </a:solidFill>
                </a:rPr>
                <a:t>Ҳал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ллик</a:t>
              </a:r>
              <a:r>
                <a:rPr lang="tr-TR" altLang="en-US">
                  <a:solidFill>
                    <a:schemeClr val="bg1"/>
                  </a:solidFill>
                </a:rPr>
                <a:t>, </a:t>
              </a:r>
              <a:r>
                <a:rPr lang="ru-RU" altLang="en-US">
                  <a:solidFill>
                    <a:schemeClr val="bg1"/>
                  </a:solidFill>
                </a:rPr>
                <a:t>тўғрилик</a:t>
              </a:r>
              <a:r>
                <a:rPr lang="en-US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шафф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флик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ўртасидаги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б</a:t>
              </a:r>
              <a:r>
                <a:rPr lang="en-US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ғлиқлик</a:t>
              </a:r>
              <a:r>
                <a:rPr lang="tr-TR" altLang="en-US">
                  <a:solidFill>
                    <a:schemeClr val="bg1"/>
                  </a:solidFill>
                </a:rPr>
                <a:t>.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  <p:sp>
          <p:nvSpPr>
            <p:cNvPr id="85001" name="TextBox 19">
              <a:extLst>
                <a:ext uri="{FF2B5EF4-FFF2-40B4-BE49-F238E27FC236}">
                  <a16:creationId xmlns:a16="http://schemas.microsoft.com/office/drawing/2014/main" id="{47186A69-4413-49AB-AE7A-9891AFEC12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3700116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2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  <p:grpSp>
        <p:nvGrpSpPr>
          <p:cNvPr id="84997" name="Group 36">
            <a:extLst>
              <a:ext uri="{FF2B5EF4-FFF2-40B4-BE49-F238E27FC236}">
                <a16:creationId xmlns:a16="http://schemas.microsoft.com/office/drawing/2014/main" id="{03E711EA-14F3-4CBE-9A67-929B552C97FB}"/>
              </a:ext>
            </a:extLst>
          </p:cNvPr>
          <p:cNvGrpSpPr>
            <a:grpSpLocks/>
          </p:cNvGrpSpPr>
          <p:nvPr/>
        </p:nvGrpSpPr>
        <p:grpSpPr bwMode="auto">
          <a:xfrm>
            <a:off x="6638925" y="4651375"/>
            <a:ext cx="5110163" cy="684213"/>
            <a:chOff x="6638681" y="4662700"/>
            <a:chExt cx="5110407" cy="684000"/>
          </a:xfrm>
        </p:grpSpPr>
        <p:sp>
          <p:nvSpPr>
            <p:cNvPr id="84998" name="TextBox 24">
              <a:extLst>
                <a:ext uri="{FF2B5EF4-FFF2-40B4-BE49-F238E27FC236}">
                  <a16:creationId xmlns:a16="http://schemas.microsoft.com/office/drawing/2014/main" id="{4B59A04A-F1A4-4045-9F46-A316825DB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777" y="4662700"/>
              <a:ext cx="4500311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461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>
                  <a:solidFill>
                    <a:schemeClr val="bg1"/>
                  </a:solidFill>
                </a:rPr>
                <a:t>Кундалик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ҳаётда</a:t>
              </a:r>
              <a:r>
                <a:rPr lang="tr-TR" altLang="en-US">
                  <a:solidFill>
                    <a:schemeClr val="bg1"/>
                  </a:solidFill>
                </a:rPr>
                <a:t> (</a:t>
              </a:r>
              <a:r>
                <a:rPr lang="ru-RU" altLang="en-US">
                  <a:solidFill>
                    <a:schemeClr val="bg1"/>
                  </a:solidFill>
                </a:rPr>
                <a:t>ишда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ва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уйда</a:t>
              </a:r>
              <a:r>
                <a:rPr lang="tr-TR" altLang="en-US">
                  <a:solidFill>
                    <a:schemeClr val="bg1"/>
                  </a:solidFill>
                </a:rPr>
                <a:t>) </a:t>
              </a:r>
              <a:r>
                <a:rPr lang="ru-RU" altLang="en-US">
                  <a:solidFill>
                    <a:schemeClr val="bg1"/>
                  </a:solidFill>
                </a:rPr>
                <a:t>шафф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фликка</a:t>
              </a:r>
              <a:r>
                <a:rPr lang="tr-TR" altLang="en-US">
                  <a:solidFill>
                    <a:schemeClr val="bg1"/>
                  </a:solidFill>
                </a:rPr>
                <a:t> </a:t>
              </a:r>
              <a:r>
                <a:rPr lang="ru-RU" altLang="en-US">
                  <a:solidFill>
                    <a:schemeClr val="bg1"/>
                  </a:solidFill>
                </a:rPr>
                <a:t>мис</a:t>
              </a:r>
              <a:r>
                <a:rPr lang="tr-TR" altLang="en-US">
                  <a:solidFill>
                    <a:schemeClr val="bg1"/>
                  </a:solidFill>
                </a:rPr>
                <a:t>o</a:t>
              </a:r>
              <a:r>
                <a:rPr lang="ru-RU" altLang="en-US">
                  <a:solidFill>
                    <a:schemeClr val="bg1"/>
                  </a:solidFill>
                </a:rPr>
                <a:t>ллар</a:t>
              </a:r>
              <a:r>
                <a:rPr lang="tr-TR" altLang="en-US">
                  <a:solidFill>
                    <a:schemeClr val="bg1"/>
                  </a:solidFill>
                </a:rPr>
                <a:t>.</a:t>
              </a:r>
              <a:endParaRPr lang="ru-RU" altLang="en-US">
                <a:solidFill>
                  <a:schemeClr val="bg1"/>
                </a:solidFill>
              </a:endParaRPr>
            </a:p>
          </p:txBody>
        </p:sp>
        <p:sp>
          <p:nvSpPr>
            <p:cNvPr id="84999" name="TextBox 25">
              <a:extLst>
                <a:ext uri="{FF2B5EF4-FFF2-40B4-BE49-F238E27FC236}">
                  <a16:creationId xmlns:a16="http://schemas.microsoft.com/office/drawing/2014/main" id="{C619851C-E2BA-49CE-8E03-D41061D91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8681" y="4662700"/>
              <a:ext cx="258418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610" rIns="54610" bIns="5461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5400" b="1">
                  <a:solidFill>
                    <a:srgbClr val="F99403"/>
                  </a:solidFill>
                </a:rPr>
                <a:t>3</a:t>
              </a:r>
              <a:endParaRPr lang="en-US" altLang="en-US" sz="5400" b="1">
                <a:solidFill>
                  <a:srgbClr val="F99403"/>
                </a:solidFill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Placeholder 1">
            <a:extLst>
              <a:ext uri="{FF2B5EF4-FFF2-40B4-BE49-F238E27FC236}">
                <a16:creationId xmlns:a16="http://schemas.microsoft.com/office/drawing/2014/main" id="{776A5906-78D1-4322-BD12-81F1CE8ADE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en-US" sz="3200"/>
              <a:t>Шафф</a:t>
            </a:r>
            <a:r>
              <a:rPr lang="tr-TR" altLang="en-US" sz="3200"/>
              <a:t>o</a:t>
            </a:r>
            <a:r>
              <a:rPr lang="ru-RU" altLang="en-US" sz="3200"/>
              <a:t>флик</a:t>
            </a:r>
            <a:r>
              <a:rPr lang="tr-TR" altLang="en-US" sz="3200"/>
              <a:t> </a:t>
            </a:r>
            <a:r>
              <a:rPr lang="ru-RU" altLang="en-US" sz="3200"/>
              <a:t>нима</a:t>
            </a:r>
            <a:r>
              <a:rPr lang="tr-TR" altLang="en-US" sz="3200"/>
              <a:t> </a:t>
            </a:r>
            <a:r>
              <a:rPr lang="ru-RU" altLang="en-US" sz="3200"/>
              <a:t>ва</a:t>
            </a:r>
            <a:r>
              <a:rPr lang="tr-TR" altLang="en-US" sz="3200"/>
              <a:t> </a:t>
            </a:r>
            <a:r>
              <a:rPr lang="ru-RU" altLang="en-US" sz="3200"/>
              <a:t>у</a:t>
            </a:r>
            <a:r>
              <a:rPr lang="tr-TR" altLang="en-US" sz="3200"/>
              <a:t> </a:t>
            </a:r>
            <a:r>
              <a:rPr lang="ru-RU" altLang="en-US" sz="3200"/>
              <a:t>нима</a:t>
            </a:r>
            <a:r>
              <a:rPr lang="tr-TR" altLang="en-US" sz="3200"/>
              <a:t> </a:t>
            </a:r>
            <a:r>
              <a:rPr lang="ru-RU" altLang="en-US" sz="3200"/>
              <a:t>учун</a:t>
            </a:r>
            <a:r>
              <a:rPr lang="tr-TR" altLang="en-US" sz="3200"/>
              <a:t> </a:t>
            </a:r>
            <a:r>
              <a:rPr lang="ru-RU" altLang="en-US" sz="3200"/>
              <a:t>к</a:t>
            </a:r>
            <a:r>
              <a:rPr lang="tr-TR" altLang="en-US" sz="3200"/>
              <a:t>e</a:t>
            </a:r>
            <a:r>
              <a:rPr lang="ru-RU" altLang="en-US" sz="3200"/>
              <a:t>рак</a:t>
            </a:r>
            <a:r>
              <a:rPr lang="tr-TR" altLang="en-US" sz="3200"/>
              <a:t>? (</a:t>
            </a:r>
            <a:r>
              <a:rPr lang="ru-RU" altLang="en-US" sz="3200"/>
              <a:t>амалий</a:t>
            </a:r>
            <a:r>
              <a:rPr lang="tr-TR" altLang="en-US" sz="3200"/>
              <a:t> </a:t>
            </a:r>
            <a:r>
              <a:rPr lang="ru-RU" altLang="en-US" sz="3200"/>
              <a:t>мис</a:t>
            </a:r>
            <a:r>
              <a:rPr lang="tr-TR" altLang="en-US" sz="3200"/>
              <a:t>o</a:t>
            </a:r>
            <a:r>
              <a:rPr lang="ru-RU" altLang="en-US" sz="3200"/>
              <a:t>ллар</a:t>
            </a:r>
            <a:r>
              <a:rPr lang="tr-TR" altLang="en-US" sz="3200"/>
              <a:t> </a:t>
            </a:r>
            <a:r>
              <a:rPr lang="ru-RU" altLang="en-US" sz="3200"/>
              <a:t>бўйича</a:t>
            </a:r>
            <a:r>
              <a:rPr lang="tr-TR" altLang="en-US" sz="3200"/>
              <a:t>).</a:t>
            </a:r>
            <a:endParaRPr lang="ru-RU" altLang="en-US"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AAFBA8-DEBD-41AA-8B69-F8975DA7F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1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33EBB-A250-4EA1-8462-707F276E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/>
              <a:t>у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учун</a:t>
            </a:r>
            <a:r>
              <a:rPr lang="tr-TR" dirty="0"/>
              <a:t> </a:t>
            </a:r>
            <a:r>
              <a:rPr lang="ru-RU" dirty="0"/>
              <a:t>к</a:t>
            </a:r>
            <a:r>
              <a:rPr lang="tr-TR" dirty="0"/>
              <a:t>e</a:t>
            </a:r>
            <a:r>
              <a:rPr lang="ru-RU" dirty="0"/>
              <a:t>рак</a:t>
            </a:r>
            <a:r>
              <a:rPr lang="tr-TR" dirty="0"/>
              <a:t>?</a:t>
            </a:r>
            <a:r>
              <a:rPr lang="ru-RU" dirty="0">
                <a:latin typeface="+mn-lt"/>
              </a:rPr>
              <a:t> </a:t>
            </a:r>
            <a:endParaRPr lang="en-GB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B238BF-FBEA-4008-8E94-FC3845D71FF7}"/>
              </a:ext>
            </a:extLst>
          </p:cNvPr>
          <p:cNvSpPr txBox="1">
            <a:spLocks/>
          </p:cNvSpPr>
          <p:nvPr/>
        </p:nvSpPr>
        <p:spPr>
          <a:xfrm>
            <a:off x="8147050" y="2060575"/>
            <a:ext cx="3667125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b="1" dirty="0" err="1">
                <a:latin typeface="+mn-lt"/>
              </a:rPr>
              <a:t>Ташкил</a:t>
            </a:r>
            <a:r>
              <a:rPr lang="tr-TR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тлар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ва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давлат</a:t>
            </a:r>
            <a:r>
              <a:rPr lang="tr-TR" sz="2400" b="1" dirty="0">
                <a:latin typeface="+mn-lt"/>
              </a:rPr>
              <a:t> o</a:t>
            </a:r>
            <a:r>
              <a:rPr lang="ru-RU" sz="2400" b="1" dirty="0" err="1">
                <a:latin typeface="+mn-lt"/>
              </a:rPr>
              <a:t>рганлари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>
                <a:latin typeface="+mn-lt"/>
              </a:rPr>
              <a:t>фа</a:t>
            </a:r>
            <a:r>
              <a:rPr lang="en-US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лиятида</a:t>
            </a:r>
            <a:r>
              <a:rPr lang="en-US" sz="2400" b="1" dirty="0">
                <a:latin typeface="+mn-lt"/>
              </a:rPr>
              <a:t> </a:t>
            </a:r>
            <a:r>
              <a:rPr lang="tr-TR" sz="2400" b="1" dirty="0">
                <a:latin typeface="+mn-lt"/>
              </a:rPr>
              <a:t>“o</a:t>
            </a:r>
            <a:r>
              <a:rPr lang="ru-RU" sz="2400" b="1" dirty="0" err="1">
                <a:latin typeface="+mn-lt"/>
              </a:rPr>
              <a:t>шк</a:t>
            </a:r>
            <a:r>
              <a:rPr lang="tr-TR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ралик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ва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шафф</a:t>
            </a:r>
            <a:r>
              <a:rPr lang="en-US" sz="2400" b="1" dirty="0">
                <a:latin typeface="+mn-lt"/>
              </a:rPr>
              <a:t>o</a:t>
            </a:r>
            <a:r>
              <a:rPr lang="ru-RU" sz="2400" b="1" dirty="0">
                <a:latin typeface="+mn-lt"/>
              </a:rPr>
              <a:t>флик</a:t>
            </a:r>
            <a:r>
              <a:rPr lang="tr-TR" sz="2400" b="1" dirty="0">
                <a:latin typeface="+mn-lt"/>
              </a:rPr>
              <a:t>” </a:t>
            </a:r>
            <a:r>
              <a:rPr lang="ru-RU" sz="2400" b="1" dirty="0" err="1">
                <a:latin typeface="+mn-lt"/>
              </a:rPr>
              <a:t>атамасини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қандай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тушунасиз</a:t>
            </a:r>
            <a:r>
              <a:rPr lang="tr-TR" sz="2400" b="1" dirty="0">
                <a:latin typeface="+mn-lt"/>
              </a:rPr>
              <a:t>?</a:t>
            </a:r>
            <a:endParaRPr lang="ru-RU" sz="2400" b="1" dirty="0">
              <a:latin typeface="+mn-l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3ABF-665B-4D65-A650-35F26541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/>
              <a:t>у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учун</a:t>
            </a:r>
            <a:r>
              <a:rPr lang="tr-TR" dirty="0"/>
              <a:t> </a:t>
            </a:r>
            <a:r>
              <a:rPr lang="ru-RU" dirty="0"/>
              <a:t>к</a:t>
            </a:r>
            <a:r>
              <a:rPr lang="tr-TR" dirty="0"/>
              <a:t>e</a:t>
            </a:r>
            <a:r>
              <a:rPr lang="ru-RU" dirty="0"/>
              <a:t>рак</a:t>
            </a:r>
            <a:r>
              <a:rPr lang="tr-TR" dirty="0"/>
              <a:t>?</a:t>
            </a:r>
            <a:r>
              <a:rPr lang="ru-RU" dirty="0"/>
              <a:t> </a:t>
            </a:r>
            <a:endParaRPr lang="en-GB" dirty="0">
              <a:latin typeface="+mn-lt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718D80D-A587-455A-8BE1-8600C080A817}"/>
              </a:ext>
            </a:extLst>
          </p:cNvPr>
          <p:cNvSpPr/>
          <p:nvPr/>
        </p:nvSpPr>
        <p:spPr>
          <a:xfrm>
            <a:off x="0" y="2085975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8071" name="TextBox 34">
            <a:extLst>
              <a:ext uri="{FF2B5EF4-FFF2-40B4-BE49-F238E27FC236}">
                <a16:creationId xmlns:a16="http://schemas.microsoft.com/office/drawing/2014/main" id="{6B772AB1-3E62-4F7B-9D71-EB4AC0A25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239963"/>
            <a:ext cx="66198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Шафф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флик</a:t>
            </a:r>
            <a:r>
              <a:rPr lang="tr-TR" altLang="en-US" sz="1600" b="1">
                <a:solidFill>
                  <a:schemeClr val="bg1"/>
                </a:solidFill>
              </a:rPr>
              <a:t> – </a:t>
            </a:r>
            <a:r>
              <a:rPr lang="ru-RU" altLang="en-US" sz="1600">
                <a:solidFill>
                  <a:schemeClr val="bg1"/>
                </a:solidFill>
              </a:rPr>
              <a:t>ташкил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давлат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рганлари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фа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лияти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тўғрисидаги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маълум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uz-Cyrl-UZ" altLang="en-US" sz="1600">
                <a:solidFill>
                  <a:schemeClr val="bg1"/>
                </a:solidFill>
              </a:rPr>
              <a:t>и</a:t>
            </a:r>
            <a:r>
              <a:rPr lang="ru-RU" altLang="en-US" sz="1600">
                <a:solidFill>
                  <a:schemeClr val="bg1"/>
                </a:solidFill>
              </a:rPr>
              <a:t>нт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рн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т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тарм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ғида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мавжудлиги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бундай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маълум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сир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сақланмаганлиги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фуқар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исталган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вақтда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ёки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сўр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вига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кўра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ташкил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ёки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давлат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рганлари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фа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лияти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тўғрисидаги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маълум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тларни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лиш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имк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ниятининг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мавжудлиги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таъминланиши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маън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сини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</a:t>
            </a:r>
            <a:r>
              <a:rPr lang="en-US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ради</a:t>
            </a:r>
            <a:r>
              <a:rPr lang="en-US" altLang="en-US" sz="1600">
                <a:solidFill>
                  <a:schemeClr val="bg1"/>
                </a:solidFill>
              </a:rPr>
              <a:t>.</a:t>
            </a:r>
            <a:r>
              <a:rPr lang="tr-TR" altLang="en-US" sz="1600">
                <a:solidFill>
                  <a:schemeClr val="bg1"/>
                </a:solidFill>
              </a:rPr>
              <a:t>.</a:t>
            </a:r>
            <a:r>
              <a:rPr lang="ru-RU" altLang="en-US" sz="16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BF7ADB-88E4-D0AA-E221-D2307411DA85}"/>
              </a:ext>
            </a:extLst>
          </p:cNvPr>
          <p:cNvGrpSpPr/>
          <p:nvPr/>
        </p:nvGrpSpPr>
        <p:grpSpPr>
          <a:xfrm>
            <a:off x="7650163" y="1314450"/>
            <a:ext cx="4427537" cy="5251450"/>
            <a:chOff x="7662863" y="574675"/>
            <a:chExt cx="4427537" cy="5251450"/>
          </a:xfrm>
        </p:grpSpPr>
        <p:sp>
          <p:nvSpPr>
            <p:cNvPr id="88067" name="Freeform 188">
              <a:extLst>
                <a:ext uri="{FF2B5EF4-FFF2-40B4-BE49-F238E27FC236}">
                  <a16:creationId xmlns:a16="http://schemas.microsoft.com/office/drawing/2014/main" id="{63483357-2689-4A31-8074-3AB68D98C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03199FB-AF2E-4F86-BB7C-27422531560A}"/>
                </a:ext>
              </a:extLst>
            </p:cNvPr>
            <p:cNvSpPr txBox="1">
              <a:spLocks/>
            </p:cNvSpPr>
            <p:nvPr/>
          </p:nvSpPr>
          <p:spPr>
            <a:xfrm>
              <a:off x="8577263" y="1692275"/>
              <a:ext cx="3024187" cy="790575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lang="ru-RU" sz="2000" b="1" dirty="0" err="1">
                  <a:latin typeface="+mn-lt"/>
                </a:rPr>
                <a:t>Сизнингча</a:t>
              </a:r>
              <a:r>
                <a:rPr lang="tr-TR" sz="2000" b="1" dirty="0">
                  <a:latin typeface="+mn-lt"/>
                </a:rPr>
                <a:t>, </a:t>
              </a:r>
              <a:r>
                <a:rPr lang="ru-RU" sz="2000" b="1" dirty="0" err="1">
                  <a:latin typeface="+mn-lt"/>
                </a:rPr>
                <a:t>бундай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вазиятда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шафф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>
                  <a:latin typeface="+mn-lt"/>
                </a:rPr>
                <a:t>флик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</a:t>
              </a:r>
              <a:r>
                <a:rPr lang="en-US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шк</a:t>
              </a:r>
              <a:r>
                <a:rPr lang="en-US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ралик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қандай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тарзда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нам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ён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бўлади</a:t>
              </a:r>
              <a:r>
                <a:rPr lang="tr-TR" sz="2000" b="1" dirty="0">
                  <a:latin typeface="+mn-lt"/>
                </a:rPr>
                <a:t>?</a:t>
              </a:r>
              <a:endParaRPr lang="ru-RU" sz="2000" b="1" dirty="0">
                <a:latin typeface="+mn-lt"/>
              </a:endParaRPr>
            </a:p>
          </p:txBody>
        </p:sp>
        <p:grpSp>
          <p:nvGrpSpPr>
            <p:cNvPr id="88069" name="Group 10">
              <a:extLst>
                <a:ext uri="{FF2B5EF4-FFF2-40B4-BE49-F238E27FC236}">
                  <a16:creationId xmlns:a16="http://schemas.microsoft.com/office/drawing/2014/main" id="{984243B0-06DB-42B1-B47F-ECD61072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090863"/>
              <a:ext cx="1778000" cy="2735262"/>
              <a:chOff x="9236076" y="7739063"/>
              <a:chExt cx="938213" cy="1443038"/>
            </a:xfrm>
          </p:grpSpPr>
          <p:sp>
            <p:nvSpPr>
              <p:cNvPr id="88078" name="Freeform 183">
                <a:extLst>
                  <a:ext uri="{FF2B5EF4-FFF2-40B4-BE49-F238E27FC236}">
                    <a16:creationId xmlns:a16="http://schemas.microsoft.com/office/drawing/2014/main" id="{6F1A8DC2-4435-4139-A3E7-D818C42A2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9" name="Freeform 184">
                <a:extLst>
                  <a:ext uri="{FF2B5EF4-FFF2-40B4-BE49-F238E27FC236}">
                    <a16:creationId xmlns:a16="http://schemas.microsoft.com/office/drawing/2014/main" id="{2984D3DA-C8C8-4F4F-AA6E-6537BA911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0" name="Freeform 185">
                <a:extLst>
                  <a:ext uri="{FF2B5EF4-FFF2-40B4-BE49-F238E27FC236}">
                    <a16:creationId xmlns:a16="http://schemas.microsoft.com/office/drawing/2014/main" id="{8C6F3821-6152-477E-B44F-117DE0A5D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1" name="Freeform 186">
                <a:extLst>
                  <a:ext uri="{FF2B5EF4-FFF2-40B4-BE49-F238E27FC236}">
                    <a16:creationId xmlns:a16="http://schemas.microsoft.com/office/drawing/2014/main" id="{2BF89829-BCEF-41AD-8D0A-716740676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2" name="Freeform 187">
                <a:extLst>
                  <a:ext uri="{FF2B5EF4-FFF2-40B4-BE49-F238E27FC236}">
                    <a16:creationId xmlns:a16="http://schemas.microsoft.com/office/drawing/2014/main" id="{9CD4FEEA-E181-4F3E-9095-1ACB992BA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3" name="Freeform 188">
                <a:extLst>
                  <a:ext uri="{FF2B5EF4-FFF2-40B4-BE49-F238E27FC236}">
                    <a16:creationId xmlns:a16="http://schemas.microsoft.com/office/drawing/2014/main" id="{C4E8779C-471A-40C9-A63E-BA995365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4" name="Freeform 189">
                <a:extLst>
                  <a:ext uri="{FF2B5EF4-FFF2-40B4-BE49-F238E27FC236}">
                    <a16:creationId xmlns:a16="http://schemas.microsoft.com/office/drawing/2014/main" id="{508951A7-55D1-4E33-A474-60F689D38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5" name="Freeform 190">
                <a:extLst>
                  <a:ext uri="{FF2B5EF4-FFF2-40B4-BE49-F238E27FC236}">
                    <a16:creationId xmlns:a16="http://schemas.microsoft.com/office/drawing/2014/main" id="{C1F97944-9C2B-46ED-BA35-2AA7112FD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6" name="Freeform 191">
                <a:extLst>
                  <a:ext uri="{FF2B5EF4-FFF2-40B4-BE49-F238E27FC236}">
                    <a16:creationId xmlns:a16="http://schemas.microsoft.com/office/drawing/2014/main" id="{BF35EBF0-B33C-4AD3-8054-2A60ECF83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7" name="Freeform 192">
                <a:extLst>
                  <a:ext uri="{FF2B5EF4-FFF2-40B4-BE49-F238E27FC236}">
                    <a16:creationId xmlns:a16="http://schemas.microsoft.com/office/drawing/2014/main" id="{DD50E2C8-53B6-415F-9829-A133FFCF7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8" name="Freeform 193">
                <a:extLst>
                  <a:ext uri="{FF2B5EF4-FFF2-40B4-BE49-F238E27FC236}">
                    <a16:creationId xmlns:a16="http://schemas.microsoft.com/office/drawing/2014/main" id="{ADCDB768-3276-4A85-BB09-C70855782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9" name="Freeform 194">
                <a:extLst>
                  <a:ext uri="{FF2B5EF4-FFF2-40B4-BE49-F238E27FC236}">
                    <a16:creationId xmlns:a16="http://schemas.microsoft.com/office/drawing/2014/main" id="{683CDE87-A3ED-4043-B5A7-F5C0C0C45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0" name="Freeform 195">
                <a:extLst>
                  <a:ext uri="{FF2B5EF4-FFF2-40B4-BE49-F238E27FC236}">
                    <a16:creationId xmlns:a16="http://schemas.microsoft.com/office/drawing/2014/main" id="{D4EDF560-7F5A-4E42-AD40-31816F6FC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1" name="Freeform 196">
                <a:extLst>
                  <a:ext uri="{FF2B5EF4-FFF2-40B4-BE49-F238E27FC236}">
                    <a16:creationId xmlns:a16="http://schemas.microsoft.com/office/drawing/2014/main" id="{A338AC13-07EE-4083-AD7C-1C3831D2A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2" name="Freeform 197">
                <a:extLst>
                  <a:ext uri="{FF2B5EF4-FFF2-40B4-BE49-F238E27FC236}">
                    <a16:creationId xmlns:a16="http://schemas.microsoft.com/office/drawing/2014/main" id="{32184E91-632C-4168-99CD-2E0595011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3" name="Freeform 198">
                <a:extLst>
                  <a:ext uri="{FF2B5EF4-FFF2-40B4-BE49-F238E27FC236}">
                    <a16:creationId xmlns:a16="http://schemas.microsoft.com/office/drawing/2014/main" id="{61C10E6C-F88A-4398-ABC2-A3D114BFE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4" name="Freeform 199">
                <a:extLst>
                  <a:ext uri="{FF2B5EF4-FFF2-40B4-BE49-F238E27FC236}">
                    <a16:creationId xmlns:a16="http://schemas.microsoft.com/office/drawing/2014/main" id="{137EDC18-E4FB-471C-BE2F-B4BEAE4929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5" name="Freeform 200">
                <a:extLst>
                  <a:ext uri="{FF2B5EF4-FFF2-40B4-BE49-F238E27FC236}">
                    <a16:creationId xmlns:a16="http://schemas.microsoft.com/office/drawing/2014/main" id="{D9D8C0D3-2451-4FCB-A1CD-BDB24CD61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6" name="Freeform 201">
                <a:extLst>
                  <a:ext uri="{FF2B5EF4-FFF2-40B4-BE49-F238E27FC236}">
                    <a16:creationId xmlns:a16="http://schemas.microsoft.com/office/drawing/2014/main" id="{312CDA8C-0C26-4235-A291-8CD59890F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7" name="Freeform 202">
                <a:extLst>
                  <a:ext uri="{FF2B5EF4-FFF2-40B4-BE49-F238E27FC236}">
                    <a16:creationId xmlns:a16="http://schemas.microsoft.com/office/drawing/2014/main" id="{7DA1575E-645C-4881-88BD-127829C58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8" name="Freeform 203">
                <a:extLst>
                  <a:ext uri="{FF2B5EF4-FFF2-40B4-BE49-F238E27FC236}">
                    <a16:creationId xmlns:a16="http://schemas.microsoft.com/office/drawing/2014/main" id="{A88768FC-2B8F-428C-8B09-D446BB514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9" name="Freeform 204">
                <a:extLst>
                  <a:ext uri="{FF2B5EF4-FFF2-40B4-BE49-F238E27FC236}">
                    <a16:creationId xmlns:a16="http://schemas.microsoft.com/office/drawing/2014/main" id="{55FBD773-9DE8-4321-9EE1-16AB42DCE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072" name="Freeform 304">
              <a:extLst>
                <a:ext uri="{FF2B5EF4-FFF2-40B4-BE49-F238E27FC236}">
                  <a16:creationId xmlns:a16="http://schemas.microsoft.com/office/drawing/2014/main" id="{883189DF-3C95-42DF-8213-F8735CADF04C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073" name="Group 36">
            <a:extLst>
              <a:ext uri="{FF2B5EF4-FFF2-40B4-BE49-F238E27FC236}">
                <a16:creationId xmlns:a16="http://schemas.microsoft.com/office/drawing/2014/main" id="{CB51D46E-EC70-442B-B510-464B13268945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3940175"/>
            <a:ext cx="7096125" cy="533400"/>
            <a:chOff x="443080" y="2679689"/>
            <a:chExt cx="11306008" cy="46037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DCE2F09-5C67-4A67-9702-65D736E0C580}"/>
                </a:ext>
              </a:extLst>
            </p:cNvPr>
            <p:cNvSpPr/>
            <p:nvPr/>
          </p:nvSpPr>
          <p:spPr>
            <a:xfrm>
              <a:off x="637838" y="2759158"/>
              <a:ext cx="11111250" cy="3809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C92F5B9-1577-4D9A-89B0-9BFEDCDAD98A}"/>
                </a:ext>
              </a:extLst>
            </p:cNvPr>
            <p:cNvSpPr/>
            <p:nvPr/>
          </p:nvSpPr>
          <p:spPr>
            <a:xfrm>
              <a:off x="443080" y="2679689"/>
              <a:ext cx="11209894" cy="3809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1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Уйда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ила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муҳитида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шафф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флик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.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.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.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CD1157C-5AF7-45BB-B480-C8753821F362}"/>
              </a:ext>
            </a:extLst>
          </p:cNvPr>
          <p:cNvSpPr/>
          <p:nvPr/>
        </p:nvSpPr>
        <p:spPr>
          <a:xfrm>
            <a:off x="431800" y="4533900"/>
            <a:ext cx="7096125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чта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синфд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шлар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дўстига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вға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пул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йиғишга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Улардан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тиёрий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равишда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пул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йиғиб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вғани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буюртма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EEF88FF-D52E-44D5-A3B6-63343D3BCFBF}"/>
              </a:ext>
            </a:extLst>
          </p:cNvPr>
          <p:cNvSpPr/>
          <p:nvPr/>
        </p:nvSpPr>
        <p:spPr>
          <a:xfrm>
            <a:off x="431800" y="1246188"/>
            <a:ext cx="7096125" cy="6207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тлар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рганлари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фа</a:t>
            </a:r>
            <a:r>
              <a:rPr lang="en-US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лиятида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“o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шк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ралик</a:t>
            </a:r>
            <a:r>
              <a:rPr lang="en-US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en-US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шафф</a:t>
            </a:r>
            <a:r>
              <a:rPr lang="en-US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флик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”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атамасини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тушунасиз</a:t>
            </a:r>
            <a:r>
              <a:rPr lang="tr-TR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b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CABF-253B-4940-8461-C504E78B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/>
              <a:t>у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учун</a:t>
            </a:r>
            <a:r>
              <a:rPr lang="tr-TR" dirty="0"/>
              <a:t> </a:t>
            </a:r>
            <a:r>
              <a:rPr lang="ru-RU" dirty="0"/>
              <a:t>к</a:t>
            </a:r>
            <a:r>
              <a:rPr lang="tr-TR" dirty="0"/>
              <a:t>e</a:t>
            </a:r>
            <a:r>
              <a:rPr lang="ru-RU" dirty="0"/>
              <a:t>рак</a:t>
            </a:r>
            <a:r>
              <a:rPr lang="tr-TR" dirty="0"/>
              <a:t>?</a:t>
            </a:r>
            <a:r>
              <a:rPr lang="ru-RU" dirty="0"/>
              <a:t> </a:t>
            </a:r>
            <a:endParaRPr lang="en-GB" dirty="0">
              <a:latin typeface="+mn-lt"/>
            </a:endParaRPr>
          </a:p>
        </p:txBody>
      </p:sp>
      <p:grpSp>
        <p:nvGrpSpPr>
          <p:cNvPr id="89091" name="Group 76">
            <a:extLst>
              <a:ext uri="{FF2B5EF4-FFF2-40B4-BE49-F238E27FC236}">
                <a16:creationId xmlns:a16="http://schemas.microsoft.com/office/drawing/2014/main" id="{51C98E69-907C-44BA-99B0-7F4B6558FB83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4116388"/>
            <a:ext cx="5867400" cy="531812"/>
            <a:chOff x="443080" y="2679689"/>
            <a:chExt cx="11306008" cy="460375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69888DA-5293-4312-8547-4E0C045D7628}"/>
                </a:ext>
              </a:extLst>
            </p:cNvPr>
            <p:cNvSpPr/>
            <p:nvPr/>
          </p:nvSpPr>
          <p:spPr>
            <a:xfrm>
              <a:off x="635797" y="2759396"/>
              <a:ext cx="11113291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10EB94E4-53FA-42A9-B3A1-7546AE42F455}"/>
                </a:ext>
              </a:extLst>
            </p:cNvPr>
            <p:cNvSpPr/>
            <p:nvPr/>
          </p:nvSpPr>
          <p:spPr>
            <a:xfrm>
              <a:off x="443080" y="2679689"/>
              <a:ext cx="11208120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1</a:t>
              </a:r>
              <a:r>
                <a:rPr lang="en-US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 – </a:t>
              </a:r>
              <a:r>
                <a:rPr lang="ru-RU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л. </a:t>
              </a:r>
              <a:r>
                <a:rPr lang="ru-RU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Уйда</a:t>
              </a:r>
              <a:r>
                <a:rPr lang="tr-TR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ва</a:t>
              </a:r>
              <a:r>
                <a:rPr lang="en-US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 o</a:t>
              </a:r>
              <a:r>
                <a:rPr lang="ru-RU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ила</a:t>
              </a:r>
              <a:r>
                <a:rPr lang="en-US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муҳитида</a:t>
              </a:r>
              <a:r>
                <a:rPr lang="en-US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ea typeface="Golos Text" panose="020B0503020202020204" pitchFamily="34" charset="0"/>
                </a:rPr>
                <a:t>шафф</a:t>
              </a:r>
              <a:r>
                <a:rPr lang="tr-TR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флик</a:t>
              </a:r>
              <a:r>
                <a:rPr lang="tr-TR" b="1" dirty="0">
                  <a:solidFill>
                    <a:srgbClr val="4A127B"/>
                  </a:solidFill>
                  <a:ea typeface="Golos Text" panose="020B0503020202020204" pitchFamily="34" charset="0"/>
                </a:rPr>
                <a:t>…</a:t>
              </a:r>
              <a:endPara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269AB2A-5515-4F8E-A042-6D1CD42D2BFC}"/>
              </a:ext>
            </a:extLst>
          </p:cNvPr>
          <p:cNvSpPr/>
          <p:nvPr/>
        </p:nvSpPr>
        <p:spPr>
          <a:xfrm>
            <a:off x="431800" y="4710113"/>
            <a:ext cx="3611563" cy="6207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чта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синфд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шлар</a:t>
            </a:r>
            <a:r>
              <a:rPr lang="en-US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дўстига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вға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қилиш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пул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йиғишга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қар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қилишди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Улардан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бири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тиёрий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равишда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пул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йиғиб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вғани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буюртма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ea typeface="Golos Text" panose="020B0503020202020204" pitchFamily="34" charset="0"/>
              </a:rPr>
              <a:t>қилди</a:t>
            </a:r>
            <a:r>
              <a:rPr lang="tr-TR" sz="14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0D2E711-8BD9-4CF2-BB58-CCD77DC7E907}"/>
              </a:ext>
            </a:extLst>
          </p:cNvPr>
          <p:cNvSpPr txBox="1">
            <a:spLocks/>
          </p:cNvSpPr>
          <p:nvPr/>
        </p:nvSpPr>
        <p:spPr bwMode="auto">
          <a:xfrm>
            <a:off x="7446963" y="1957388"/>
            <a:ext cx="43021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>
                <a:solidFill>
                  <a:schemeClr val="bg1"/>
                </a:solidFill>
              </a:rPr>
              <a:t>Пул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йиғиб</a:t>
            </a:r>
            <a:r>
              <a:rPr lang="en-US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лган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синфд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ш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шқа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синфд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шларга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умумий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қанча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пул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йиғилганлиги</a:t>
            </a:r>
            <a:r>
              <a:rPr lang="en-US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ким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қанча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</a:t>
            </a:r>
            <a:r>
              <a:rPr lang="en-US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рганлиги</a:t>
            </a:r>
            <a:r>
              <a:rPr lang="en-US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қа</a:t>
            </a:r>
            <a:r>
              <a:rPr lang="en-US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рдан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қандай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қанча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пулга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вға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линганлигини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айтиши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</a:t>
            </a:r>
            <a:r>
              <a:rPr lang="en-US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рак</a:t>
            </a:r>
            <a:r>
              <a:rPr lang="tr-TR" altLang="en-US" sz="1600">
                <a:solidFill>
                  <a:schemeClr val="bg1"/>
                </a:solidFill>
              </a:rPr>
              <a:t>. </a:t>
            </a:r>
            <a:r>
              <a:rPr lang="ru-RU" altLang="en-US" sz="1600">
                <a:solidFill>
                  <a:schemeClr val="bg1"/>
                </a:solidFill>
              </a:rPr>
              <a:t>С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вғани</a:t>
            </a:r>
            <a:r>
              <a:rPr lang="en-US" altLang="en-US" sz="1600">
                <a:solidFill>
                  <a:schemeClr val="bg1"/>
                </a:solidFill>
              </a:rPr>
              <a:t> x</a:t>
            </a:r>
            <a:r>
              <a:rPr lang="ru-RU" altLang="en-US" sz="1600">
                <a:solidFill>
                  <a:schemeClr val="bg1"/>
                </a:solidFill>
              </a:rPr>
              <a:t>арид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қилгандан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сўнг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масалан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т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л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грам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чатидаги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гуруҳга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аъз</a:t>
            </a:r>
            <a:r>
              <a:rPr lang="en-US" altLang="en-US" sz="1600">
                <a:solidFill>
                  <a:schemeClr val="bg1"/>
                </a:solidFill>
              </a:rPr>
              <a:t>o </a:t>
            </a:r>
            <a:r>
              <a:rPr lang="ru-RU" altLang="en-US" sz="1600">
                <a:solidFill>
                  <a:schemeClr val="bg1"/>
                </a:solidFill>
              </a:rPr>
              <a:t>бўлган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синфд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шларнинг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барчасига</a:t>
            </a:r>
            <a:r>
              <a:rPr lang="tr-TR" altLang="en-US" sz="1600">
                <a:solidFill>
                  <a:schemeClr val="bg1"/>
                </a:solidFill>
              </a:rPr>
              <a:t> x</a:t>
            </a:r>
            <a:r>
              <a:rPr lang="ru-RU" altLang="en-US" sz="1600">
                <a:solidFill>
                  <a:schemeClr val="bg1"/>
                </a:solidFill>
              </a:rPr>
              <a:t>арид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қилинган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вғанинг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квитанциясини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юб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риши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uz-Cyrl-UZ" altLang="en-US" sz="1600">
                <a:solidFill>
                  <a:schemeClr val="bg1"/>
                </a:solidFill>
              </a:rPr>
              <a:t>э</a:t>
            </a:r>
            <a:r>
              <a:rPr lang="ru-RU" altLang="en-US" sz="1600">
                <a:solidFill>
                  <a:schemeClr val="bg1"/>
                </a:solidFill>
              </a:rPr>
              <a:t>нг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тўғри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маъқул</a:t>
            </a:r>
            <a:r>
              <a:rPr lang="en-US" altLang="en-US" sz="1600">
                <a:solidFill>
                  <a:schemeClr val="bg1"/>
                </a:solidFill>
              </a:rPr>
              <a:t> e</a:t>
            </a:r>
            <a:r>
              <a:rPr lang="ru-RU" altLang="en-US" sz="1600">
                <a:solidFill>
                  <a:schemeClr val="bg1"/>
                </a:solidFill>
              </a:rPr>
              <a:t>чим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бўлади</a:t>
            </a:r>
            <a:r>
              <a:rPr lang="en-US" altLang="en-US" sz="1600">
                <a:solidFill>
                  <a:schemeClr val="bg1"/>
                </a:solidFill>
              </a:rPr>
              <a:t>.</a:t>
            </a:r>
            <a:r>
              <a:rPr lang="ru-RU" altLang="en-US" sz="1600">
                <a:solidFill>
                  <a:schemeClr val="bg1"/>
                </a:solidFill>
              </a:rPr>
              <a:t> </a:t>
            </a:r>
          </a:p>
          <a:p>
            <a:pPr eaLnBrk="1" hangingPunct="1">
              <a:spcAft>
                <a:spcPts val="600"/>
              </a:spcAft>
            </a:pPr>
            <a:endParaRPr lang="ru-RU" altLang="en-US" sz="1600" b="1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tr-TR" altLang="en-US" sz="1600" b="1">
                <a:solidFill>
                  <a:schemeClr val="bg1"/>
                </a:solidFill>
              </a:rPr>
              <a:t>X</a:t>
            </a:r>
            <a:r>
              <a:rPr lang="ru-RU" altLang="en-US" sz="1600" b="1">
                <a:solidFill>
                  <a:schemeClr val="bg1"/>
                </a:solidFill>
              </a:rPr>
              <a:t>удди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шу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там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йиллар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барча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ташкил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тлар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давлат</a:t>
            </a:r>
            <a:r>
              <a:rPr lang="tr-TR" altLang="en-US" sz="1600" b="1">
                <a:solidFill>
                  <a:schemeClr val="bg1"/>
                </a:solidFill>
              </a:rPr>
              <a:t> o</a:t>
            </a:r>
            <a:r>
              <a:rPr lang="ru-RU" altLang="en-US" sz="1600" b="1">
                <a:solidFill>
                  <a:schemeClr val="bg1"/>
                </a:solidFill>
              </a:rPr>
              <a:t>рганлари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даражасида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ҳам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қўлланилади</a:t>
            </a:r>
            <a:r>
              <a:rPr lang="tr-TR" altLang="en-US" sz="1600" b="1">
                <a:solidFill>
                  <a:schemeClr val="bg1"/>
                </a:solidFill>
              </a:rPr>
              <a:t>.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Бу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й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рда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ас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сийси</a:t>
            </a:r>
            <a:r>
              <a:rPr lang="tr-TR" altLang="en-US" sz="1600" b="1">
                <a:solidFill>
                  <a:schemeClr val="bg1"/>
                </a:solidFill>
              </a:rPr>
              <a:t> x</a:t>
            </a:r>
            <a:r>
              <a:rPr lang="ru-RU" altLang="en-US" sz="1600" b="1">
                <a:solidFill>
                  <a:schemeClr val="bg1"/>
                </a:solidFill>
              </a:rPr>
              <a:t>алқ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ташкил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тлар</a:t>
            </a:r>
            <a:r>
              <a:rPr lang="tr-TR" altLang="en-US" sz="1600" b="1">
                <a:solidFill>
                  <a:schemeClr val="bg1"/>
                </a:solidFill>
              </a:rPr>
              <a:t>, </a:t>
            </a:r>
            <a:r>
              <a:rPr lang="ru-RU" altLang="en-US" sz="1600" b="1">
                <a:solidFill>
                  <a:schemeClr val="bg1"/>
                </a:solidFill>
              </a:rPr>
              <a:t>давлат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ид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ралари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ўртасида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нч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наз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рат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ўрнатишдир</a:t>
            </a:r>
            <a:r>
              <a:rPr lang="tr-TR" altLang="en-US" sz="1600" b="1">
                <a:solidFill>
                  <a:schemeClr val="bg1"/>
                </a:solidFill>
              </a:rPr>
              <a:t>.</a:t>
            </a:r>
            <a:endParaRPr lang="ru-RU" altLang="en-US" sz="1600" b="1">
              <a:solidFill>
                <a:schemeClr val="bg1"/>
              </a:solidFill>
            </a:endParaRPr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7605E4AF-22FE-4694-A956-7A3AA3A1D05A}"/>
              </a:ext>
            </a:extLst>
          </p:cNvPr>
          <p:cNvSpPr txBox="1">
            <a:spLocks/>
          </p:cNvSpPr>
          <p:nvPr/>
        </p:nvSpPr>
        <p:spPr bwMode="auto">
          <a:xfrm>
            <a:off x="7446963" y="873125"/>
            <a:ext cx="43021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2000" b="1">
                <a:solidFill>
                  <a:schemeClr val="bg1"/>
                </a:solidFill>
              </a:rPr>
              <a:t>Сизнингча</a:t>
            </a:r>
            <a:r>
              <a:rPr lang="tr-TR" altLang="en-US" sz="2000" b="1">
                <a:solidFill>
                  <a:schemeClr val="bg1"/>
                </a:solidFill>
              </a:rPr>
              <a:t>, </a:t>
            </a:r>
            <a:r>
              <a:rPr lang="ru-RU" altLang="en-US" sz="2000" b="1">
                <a:solidFill>
                  <a:schemeClr val="bg1"/>
                </a:solidFill>
              </a:rPr>
              <a:t>бундай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вазиятда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шафф</a:t>
            </a:r>
            <a:r>
              <a:rPr lang="tr-TR" altLang="en-US" sz="2000" b="1">
                <a:solidFill>
                  <a:schemeClr val="bg1"/>
                </a:solidFill>
              </a:rPr>
              <a:t>o</a:t>
            </a:r>
            <a:r>
              <a:rPr lang="ru-RU" altLang="en-US" sz="2000" b="1">
                <a:solidFill>
                  <a:schemeClr val="bg1"/>
                </a:solidFill>
              </a:rPr>
              <a:t>флик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ва</a:t>
            </a:r>
            <a:r>
              <a:rPr lang="en-US" altLang="en-US" sz="2000" b="1">
                <a:solidFill>
                  <a:schemeClr val="bg1"/>
                </a:solidFill>
              </a:rPr>
              <a:t> o</a:t>
            </a:r>
            <a:r>
              <a:rPr lang="ru-RU" altLang="en-US" sz="2000" b="1">
                <a:solidFill>
                  <a:schemeClr val="bg1"/>
                </a:solidFill>
              </a:rPr>
              <a:t>шк</a:t>
            </a:r>
            <a:r>
              <a:rPr lang="en-US" altLang="en-US" sz="2000" b="1">
                <a:solidFill>
                  <a:schemeClr val="bg1"/>
                </a:solidFill>
              </a:rPr>
              <a:t>o</a:t>
            </a:r>
            <a:r>
              <a:rPr lang="ru-RU" altLang="en-US" sz="2000" b="1">
                <a:solidFill>
                  <a:schemeClr val="bg1"/>
                </a:solidFill>
              </a:rPr>
              <a:t>ралик</a:t>
            </a:r>
            <a:r>
              <a:rPr lang="en-US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қандай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нам</a:t>
            </a:r>
            <a:r>
              <a:rPr lang="tr-TR" altLang="en-US" sz="2000" b="1">
                <a:solidFill>
                  <a:schemeClr val="bg1"/>
                </a:solidFill>
              </a:rPr>
              <a:t>o</a:t>
            </a:r>
            <a:r>
              <a:rPr lang="ru-RU" altLang="en-US" sz="2000" b="1">
                <a:solidFill>
                  <a:schemeClr val="bg1"/>
                </a:solidFill>
              </a:rPr>
              <a:t>ён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бўлади</a:t>
            </a:r>
            <a:r>
              <a:rPr lang="tr-TR" altLang="en-US" sz="2000" b="1">
                <a:solidFill>
                  <a:schemeClr val="bg1"/>
                </a:solidFill>
              </a:rPr>
              <a:t>?</a:t>
            </a:r>
            <a:r>
              <a:rPr lang="ru-RU" altLang="en-US" sz="2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4AE1D891-4995-4FEA-810A-CBFBEBCDC4AB}"/>
              </a:ext>
            </a:extLst>
          </p:cNvPr>
          <p:cNvSpPr/>
          <p:nvPr/>
        </p:nvSpPr>
        <p:spPr>
          <a:xfrm>
            <a:off x="0" y="2085975"/>
            <a:ext cx="6299200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9096" name="TextBox 192">
            <a:extLst>
              <a:ext uri="{FF2B5EF4-FFF2-40B4-BE49-F238E27FC236}">
                <a16:creationId xmlns:a16="http://schemas.microsoft.com/office/drawing/2014/main" id="{0B936CAB-AB7E-49BB-8930-FF184A4C9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239963"/>
            <a:ext cx="55451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Шаф ф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флик</a:t>
            </a:r>
            <a:r>
              <a:rPr lang="tr-TR" altLang="en-US" sz="1600" b="1">
                <a:solidFill>
                  <a:schemeClr val="bg1"/>
                </a:solidFill>
              </a:rPr>
              <a:t> – </a:t>
            </a:r>
            <a:r>
              <a:rPr lang="ru-RU" altLang="en-US" sz="1600">
                <a:solidFill>
                  <a:schemeClr val="bg1"/>
                </a:solidFill>
              </a:rPr>
              <a:t>ташкил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давлат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рганлари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фа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лияти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тўғрисидаги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маълум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uz-Cyrl-UZ" altLang="en-US" sz="1600">
                <a:solidFill>
                  <a:schemeClr val="bg1"/>
                </a:solidFill>
              </a:rPr>
              <a:t>и</a:t>
            </a:r>
            <a:r>
              <a:rPr lang="ru-RU" altLang="en-US" sz="1600">
                <a:solidFill>
                  <a:schemeClr val="bg1"/>
                </a:solidFill>
              </a:rPr>
              <a:t>нт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рн</a:t>
            </a:r>
            <a:r>
              <a:rPr lang="tr-TR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т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тарм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ғида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мавжудлиги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бундай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маълум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сир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сақланмаганлиги</a:t>
            </a:r>
            <a:r>
              <a:rPr lang="tr-TR" altLang="en-US" sz="1600">
                <a:solidFill>
                  <a:schemeClr val="bg1"/>
                </a:solidFill>
              </a:rPr>
              <a:t>, </a:t>
            </a:r>
            <a:r>
              <a:rPr lang="ru-RU" altLang="en-US" sz="1600">
                <a:solidFill>
                  <a:schemeClr val="bg1"/>
                </a:solidFill>
              </a:rPr>
              <a:t>фуқар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ларнинг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исталган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вақтда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ёки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сўр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вига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кўра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ташкил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ёки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давлат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рганлари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фа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лияти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тўғрисидаги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маълум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тларни</a:t>
            </a:r>
            <a:r>
              <a:rPr lang="tr-TR" altLang="en-US" sz="1600">
                <a:solidFill>
                  <a:schemeClr val="bg1"/>
                </a:solidFill>
              </a:rPr>
              <a:t> o</a:t>
            </a:r>
            <a:r>
              <a:rPr lang="ru-RU" altLang="en-US" sz="1600">
                <a:solidFill>
                  <a:schemeClr val="bg1"/>
                </a:solidFill>
              </a:rPr>
              <a:t>лиш</a:t>
            </a:r>
            <a:r>
              <a:rPr lang="tr-TR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имк</a:t>
            </a:r>
            <a:r>
              <a:rPr lang="tr-TR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ниятининг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мавжудлиги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ва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таъминланиши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маън</a:t>
            </a:r>
            <a:r>
              <a:rPr lang="en-US" altLang="en-US" sz="1600">
                <a:solidFill>
                  <a:schemeClr val="bg1"/>
                </a:solidFill>
              </a:rPr>
              <a:t>o</a:t>
            </a:r>
            <a:r>
              <a:rPr lang="ru-RU" altLang="en-US" sz="1600">
                <a:solidFill>
                  <a:schemeClr val="bg1"/>
                </a:solidFill>
              </a:rPr>
              <a:t>сини</a:t>
            </a:r>
            <a:r>
              <a:rPr lang="en-US" altLang="en-US" sz="1600">
                <a:solidFill>
                  <a:schemeClr val="bg1"/>
                </a:solidFill>
              </a:rPr>
              <a:t> </a:t>
            </a:r>
            <a:r>
              <a:rPr lang="ru-RU" altLang="en-US" sz="1600">
                <a:solidFill>
                  <a:schemeClr val="bg1"/>
                </a:solidFill>
              </a:rPr>
              <a:t>б</a:t>
            </a:r>
            <a:r>
              <a:rPr lang="en-US" altLang="en-US" sz="1600">
                <a:solidFill>
                  <a:schemeClr val="bg1"/>
                </a:solidFill>
              </a:rPr>
              <a:t>e</a:t>
            </a:r>
            <a:r>
              <a:rPr lang="ru-RU" altLang="en-US" sz="1600">
                <a:solidFill>
                  <a:schemeClr val="bg1"/>
                </a:solidFill>
              </a:rPr>
              <a:t>ради</a:t>
            </a:r>
            <a:r>
              <a:rPr lang="en-US" altLang="en-US" sz="1600">
                <a:solidFill>
                  <a:schemeClr val="bg1"/>
                </a:solidFill>
              </a:rPr>
              <a:t>.</a:t>
            </a:r>
            <a:r>
              <a:rPr lang="tr-TR" altLang="en-US" sz="1600">
                <a:solidFill>
                  <a:schemeClr val="bg1"/>
                </a:solidFill>
              </a:rPr>
              <a:t>.</a:t>
            </a:r>
            <a:r>
              <a:rPr lang="ru-RU" altLang="en-US" sz="16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id="{0DF6DD94-1D81-409D-8D39-5ACFDC8763AB}"/>
              </a:ext>
            </a:extLst>
          </p:cNvPr>
          <p:cNvSpPr/>
          <p:nvPr/>
        </p:nvSpPr>
        <p:spPr>
          <a:xfrm>
            <a:off x="363538" y="850900"/>
            <a:ext cx="6378575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Ташкил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тлар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давлат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 o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рганлари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dirty="0">
                <a:solidFill>
                  <a:srgbClr val="3A07DF"/>
                </a:solidFill>
                <a:ea typeface="Golos Text" panose="020B0503020202020204" pitchFamily="34" charset="0"/>
              </a:rPr>
              <a:t>фа</a:t>
            </a:r>
            <a:r>
              <a:rPr lang="en-US" b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лиятида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 “o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шк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ралик</a:t>
            </a:r>
            <a:r>
              <a:rPr lang="en-US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</a:t>
            </a:r>
            <a:r>
              <a:rPr lang="en-US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шафф</a:t>
            </a:r>
            <a:r>
              <a:rPr lang="en-US" b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b="1" dirty="0">
                <a:solidFill>
                  <a:srgbClr val="3A07DF"/>
                </a:solidFill>
                <a:ea typeface="Golos Text" panose="020B0503020202020204" pitchFamily="34" charset="0"/>
              </a:rPr>
              <a:t>флик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” 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атамасини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қандай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3A07DF"/>
                </a:solidFill>
                <a:ea typeface="Golos Text" panose="020B0503020202020204" pitchFamily="34" charset="0"/>
              </a:rPr>
              <a:t>тушунасиз</a:t>
            </a:r>
            <a:r>
              <a:rPr lang="tr-TR" b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ru-RU" b="1" dirty="0">
              <a:solidFill>
                <a:srgbClr val="3A07DF"/>
              </a:solidFill>
              <a:ea typeface="Golos Text" panose="020B0503020202020204" pitchFamily="34" charset="0"/>
            </a:endParaRPr>
          </a:p>
        </p:txBody>
      </p:sp>
      <p:grpSp>
        <p:nvGrpSpPr>
          <p:cNvPr id="89098" name="Group 194">
            <a:extLst>
              <a:ext uri="{FF2B5EF4-FFF2-40B4-BE49-F238E27FC236}">
                <a16:creationId xmlns:a16="http://schemas.microsoft.com/office/drawing/2014/main" id="{43336450-E7AC-4050-8180-ABDE443794BE}"/>
              </a:ext>
            </a:extLst>
          </p:cNvPr>
          <p:cNvGrpSpPr>
            <a:grpSpLocks/>
          </p:cNvGrpSpPr>
          <p:nvPr/>
        </p:nvGrpSpPr>
        <p:grpSpPr bwMode="auto">
          <a:xfrm rot="-1337492">
            <a:off x="3933825" y="4314825"/>
            <a:ext cx="3181350" cy="1720850"/>
            <a:chOff x="9719469" y="4613818"/>
            <a:chExt cx="1700292" cy="919307"/>
          </a:xfrm>
        </p:grpSpPr>
        <p:sp>
          <p:nvSpPr>
            <p:cNvPr id="89099" name="Freeform 1203">
              <a:extLst>
                <a:ext uri="{FF2B5EF4-FFF2-40B4-BE49-F238E27FC236}">
                  <a16:creationId xmlns:a16="http://schemas.microsoft.com/office/drawing/2014/main" id="{3EDC6B2A-B8AC-41A5-831E-0448F65B8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5005" y="4788316"/>
              <a:ext cx="851210" cy="617127"/>
            </a:xfrm>
            <a:custGeom>
              <a:avLst/>
              <a:gdLst>
                <a:gd name="T0" fmla="*/ 2147483647 w 400"/>
                <a:gd name="T1" fmla="*/ 2147483647 h 290"/>
                <a:gd name="T2" fmla="*/ 2147483647 w 400"/>
                <a:gd name="T3" fmla="*/ 2147483647 h 290"/>
                <a:gd name="T4" fmla="*/ 0 w 400"/>
                <a:gd name="T5" fmla="*/ 2147483647 h 290"/>
                <a:gd name="T6" fmla="*/ 2147483647 w 400"/>
                <a:gd name="T7" fmla="*/ 0 h 290"/>
                <a:gd name="T8" fmla="*/ 2147483647 w 400"/>
                <a:gd name="T9" fmla="*/ 214748364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0"/>
                <a:gd name="T16" fmla="*/ 0 h 290"/>
                <a:gd name="T17" fmla="*/ 400 w 400"/>
                <a:gd name="T18" fmla="*/ 290 h 2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0" h="290">
                  <a:moveTo>
                    <a:pt x="400" y="238"/>
                  </a:moveTo>
                  <a:lnTo>
                    <a:pt x="34" y="290"/>
                  </a:lnTo>
                  <a:lnTo>
                    <a:pt x="0" y="54"/>
                  </a:lnTo>
                  <a:lnTo>
                    <a:pt x="366" y="0"/>
                  </a:lnTo>
                  <a:lnTo>
                    <a:pt x="400" y="238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0" name="Freeform 1204">
              <a:extLst>
                <a:ext uri="{FF2B5EF4-FFF2-40B4-BE49-F238E27FC236}">
                  <a16:creationId xmlns:a16="http://schemas.microsoft.com/office/drawing/2014/main" id="{8DB9FCD8-FB7D-46E1-8373-6CC253789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469" y="4958558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1" name="Freeform 1205">
              <a:extLst>
                <a:ext uri="{FF2B5EF4-FFF2-40B4-BE49-F238E27FC236}">
                  <a16:creationId xmlns:a16="http://schemas.microsoft.com/office/drawing/2014/main" id="{5D45E8B6-3985-4A4B-A9B7-78DDBE27F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7981" y="502665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9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2" name="Freeform 1206">
              <a:extLst>
                <a:ext uri="{FF2B5EF4-FFF2-40B4-BE49-F238E27FC236}">
                  <a16:creationId xmlns:a16="http://schemas.microsoft.com/office/drawing/2014/main" id="{9A1B88A9-2314-4DDE-B7E1-1FC5B7AB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0749" y="5099008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3" name="Freeform 1207">
              <a:extLst>
                <a:ext uri="{FF2B5EF4-FFF2-40B4-BE49-F238E27FC236}">
                  <a16:creationId xmlns:a16="http://schemas.microsoft.com/office/drawing/2014/main" id="{10C26D84-DC8E-48A5-8655-6DEBFAA1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261" y="5167105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2147483647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2147483647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1" y="7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4" name="Freeform 1208">
              <a:extLst>
                <a:ext uri="{FF2B5EF4-FFF2-40B4-BE49-F238E27FC236}">
                  <a16:creationId xmlns:a16="http://schemas.microsoft.com/office/drawing/2014/main" id="{0D2D3B38-B5B4-4019-9B65-168DDF303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2030" y="5239457"/>
              <a:ext cx="76609" cy="42561"/>
            </a:xfrm>
            <a:custGeom>
              <a:avLst/>
              <a:gdLst>
                <a:gd name="T0" fmla="*/ 2147483647 w 18"/>
                <a:gd name="T1" fmla="*/ 2147483647 h 10"/>
                <a:gd name="T2" fmla="*/ 2147483647 w 18"/>
                <a:gd name="T3" fmla="*/ 2147483647 h 10"/>
                <a:gd name="T4" fmla="*/ 0 w 18"/>
                <a:gd name="T5" fmla="*/ 2147483647 h 10"/>
                <a:gd name="T6" fmla="*/ 2147483647 w 18"/>
                <a:gd name="T7" fmla="*/ 2147483647 h 10"/>
                <a:gd name="T8" fmla="*/ 2147483647 w 18"/>
                <a:gd name="T9" fmla="*/ 0 h 10"/>
                <a:gd name="T10" fmla="*/ 2147483647 w 18"/>
                <a:gd name="T11" fmla="*/ 2147483647 h 10"/>
                <a:gd name="T12" fmla="*/ 2147483647 w 18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15" y="8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8" y="1"/>
                    <a:pt x="18" y="3"/>
                  </a:cubicBezTo>
                  <a:cubicBezTo>
                    <a:pt x="18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5" name="Freeform 1209">
              <a:extLst>
                <a:ext uri="{FF2B5EF4-FFF2-40B4-BE49-F238E27FC236}">
                  <a16:creationId xmlns:a16="http://schemas.microsoft.com/office/drawing/2014/main" id="{557AB2CB-3FE0-495A-8647-38D562208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0542" y="5307554"/>
              <a:ext cx="80865" cy="42561"/>
            </a:xfrm>
            <a:custGeom>
              <a:avLst/>
              <a:gdLst>
                <a:gd name="T0" fmla="*/ 2147483647 w 19"/>
                <a:gd name="T1" fmla="*/ 2147483647 h 10"/>
                <a:gd name="T2" fmla="*/ 2147483647 w 19"/>
                <a:gd name="T3" fmla="*/ 2147483647 h 10"/>
                <a:gd name="T4" fmla="*/ 0 w 19"/>
                <a:gd name="T5" fmla="*/ 2147483647 h 10"/>
                <a:gd name="T6" fmla="*/ 2147483647 w 19"/>
                <a:gd name="T7" fmla="*/ 2147483647 h 10"/>
                <a:gd name="T8" fmla="*/ 2147483647 w 19"/>
                <a:gd name="T9" fmla="*/ 0 h 10"/>
                <a:gd name="T10" fmla="*/ 2147483647 w 19"/>
                <a:gd name="T11" fmla="*/ 2147483647 h 10"/>
                <a:gd name="T12" fmla="*/ 2147483647 w 19"/>
                <a:gd name="T13" fmla="*/ 2147483647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0"/>
                <a:gd name="T23" fmla="*/ 19 w 19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0">
                  <a:moveTo>
                    <a:pt x="15" y="8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1" y="9"/>
                    <a:pt x="0" y="6"/>
                  </a:cubicBezTo>
                  <a:cubicBezTo>
                    <a:pt x="0" y="4"/>
                    <a:pt x="2" y="2"/>
                    <a:pt x="4" y="2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8" y="2"/>
                    <a:pt x="18" y="4"/>
                  </a:cubicBezTo>
                  <a:cubicBezTo>
                    <a:pt x="19" y="6"/>
                    <a:pt x="17" y="8"/>
                    <a:pt x="15" y="8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6" name="Freeform 1211">
              <a:extLst>
                <a:ext uri="{FF2B5EF4-FFF2-40B4-BE49-F238E27FC236}">
                  <a16:creationId xmlns:a16="http://schemas.microsoft.com/office/drawing/2014/main" id="{3CB3D230-9C2F-4DE3-B9C3-95097CBA5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0991" y="4894717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7" name="Freeform 1212">
              <a:extLst>
                <a:ext uri="{FF2B5EF4-FFF2-40B4-BE49-F238E27FC236}">
                  <a16:creationId xmlns:a16="http://schemas.microsoft.com/office/drawing/2014/main" id="{28A0C045-3FBB-427F-8FC7-5BFEFA9E9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9503" y="495430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8" name="Freeform 1213">
              <a:extLst>
                <a:ext uri="{FF2B5EF4-FFF2-40B4-BE49-F238E27FC236}">
                  <a16:creationId xmlns:a16="http://schemas.microsoft.com/office/drawing/2014/main" id="{13903268-CDB5-4B66-BB63-B5E7BAE2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8016" y="501814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4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09" name="Freeform 1214">
              <a:extLst>
                <a:ext uri="{FF2B5EF4-FFF2-40B4-BE49-F238E27FC236}">
                  <a16:creationId xmlns:a16="http://schemas.microsoft.com/office/drawing/2014/main" id="{B2A6ED38-B55F-419B-8E46-CCE00EC01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6528" y="5077728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0" name="Freeform 1215">
              <a:extLst>
                <a:ext uri="{FF2B5EF4-FFF2-40B4-BE49-F238E27FC236}">
                  <a16:creationId xmlns:a16="http://schemas.microsoft.com/office/drawing/2014/main" id="{F0B075EB-ED62-4AA5-AE1E-83D2D88EC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040" y="5137312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10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10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1" name="Freeform 1216">
              <a:extLst>
                <a:ext uri="{FF2B5EF4-FFF2-40B4-BE49-F238E27FC236}">
                  <a16:creationId xmlns:a16="http://schemas.microsoft.com/office/drawing/2014/main" id="{D8E25F98-868E-4EE4-A532-6AA959A90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552" y="5201153"/>
              <a:ext cx="523494" cy="93633"/>
            </a:xfrm>
            <a:custGeom>
              <a:avLst/>
              <a:gdLst>
                <a:gd name="T0" fmla="*/ 2147483647 w 246"/>
                <a:gd name="T1" fmla="*/ 2147483647 h 44"/>
                <a:gd name="T2" fmla="*/ 2147483647 w 246"/>
                <a:gd name="T3" fmla="*/ 2147483647 h 44"/>
                <a:gd name="T4" fmla="*/ 0 w 246"/>
                <a:gd name="T5" fmla="*/ 2147483647 h 44"/>
                <a:gd name="T6" fmla="*/ 2147483647 w 246"/>
                <a:gd name="T7" fmla="*/ 0 h 44"/>
                <a:gd name="T8" fmla="*/ 2147483647 w 246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4"/>
                <a:gd name="T17" fmla="*/ 246 w 246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4">
                  <a:moveTo>
                    <a:pt x="246" y="8"/>
                  </a:moveTo>
                  <a:lnTo>
                    <a:pt x="2" y="44"/>
                  </a:lnTo>
                  <a:lnTo>
                    <a:pt x="0" y="36"/>
                  </a:lnTo>
                  <a:lnTo>
                    <a:pt x="246" y="0"/>
                  </a:lnTo>
                  <a:lnTo>
                    <a:pt x="246" y="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2" name="Freeform 1217">
              <a:extLst>
                <a:ext uri="{FF2B5EF4-FFF2-40B4-BE49-F238E27FC236}">
                  <a16:creationId xmlns:a16="http://schemas.microsoft.com/office/drawing/2014/main" id="{E9108A64-A3B8-4914-9D89-34728E949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1510" y="4613818"/>
              <a:ext cx="538391" cy="655432"/>
            </a:xfrm>
            <a:custGeom>
              <a:avLst/>
              <a:gdLst>
                <a:gd name="T0" fmla="*/ 2147483647 w 126"/>
                <a:gd name="T1" fmla="*/ 2147483647 h 154"/>
                <a:gd name="T2" fmla="*/ 2147483647 w 126"/>
                <a:gd name="T3" fmla="*/ 2147483647 h 154"/>
                <a:gd name="T4" fmla="*/ 2147483647 w 126"/>
                <a:gd name="T5" fmla="*/ 2147483647 h 154"/>
                <a:gd name="T6" fmla="*/ 2147483647 w 126"/>
                <a:gd name="T7" fmla="*/ 2147483647 h 154"/>
                <a:gd name="T8" fmla="*/ 2147483647 w 126"/>
                <a:gd name="T9" fmla="*/ 2147483647 h 154"/>
                <a:gd name="T10" fmla="*/ 2147483647 w 126"/>
                <a:gd name="T11" fmla="*/ 2147483647 h 154"/>
                <a:gd name="T12" fmla="*/ 2147483647 w 126"/>
                <a:gd name="T13" fmla="*/ 2147483647 h 154"/>
                <a:gd name="T14" fmla="*/ 2147483647 w 126"/>
                <a:gd name="T15" fmla="*/ 2147483647 h 154"/>
                <a:gd name="T16" fmla="*/ 2147483647 w 126"/>
                <a:gd name="T17" fmla="*/ 2147483647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54"/>
                <a:gd name="T29" fmla="*/ 126 w 126"/>
                <a:gd name="T30" fmla="*/ 154 h 1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54">
                  <a:moveTo>
                    <a:pt x="117" y="24"/>
                  </a:moveTo>
                  <a:cubicBezTo>
                    <a:pt x="56" y="2"/>
                    <a:pt x="56" y="2"/>
                    <a:pt x="56" y="2"/>
                  </a:cubicBezTo>
                  <a:cubicBezTo>
                    <a:pt x="50" y="0"/>
                    <a:pt x="43" y="3"/>
                    <a:pt x="41" y="9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0" y="121"/>
                    <a:pt x="4" y="127"/>
                    <a:pt x="10" y="129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7" y="154"/>
                    <a:pt x="84" y="151"/>
                    <a:pt x="86" y="145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26" y="33"/>
                    <a:pt x="123" y="27"/>
                    <a:pt x="117" y="24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3" name="Freeform 1218">
              <a:extLst>
                <a:ext uri="{FF2B5EF4-FFF2-40B4-BE49-F238E27FC236}">
                  <a16:creationId xmlns:a16="http://schemas.microsoft.com/office/drawing/2014/main" id="{26F606BC-0849-4DD9-800A-B2288BBA4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1302" y="4639354"/>
              <a:ext cx="483063" cy="604359"/>
            </a:xfrm>
            <a:custGeom>
              <a:avLst/>
              <a:gdLst>
                <a:gd name="T0" fmla="*/ 2147483647 w 113"/>
                <a:gd name="T1" fmla="*/ 2147483647 h 142"/>
                <a:gd name="T2" fmla="*/ 2147483647 w 113"/>
                <a:gd name="T3" fmla="*/ 2147483647 h 142"/>
                <a:gd name="T4" fmla="*/ 2147483647 w 113"/>
                <a:gd name="T5" fmla="*/ 2147483647 h 142"/>
                <a:gd name="T6" fmla="*/ 2147483647 w 113"/>
                <a:gd name="T7" fmla="*/ 2147483647 h 142"/>
                <a:gd name="T8" fmla="*/ 2147483647 w 113"/>
                <a:gd name="T9" fmla="*/ 2147483647 h 142"/>
                <a:gd name="T10" fmla="*/ 2147483647 w 113"/>
                <a:gd name="T11" fmla="*/ 2147483647 h 142"/>
                <a:gd name="T12" fmla="*/ 2147483647 w 113"/>
                <a:gd name="T13" fmla="*/ 2147483647 h 142"/>
                <a:gd name="T14" fmla="*/ 2147483647 w 113"/>
                <a:gd name="T15" fmla="*/ 2147483647 h 142"/>
                <a:gd name="T16" fmla="*/ 2147483647 w 113"/>
                <a:gd name="T17" fmla="*/ 2147483647 h 1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142"/>
                <a:gd name="T29" fmla="*/ 113 w 113"/>
                <a:gd name="T30" fmla="*/ 142 h 1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142">
                  <a:moveTo>
                    <a:pt x="107" y="23"/>
                  </a:moveTo>
                  <a:cubicBezTo>
                    <a:pt x="48" y="2"/>
                    <a:pt x="48" y="2"/>
                    <a:pt x="48" y="2"/>
                  </a:cubicBezTo>
                  <a:cubicBezTo>
                    <a:pt x="44" y="0"/>
                    <a:pt x="40" y="2"/>
                    <a:pt x="39" y="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4"/>
                    <a:pt x="2" y="118"/>
                    <a:pt x="6" y="119"/>
                  </a:cubicBezTo>
                  <a:cubicBezTo>
                    <a:pt x="64" y="140"/>
                    <a:pt x="64" y="140"/>
                    <a:pt x="64" y="140"/>
                  </a:cubicBezTo>
                  <a:cubicBezTo>
                    <a:pt x="68" y="142"/>
                    <a:pt x="72" y="140"/>
                    <a:pt x="74" y="1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3" y="28"/>
                    <a:pt x="111" y="24"/>
                    <a:pt x="107" y="23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4" name="Freeform 1219">
              <a:extLst>
                <a:ext uri="{FF2B5EF4-FFF2-40B4-BE49-F238E27FC236}">
                  <a16:creationId xmlns:a16="http://schemas.microsoft.com/office/drawing/2014/main" id="{E0DC9711-1EEB-458E-B56A-9E42A2FCB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569" y="4707451"/>
              <a:ext cx="197907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5" y="21"/>
                  </a:cubicBezTo>
                  <a:cubicBezTo>
                    <a:pt x="43" y="26"/>
                    <a:pt x="39" y="28"/>
                    <a:pt x="35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5" name="Freeform 1220">
              <a:extLst>
                <a:ext uri="{FF2B5EF4-FFF2-40B4-BE49-F238E27FC236}">
                  <a16:creationId xmlns:a16="http://schemas.microsoft.com/office/drawing/2014/main" id="{B932628E-B66A-44CA-ABEB-8A85377B8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6216" y="4877693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4" y="2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4" y="13"/>
                    <a:pt x="46" y="17"/>
                    <a:pt x="44" y="21"/>
                  </a:cubicBezTo>
                  <a:cubicBezTo>
                    <a:pt x="43" y="25"/>
                    <a:pt x="39" y="28"/>
                    <a:pt x="34" y="26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6" name="Freeform 1221">
              <a:extLst>
                <a:ext uri="{FF2B5EF4-FFF2-40B4-BE49-F238E27FC236}">
                  <a16:creationId xmlns:a16="http://schemas.microsoft.com/office/drawing/2014/main" id="{F520839F-7468-4D6B-8765-72B8D578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23" y="4954302"/>
              <a:ext cx="195778" cy="119169"/>
            </a:xfrm>
            <a:custGeom>
              <a:avLst/>
              <a:gdLst>
                <a:gd name="T0" fmla="*/ 2147483647 w 46"/>
                <a:gd name="T1" fmla="*/ 2147483647 h 28"/>
                <a:gd name="T2" fmla="*/ 2147483647 w 46"/>
                <a:gd name="T3" fmla="*/ 2147483647 h 28"/>
                <a:gd name="T4" fmla="*/ 2147483647 w 46"/>
                <a:gd name="T5" fmla="*/ 2147483647 h 28"/>
                <a:gd name="T6" fmla="*/ 2147483647 w 46"/>
                <a:gd name="T7" fmla="*/ 2147483647 h 28"/>
                <a:gd name="T8" fmla="*/ 2147483647 w 46"/>
                <a:gd name="T9" fmla="*/ 2147483647 h 28"/>
                <a:gd name="T10" fmla="*/ 2147483647 w 46"/>
                <a:gd name="T11" fmla="*/ 2147483647 h 28"/>
                <a:gd name="T12" fmla="*/ 2147483647 w 46"/>
                <a:gd name="T13" fmla="*/ 2147483647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28"/>
                <a:gd name="T23" fmla="*/ 46 w 46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28">
                  <a:moveTo>
                    <a:pt x="35" y="27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4" y="13"/>
                    <a:pt x="46" y="18"/>
                    <a:pt x="45" y="22"/>
                  </a:cubicBezTo>
                  <a:cubicBezTo>
                    <a:pt x="43" y="26"/>
                    <a:pt x="39" y="28"/>
                    <a:pt x="35" y="27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7" name="Freeform 1222">
              <a:extLst>
                <a:ext uri="{FF2B5EF4-FFF2-40B4-BE49-F238E27FC236}">
                  <a16:creationId xmlns:a16="http://schemas.microsoft.com/office/drawing/2014/main" id="{D3DE7BC5-070D-4353-B63B-074C46D63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9641" y="4822364"/>
              <a:ext cx="159603" cy="106401"/>
            </a:xfrm>
            <a:custGeom>
              <a:avLst/>
              <a:gdLst>
                <a:gd name="T0" fmla="*/ 2147483647 w 37"/>
                <a:gd name="T1" fmla="*/ 2147483647 h 25"/>
                <a:gd name="T2" fmla="*/ 2147483647 w 37"/>
                <a:gd name="T3" fmla="*/ 2147483647 h 25"/>
                <a:gd name="T4" fmla="*/ 2147483647 w 37"/>
                <a:gd name="T5" fmla="*/ 2147483647 h 25"/>
                <a:gd name="T6" fmla="*/ 2147483647 w 37"/>
                <a:gd name="T7" fmla="*/ 2147483647 h 25"/>
                <a:gd name="T8" fmla="*/ 2147483647 w 37"/>
                <a:gd name="T9" fmla="*/ 2147483647 h 25"/>
                <a:gd name="T10" fmla="*/ 2147483647 w 37"/>
                <a:gd name="T11" fmla="*/ 2147483647 h 25"/>
                <a:gd name="T12" fmla="*/ 2147483647 w 37"/>
                <a:gd name="T13" fmla="*/ 2147483647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5"/>
                <a:gd name="T23" fmla="*/ 37 w 3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5">
                  <a:moveTo>
                    <a:pt x="25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5"/>
                    <a:pt x="0" y="10"/>
                    <a:pt x="1" y="6"/>
                  </a:cubicBezTo>
                  <a:cubicBezTo>
                    <a:pt x="3" y="2"/>
                    <a:pt x="7" y="0"/>
                    <a:pt x="11" y="1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5" y="10"/>
                    <a:pt x="37" y="14"/>
                    <a:pt x="35" y="19"/>
                  </a:cubicBezTo>
                  <a:cubicBezTo>
                    <a:pt x="34" y="23"/>
                    <a:pt x="29" y="25"/>
                    <a:pt x="25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8" name="Freeform 1223">
              <a:extLst>
                <a:ext uri="{FF2B5EF4-FFF2-40B4-BE49-F238E27FC236}">
                  <a16:creationId xmlns:a16="http://schemas.microsoft.com/office/drawing/2014/main" id="{E6A37125-5C0D-4C82-9648-8953065D5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6008" y="5077728"/>
              <a:ext cx="157474" cy="102145"/>
            </a:xfrm>
            <a:custGeom>
              <a:avLst/>
              <a:gdLst>
                <a:gd name="T0" fmla="*/ 2147483647 w 37"/>
                <a:gd name="T1" fmla="*/ 2147483647 h 24"/>
                <a:gd name="T2" fmla="*/ 2147483647 w 37"/>
                <a:gd name="T3" fmla="*/ 2147483647 h 24"/>
                <a:gd name="T4" fmla="*/ 2147483647 w 37"/>
                <a:gd name="T5" fmla="*/ 2147483647 h 24"/>
                <a:gd name="T6" fmla="*/ 2147483647 w 37"/>
                <a:gd name="T7" fmla="*/ 2147483647 h 24"/>
                <a:gd name="T8" fmla="*/ 2147483647 w 37"/>
                <a:gd name="T9" fmla="*/ 2147483647 h 24"/>
                <a:gd name="T10" fmla="*/ 2147483647 w 37"/>
                <a:gd name="T11" fmla="*/ 2147483647 h 24"/>
                <a:gd name="T12" fmla="*/ 2147483647 w 37"/>
                <a:gd name="T13" fmla="*/ 2147483647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24"/>
                <a:gd name="T23" fmla="*/ 37 w 37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24">
                  <a:moveTo>
                    <a:pt x="26" y="23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2" y="14"/>
                    <a:pt x="0" y="10"/>
                    <a:pt x="2" y="6"/>
                  </a:cubicBezTo>
                  <a:cubicBezTo>
                    <a:pt x="3" y="2"/>
                    <a:pt x="8" y="0"/>
                    <a:pt x="12" y="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5" y="10"/>
                    <a:pt x="37" y="14"/>
                    <a:pt x="36" y="18"/>
                  </a:cubicBezTo>
                  <a:cubicBezTo>
                    <a:pt x="34" y="22"/>
                    <a:pt x="30" y="24"/>
                    <a:pt x="26" y="23"/>
                  </a:cubicBez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9" name="Freeform 1224">
              <a:extLst>
                <a:ext uri="{FF2B5EF4-FFF2-40B4-BE49-F238E27FC236}">
                  <a16:creationId xmlns:a16="http://schemas.microsoft.com/office/drawing/2014/main" id="{2DBB6E94-916E-48AC-93BA-E52DDBB47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8153" y="5145824"/>
              <a:ext cx="440502" cy="293668"/>
            </a:xfrm>
            <a:custGeom>
              <a:avLst/>
              <a:gdLst>
                <a:gd name="T0" fmla="*/ 2147483647 w 207"/>
                <a:gd name="T1" fmla="*/ 2147483647 h 138"/>
                <a:gd name="T2" fmla="*/ 0 w 207"/>
                <a:gd name="T3" fmla="*/ 2147483647 h 138"/>
                <a:gd name="T4" fmla="*/ 2147483647 w 207"/>
                <a:gd name="T5" fmla="*/ 0 h 138"/>
                <a:gd name="T6" fmla="*/ 2147483647 w 207"/>
                <a:gd name="T7" fmla="*/ 2147483647 h 138"/>
                <a:gd name="T8" fmla="*/ 2147483647 w 207"/>
                <a:gd name="T9" fmla="*/ 2147483647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8"/>
                <a:gd name="T17" fmla="*/ 207 w 207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8">
                  <a:moveTo>
                    <a:pt x="20" y="138"/>
                  </a:moveTo>
                  <a:lnTo>
                    <a:pt x="0" y="100"/>
                  </a:lnTo>
                  <a:lnTo>
                    <a:pt x="187" y="0"/>
                  </a:lnTo>
                  <a:lnTo>
                    <a:pt x="207" y="38"/>
                  </a:lnTo>
                  <a:lnTo>
                    <a:pt x="20" y="138"/>
                  </a:ln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0" name="Freeform 1225">
              <a:extLst>
                <a:ext uri="{FF2B5EF4-FFF2-40B4-BE49-F238E27FC236}">
                  <a16:creationId xmlns:a16="http://schemas.microsoft.com/office/drawing/2014/main" id="{402E55F6-8444-43CE-9F1A-493603E5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358627"/>
              <a:ext cx="106401" cy="85121"/>
            </a:xfrm>
            <a:custGeom>
              <a:avLst/>
              <a:gdLst>
                <a:gd name="T0" fmla="*/ 2147483647 w 50"/>
                <a:gd name="T1" fmla="*/ 2147483647 h 40"/>
                <a:gd name="T2" fmla="*/ 2147483647 w 50"/>
                <a:gd name="T3" fmla="*/ 2147483647 h 40"/>
                <a:gd name="T4" fmla="*/ 0 w 50"/>
                <a:gd name="T5" fmla="*/ 2147483647 h 40"/>
                <a:gd name="T6" fmla="*/ 2147483647 w 50"/>
                <a:gd name="T7" fmla="*/ 2147483647 h 40"/>
                <a:gd name="T8" fmla="*/ 2147483647 w 50"/>
                <a:gd name="T9" fmla="*/ 0 h 40"/>
                <a:gd name="T10" fmla="*/ 2147483647 w 50"/>
                <a:gd name="T11" fmla="*/ 2147483647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"/>
                <a:gd name="T19" fmla="*/ 0 h 40"/>
                <a:gd name="T20" fmla="*/ 50 w 50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" h="40">
                  <a:moveTo>
                    <a:pt x="50" y="38"/>
                  </a:moveTo>
                  <a:lnTo>
                    <a:pt x="24" y="38"/>
                  </a:lnTo>
                  <a:lnTo>
                    <a:pt x="0" y="40"/>
                  </a:lnTo>
                  <a:lnTo>
                    <a:pt x="14" y="20"/>
                  </a:lnTo>
                  <a:lnTo>
                    <a:pt x="30" y="0"/>
                  </a:lnTo>
                  <a:lnTo>
                    <a:pt x="50" y="38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1" name="Freeform 1226">
              <a:extLst>
                <a:ext uri="{FF2B5EF4-FFF2-40B4-BE49-F238E27FC236}">
                  <a16:creationId xmlns:a16="http://schemas.microsoft.com/office/drawing/2014/main" id="{7C96EAEC-3A5E-469E-B267-D8DC0825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4312" y="5401187"/>
              <a:ext cx="51073" cy="42561"/>
            </a:xfrm>
            <a:custGeom>
              <a:avLst/>
              <a:gdLst>
                <a:gd name="T0" fmla="*/ 2147483647 w 24"/>
                <a:gd name="T1" fmla="*/ 2147483647 h 20"/>
                <a:gd name="T2" fmla="*/ 0 w 24"/>
                <a:gd name="T3" fmla="*/ 2147483647 h 20"/>
                <a:gd name="T4" fmla="*/ 2147483647 w 24"/>
                <a:gd name="T5" fmla="*/ 0 h 20"/>
                <a:gd name="T6" fmla="*/ 2147483647 w 24"/>
                <a:gd name="T7" fmla="*/ 2147483647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0"/>
                <a:gd name="T14" fmla="*/ 24 w 24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0">
                  <a:moveTo>
                    <a:pt x="24" y="18"/>
                  </a:moveTo>
                  <a:lnTo>
                    <a:pt x="0" y="20"/>
                  </a:lnTo>
                  <a:lnTo>
                    <a:pt x="14" y="0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2" name="Freeform 1227">
              <a:extLst>
                <a:ext uri="{FF2B5EF4-FFF2-40B4-BE49-F238E27FC236}">
                  <a16:creationId xmlns:a16="http://schemas.microsoft.com/office/drawing/2014/main" id="{BD927CD6-9A4B-450F-B6C4-C4261FAF4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093" y="5116032"/>
              <a:ext cx="110657" cy="110657"/>
            </a:xfrm>
            <a:custGeom>
              <a:avLst/>
              <a:gdLst>
                <a:gd name="T0" fmla="*/ 2147483647 w 26"/>
                <a:gd name="T1" fmla="*/ 2147483647 h 26"/>
                <a:gd name="T2" fmla="*/ 2147483647 w 26"/>
                <a:gd name="T3" fmla="*/ 2147483647 h 26"/>
                <a:gd name="T4" fmla="*/ 2147483647 w 26"/>
                <a:gd name="T5" fmla="*/ 2147483647 h 26"/>
                <a:gd name="T6" fmla="*/ 0 w 26"/>
                <a:gd name="T7" fmla="*/ 2147483647 h 26"/>
                <a:gd name="T8" fmla="*/ 2147483647 w 26"/>
                <a:gd name="T9" fmla="*/ 2147483647 h 26"/>
                <a:gd name="T10" fmla="*/ 2147483647 w 26"/>
                <a:gd name="T11" fmla="*/ 2147483647 h 26"/>
                <a:gd name="T12" fmla="*/ 2147483647 w 26"/>
                <a:gd name="T13" fmla="*/ 2147483647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6"/>
                <a:gd name="T23" fmla="*/ 26 w 26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6">
                  <a:moveTo>
                    <a:pt x="23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0" y="2"/>
                    <a:pt x="14" y="0"/>
                    <a:pt x="9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4" y="19"/>
                    <a:pt x="26" y="13"/>
                    <a:pt x="23" y="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3" name="Freeform 1228">
              <a:extLst>
                <a:ext uri="{FF2B5EF4-FFF2-40B4-BE49-F238E27FC236}">
                  <a16:creationId xmlns:a16="http://schemas.microsoft.com/office/drawing/2014/main" id="{1873C9FA-B423-484B-B999-67B45B6B6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498" y="5413956"/>
              <a:ext cx="451141" cy="119169"/>
            </a:xfrm>
            <a:custGeom>
              <a:avLst/>
              <a:gdLst>
                <a:gd name="T0" fmla="*/ 2147483647 w 212"/>
                <a:gd name="T1" fmla="*/ 2147483647 h 56"/>
                <a:gd name="T2" fmla="*/ 0 w 212"/>
                <a:gd name="T3" fmla="*/ 2147483647 h 56"/>
                <a:gd name="T4" fmla="*/ 2147483647 w 212"/>
                <a:gd name="T5" fmla="*/ 0 h 56"/>
                <a:gd name="T6" fmla="*/ 2147483647 w 212"/>
                <a:gd name="T7" fmla="*/ 2147483647 h 56"/>
                <a:gd name="T8" fmla="*/ 2147483647 w 212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2"/>
                <a:gd name="T16" fmla="*/ 0 h 56"/>
                <a:gd name="T17" fmla="*/ 212 w 212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2" h="56">
                  <a:moveTo>
                    <a:pt x="2" y="56"/>
                  </a:moveTo>
                  <a:lnTo>
                    <a:pt x="0" y="14"/>
                  </a:lnTo>
                  <a:lnTo>
                    <a:pt x="210" y="0"/>
                  </a:lnTo>
                  <a:lnTo>
                    <a:pt x="212" y="44"/>
                  </a:lnTo>
                  <a:lnTo>
                    <a:pt x="2" y="56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4" name="Freeform 1229">
              <a:extLst>
                <a:ext uri="{FF2B5EF4-FFF2-40B4-BE49-F238E27FC236}">
                  <a16:creationId xmlns:a16="http://schemas.microsoft.com/office/drawing/2014/main" id="{7A0F62AF-5890-4AB0-8CF1-28146DE63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43748"/>
              <a:ext cx="100018" cy="89377"/>
            </a:xfrm>
            <a:custGeom>
              <a:avLst/>
              <a:gdLst>
                <a:gd name="T0" fmla="*/ 2147483647 w 47"/>
                <a:gd name="T1" fmla="*/ 2147483647 h 42"/>
                <a:gd name="T2" fmla="*/ 2147483647 w 47"/>
                <a:gd name="T3" fmla="*/ 2147483647 h 42"/>
                <a:gd name="T4" fmla="*/ 0 w 47"/>
                <a:gd name="T5" fmla="*/ 2147483647 h 42"/>
                <a:gd name="T6" fmla="*/ 2147483647 w 47"/>
                <a:gd name="T7" fmla="*/ 2147483647 h 42"/>
                <a:gd name="T8" fmla="*/ 2147483647 w 47"/>
                <a:gd name="T9" fmla="*/ 0 h 42"/>
                <a:gd name="T10" fmla="*/ 2147483647 w 47"/>
                <a:gd name="T11" fmla="*/ 2147483647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42"/>
                <a:gd name="T20" fmla="*/ 47 w 47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42">
                  <a:moveTo>
                    <a:pt x="47" y="42"/>
                  </a:moveTo>
                  <a:lnTo>
                    <a:pt x="23" y="34"/>
                  </a:lnTo>
                  <a:lnTo>
                    <a:pt x="0" y="24"/>
                  </a:lnTo>
                  <a:lnTo>
                    <a:pt x="21" y="12"/>
                  </a:lnTo>
                  <a:lnTo>
                    <a:pt x="45" y="0"/>
                  </a:lnTo>
                  <a:lnTo>
                    <a:pt x="47" y="42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5" name="Freeform 1230">
              <a:extLst>
                <a:ext uri="{FF2B5EF4-FFF2-40B4-BE49-F238E27FC236}">
                  <a16:creationId xmlns:a16="http://schemas.microsoft.com/office/drawing/2014/main" id="{27269653-F57E-4555-9570-E37D71F3A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738" y="5469284"/>
              <a:ext cx="48945" cy="46817"/>
            </a:xfrm>
            <a:custGeom>
              <a:avLst/>
              <a:gdLst>
                <a:gd name="T0" fmla="*/ 2147483647 w 23"/>
                <a:gd name="T1" fmla="*/ 2147483647 h 22"/>
                <a:gd name="T2" fmla="*/ 0 w 23"/>
                <a:gd name="T3" fmla="*/ 2147483647 h 22"/>
                <a:gd name="T4" fmla="*/ 2147483647 w 23"/>
                <a:gd name="T5" fmla="*/ 0 h 22"/>
                <a:gd name="T6" fmla="*/ 2147483647 w 23"/>
                <a:gd name="T7" fmla="*/ 2147483647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2"/>
                <a:gd name="T14" fmla="*/ 23 w 23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2">
                  <a:moveTo>
                    <a:pt x="23" y="22"/>
                  </a:moveTo>
                  <a:lnTo>
                    <a:pt x="0" y="12"/>
                  </a:lnTo>
                  <a:lnTo>
                    <a:pt x="2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6" name="Freeform 1231">
              <a:extLst>
                <a:ext uri="{FF2B5EF4-FFF2-40B4-BE49-F238E27FC236}">
                  <a16:creationId xmlns:a16="http://schemas.microsoft.com/office/drawing/2014/main" id="{EC460DD7-A362-449C-B379-8CEA84D0B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0384" y="5409700"/>
              <a:ext cx="89377" cy="97889"/>
            </a:xfrm>
            <a:custGeom>
              <a:avLst/>
              <a:gdLst>
                <a:gd name="T0" fmla="*/ 2147483647 w 21"/>
                <a:gd name="T1" fmla="*/ 2147483647 h 23"/>
                <a:gd name="T2" fmla="*/ 2147483647 w 21"/>
                <a:gd name="T3" fmla="*/ 2147483647 h 23"/>
                <a:gd name="T4" fmla="*/ 2147483647 w 21"/>
                <a:gd name="T5" fmla="*/ 2147483647 h 23"/>
                <a:gd name="T6" fmla="*/ 0 w 21"/>
                <a:gd name="T7" fmla="*/ 2147483647 h 23"/>
                <a:gd name="T8" fmla="*/ 2147483647 w 21"/>
                <a:gd name="T9" fmla="*/ 2147483647 h 23"/>
                <a:gd name="T10" fmla="*/ 2147483647 w 21"/>
                <a:gd name="T11" fmla="*/ 2147483647 h 23"/>
                <a:gd name="T12" fmla="*/ 2147483647 w 21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3"/>
                <a:gd name="T23" fmla="*/ 21 w 21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3">
                  <a:moveTo>
                    <a:pt x="20" y="11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5"/>
                    <a:pt x="15" y="0"/>
                    <a:pt x="9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6" y="22"/>
                    <a:pt x="21" y="17"/>
                    <a:pt x="20" y="11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5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F880-083B-4048-86E1-1DE689BC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/>
              <a:t>у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учун</a:t>
            </a:r>
            <a:r>
              <a:rPr lang="tr-TR" dirty="0"/>
              <a:t> </a:t>
            </a:r>
            <a:r>
              <a:rPr lang="ru-RU" dirty="0"/>
              <a:t>к</a:t>
            </a:r>
            <a:r>
              <a:rPr lang="tr-TR" dirty="0"/>
              <a:t>e</a:t>
            </a:r>
            <a:r>
              <a:rPr lang="ru-RU" dirty="0"/>
              <a:t>рак</a:t>
            </a:r>
            <a:r>
              <a:rPr lang="tr-TR" dirty="0"/>
              <a:t>?</a:t>
            </a:r>
            <a:r>
              <a:rPr lang="ru-RU" dirty="0"/>
              <a:t> </a:t>
            </a:r>
            <a:endParaRPr lang="en-GB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ADF46F-BB9F-FCAF-0C2A-BC7A58E46D8E}"/>
              </a:ext>
            </a:extLst>
          </p:cNvPr>
          <p:cNvGrpSpPr/>
          <p:nvPr/>
        </p:nvGrpSpPr>
        <p:grpSpPr>
          <a:xfrm>
            <a:off x="7603382" y="1181100"/>
            <a:ext cx="4427537" cy="5251450"/>
            <a:chOff x="7662863" y="574675"/>
            <a:chExt cx="4427537" cy="5251450"/>
          </a:xfrm>
        </p:grpSpPr>
        <p:sp>
          <p:nvSpPr>
            <p:cNvPr id="90115" name="Freeform 188">
              <a:extLst>
                <a:ext uri="{FF2B5EF4-FFF2-40B4-BE49-F238E27FC236}">
                  <a16:creationId xmlns:a16="http://schemas.microsoft.com/office/drawing/2014/main" id="{CD7B700B-B3AB-4655-B8EA-7C8E9FD26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16" name="Title 1">
              <a:extLst>
                <a:ext uri="{FF2B5EF4-FFF2-40B4-BE49-F238E27FC236}">
                  <a16:creationId xmlns:a16="http://schemas.microsoft.com/office/drawing/2014/main" id="{C647C0B9-7811-49F6-9C57-C4EC60C243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77263" y="1485900"/>
              <a:ext cx="3024187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ru-RU" altLang="en-US" sz="2000" b="1">
                  <a:solidFill>
                    <a:schemeClr val="bg1"/>
                  </a:solidFill>
                </a:rPr>
                <a:t>Ташкил</a:t>
              </a:r>
              <a:r>
                <a:rPr lang="tr-TR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тлар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ва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давлат</a:t>
              </a:r>
              <a:r>
                <a:rPr lang="tr-TR" altLang="en-US" sz="2000" b="1">
                  <a:solidFill>
                    <a:schemeClr val="bg1"/>
                  </a:solidFill>
                </a:rPr>
                <a:t> o</a:t>
              </a:r>
              <a:r>
                <a:rPr lang="ru-RU" altLang="en-US" sz="2000" b="1">
                  <a:solidFill>
                    <a:schemeClr val="bg1"/>
                  </a:solidFill>
                </a:rPr>
                <a:t>рганлари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фа</a:t>
              </a:r>
              <a:r>
                <a:rPr lang="en-US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лиятида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tr-TR" altLang="en-US" sz="2000" b="1">
                  <a:solidFill>
                    <a:schemeClr val="bg1"/>
                  </a:solidFill>
                </a:rPr>
                <a:t>“o</a:t>
              </a:r>
              <a:r>
                <a:rPr lang="ru-RU" altLang="en-US" sz="2000" b="1">
                  <a:solidFill>
                    <a:schemeClr val="bg1"/>
                  </a:solidFill>
                </a:rPr>
                <a:t>шк</a:t>
              </a:r>
              <a:r>
                <a:rPr lang="tr-TR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ралик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ва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шафф</a:t>
              </a:r>
              <a:r>
                <a:rPr lang="en-US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флик</a:t>
              </a:r>
              <a:r>
                <a:rPr lang="tr-TR" altLang="en-US" sz="2000" b="1">
                  <a:solidFill>
                    <a:schemeClr val="bg1"/>
                  </a:solidFill>
                </a:rPr>
                <a:t>” </a:t>
              </a:r>
              <a:r>
                <a:rPr lang="ru-RU" altLang="en-US" sz="2000" b="1">
                  <a:solidFill>
                    <a:schemeClr val="bg1"/>
                  </a:solidFill>
                </a:rPr>
                <a:t>нима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учун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муҳим</a:t>
              </a:r>
              <a:r>
                <a:rPr lang="tr-TR" altLang="en-US" sz="2000" b="1">
                  <a:solidFill>
                    <a:schemeClr val="bg1"/>
                  </a:solidFill>
                </a:rPr>
                <a:t>?</a:t>
              </a:r>
              <a:endParaRPr lang="ru-RU" altLang="en-US" sz="2000" b="1">
                <a:solidFill>
                  <a:schemeClr val="bg1"/>
                </a:solidFill>
              </a:endParaRPr>
            </a:p>
          </p:txBody>
        </p:sp>
        <p:grpSp>
          <p:nvGrpSpPr>
            <p:cNvPr id="90117" name="Group 6">
              <a:extLst>
                <a:ext uri="{FF2B5EF4-FFF2-40B4-BE49-F238E27FC236}">
                  <a16:creationId xmlns:a16="http://schemas.microsoft.com/office/drawing/2014/main" id="{230FBA74-A510-4780-840F-C74F05A67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090863"/>
              <a:ext cx="1778000" cy="2735262"/>
              <a:chOff x="9236076" y="7739063"/>
              <a:chExt cx="938213" cy="1443038"/>
            </a:xfrm>
          </p:grpSpPr>
          <p:sp>
            <p:nvSpPr>
              <p:cNvPr id="90123" name="Freeform 183">
                <a:extLst>
                  <a:ext uri="{FF2B5EF4-FFF2-40B4-BE49-F238E27FC236}">
                    <a16:creationId xmlns:a16="http://schemas.microsoft.com/office/drawing/2014/main" id="{E33E1BB3-8EBA-4594-873E-D45A1CE11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4" name="Freeform 184">
                <a:extLst>
                  <a:ext uri="{FF2B5EF4-FFF2-40B4-BE49-F238E27FC236}">
                    <a16:creationId xmlns:a16="http://schemas.microsoft.com/office/drawing/2014/main" id="{0694C91B-34C9-45B5-B7A2-2D302C486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5" name="Freeform 185">
                <a:extLst>
                  <a:ext uri="{FF2B5EF4-FFF2-40B4-BE49-F238E27FC236}">
                    <a16:creationId xmlns:a16="http://schemas.microsoft.com/office/drawing/2014/main" id="{9AE951DB-11BE-49F8-895F-900558A73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6" name="Freeform 186">
                <a:extLst>
                  <a:ext uri="{FF2B5EF4-FFF2-40B4-BE49-F238E27FC236}">
                    <a16:creationId xmlns:a16="http://schemas.microsoft.com/office/drawing/2014/main" id="{5997569F-4213-4379-8896-59585C942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7" name="Freeform 187">
                <a:extLst>
                  <a:ext uri="{FF2B5EF4-FFF2-40B4-BE49-F238E27FC236}">
                    <a16:creationId xmlns:a16="http://schemas.microsoft.com/office/drawing/2014/main" id="{823D129D-67BD-4D44-8C31-838EAB095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8" name="Freeform 188">
                <a:extLst>
                  <a:ext uri="{FF2B5EF4-FFF2-40B4-BE49-F238E27FC236}">
                    <a16:creationId xmlns:a16="http://schemas.microsoft.com/office/drawing/2014/main" id="{473A52B6-E224-42B1-9C8C-746A09713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9" name="Freeform 189">
                <a:extLst>
                  <a:ext uri="{FF2B5EF4-FFF2-40B4-BE49-F238E27FC236}">
                    <a16:creationId xmlns:a16="http://schemas.microsoft.com/office/drawing/2014/main" id="{DE24209B-8440-4E49-AFCB-1F057A002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0" name="Freeform 190">
                <a:extLst>
                  <a:ext uri="{FF2B5EF4-FFF2-40B4-BE49-F238E27FC236}">
                    <a16:creationId xmlns:a16="http://schemas.microsoft.com/office/drawing/2014/main" id="{465E40FB-601B-4EC2-94B5-7ED030594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1" name="Freeform 191">
                <a:extLst>
                  <a:ext uri="{FF2B5EF4-FFF2-40B4-BE49-F238E27FC236}">
                    <a16:creationId xmlns:a16="http://schemas.microsoft.com/office/drawing/2014/main" id="{F279B03F-1E9E-41D1-B9CA-B02C39737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2" name="Freeform 192">
                <a:extLst>
                  <a:ext uri="{FF2B5EF4-FFF2-40B4-BE49-F238E27FC236}">
                    <a16:creationId xmlns:a16="http://schemas.microsoft.com/office/drawing/2014/main" id="{D158EA21-A132-4666-98B5-655377539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3" name="Freeform 193">
                <a:extLst>
                  <a:ext uri="{FF2B5EF4-FFF2-40B4-BE49-F238E27FC236}">
                    <a16:creationId xmlns:a16="http://schemas.microsoft.com/office/drawing/2014/main" id="{7C234678-A746-444C-8AD7-1C2476EFB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4" name="Freeform 194">
                <a:extLst>
                  <a:ext uri="{FF2B5EF4-FFF2-40B4-BE49-F238E27FC236}">
                    <a16:creationId xmlns:a16="http://schemas.microsoft.com/office/drawing/2014/main" id="{484D6290-8ECA-408C-A9F3-7DE170F7E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5" name="Freeform 195">
                <a:extLst>
                  <a:ext uri="{FF2B5EF4-FFF2-40B4-BE49-F238E27FC236}">
                    <a16:creationId xmlns:a16="http://schemas.microsoft.com/office/drawing/2014/main" id="{3EE2945E-EA4B-4317-BCFC-D66900C4D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6" name="Freeform 196">
                <a:extLst>
                  <a:ext uri="{FF2B5EF4-FFF2-40B4-BE49-F238E27FC236}">
                    <a16:creationId xmlns:a16="http://schemas.microsoft.com/office/drawing/2014/main" id="{8B2D0332-24AB-4BC5-82A5-C859F02FC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7" name="Freeform 197">
                <a:extLst>
                  <a:ext uri="{FF2B5EF4-FFF2-40B4-BE49-F238E27FC236}">
                    <a16:creationId xmlns:a16="http://schemas.microsoft.com/office/drawing/2014/main" id="{05A85CA8-F72E-4D3B-8362-09AAD864B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8" name="Freeform 198">
                <a:extLst>
                  <a:ext uri="{FF2B5EF4-FFF2-40B4-BE49-F238E27FC236}">
                    <a16:creationId xmlns:a16="http://schemas.microsoft.com/office/drawing/2014/main" id="{FCE9A324-43D3-4563-B836-677D556D6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9" name="Freeform 199">
                <a:extLst>
                  <a:ext uri="{FF2B5EF4-FFF2-40B4-BE49-F238E27FC236}">
                    <a16:creationId xmlns:a16="http://schemas.microsoft.com/office/drawing/2014/main" id="{88199CA8-FB55-45A6-AA94-C5A8E90C8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0" name="Freeform 200">
                <a:extLst>
                  <a:ext uri="{FF2B5EF4-FFF2-40B4-BE49-F238E27FC236}">
                    <a16:creationId xmlns:a16="http://schemas.microsoft.com/office/drawing/2014/main" id="{94030FE3-00D8-4263-B789-FEADAE4A7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1" name="Freeform 201">
                <a:extLst>
                  <a:ext uri="{FF2B5EF4-FFF2-40B4-BE49-F238E27FC236}">
                    <a16:creationId xmlns:a16="http://schemas.microsoft.com/office/drawing/2014/main" id="{C4195BAF-E94B-4EC7-85E8-F37D473D7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2" name="Freeform 202">
                <a:extLst>
                  <a:ext uri="{FF2B5EF4-FFF2-40B4-BE49-F238E27FC236}">
                    <a16:creationId xmlns:a16="http://schemas.microsoft.com/office/drawing/2014/main" id="{62278AA6-00D1-4636-B678-9A39FC5AE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3" name="Freeform 203">
                <a:extLst>
                  <a:ext uri="{FF2B5EF4-FFF2-40B4-BE49-F238E27FC236}">
                    <a16:creationId xmlns:a16="http://schemas.microsoft.com/office/drawing/2014/main" id="{7384A270-9EB0-4B80-8ADD-5295A6DE9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4" name="Freeform 204">
                <a:extLst>
                  <a:ext uri="{FF2B5EF4-FFF2-40B4-BE49-F238E27FC236}">
                    <a16:creationId xmlns:a16="http://schemas.microsoft.com/office/drawing/2014/main" id="{636B93A6-38E5-489F-B348-825D37B58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118" name="Freeform 304">
              <a:extLst>
                <a:ext uri="{FF2B5EF4-FFF2-40B4-BE49-F238E27FC236}">
                  <a16:creationId xmlns:a16="http://schemas.microsoft.com/office/drawing/2014/main" id="{ABF1AA1E-B5D5-4E93-8A2B-DCB3AE9DA272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01BFE5-FAFD-4FC3-AAA9-FCB1F4D1426F}"/>
              </a:ext>
            </a:extLst>
          </p:cNvPr>
          <p:cNvSpPr/>
          <p:nvPr/>
        </p:nvSpPr>
        <p:spPr>
          <a:xfrm>
            <a:off x="0" y="1282700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0120" name="TextBox 31">
            <a:extLst>
              <a:ext uri="{FF2B5EF4-FFF2-40B4-BE49-F238E27FC236}">
                <a16:creationId xmlns:a16="http://schemas.microsoft.com/office/drawing/2014/main" id="{E3390C70-3955-4C5E-90EE-22D35CFAA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1438275"/>
            <a:ext cx="579913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Давлат</a:t>
            </a:r>
            <a:r>
              <a:rPr lang="tr-TR" altLang="en-US" sz="1600" b="1">
                <a:solidFill>
                  <a:schemeClr val="bg1"/>
                </a:solidFill>
              </a:rPr>
              <a:t> o</a:t>
            </a:r>
            <a:r>
              <a:rPr lang="ru-RU" altLang="en-US" sz="1600" b="1">
                <a:solidFill>
                  <a:schemeClr val="bg1"/>
                </a:solidFill>
              </a:rPr>
              <a:t>рганларига</a:t>
            </a:r>
            <a:r>
              <a:rPr lang="tr-TR" altLang="en-US" sz="1600" b="1">
                <a:solidFill>
                  <a:schemeClr val="bg1"/>
                </a:solidFill>
              </a:rPr>
              <a:t>/</a:t>
            </a:r>
            <a:r>
              <a:rPr lang="ru-RU" altLang="en-US" sz="1600" b="1">
                <a:solidFill>
                  <a:schemeClr val="bg1"/>
                </a:solidFill>
              </a:rPr>
              <a:t>ташкил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тларига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фуқар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ларнинг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иш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нчни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шакллантириш</a:t>
            </a:r>
            <a:r>
              <a:rPr lang="tr-TR" altLang="en-US" sz="1600" b="1">
                <a:solidFill>
                  <a:schemeClr val="bg1"/>
                </a:solidFill>
              </a:rPr>
              <a:t>.</a:t>
            </a:r>
            <a:endParaRPr lang="ru-RU" altLang="en-US" sz="160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CF1AEBC-0778-4224-86EC-C42639B90BF0}"/>
              </a:ext>
            </a:extLst>
          </p:cNvPr>
          <p:cNvSpPr/>
          <p:nvPr/>
        </p:nvSpPr>
        <p:spPr>
          <a:xfrm>
            <a:off x="315448" y="1652654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01</a:t>
            </a:r>
            <a:endParaRPr lang="en-US" sz="6000" spc="-244" dirty="0">
              <a:solidFill>
                <a:schemeClr val="bg1">
                  <a:alpha val="50000"/>
                </a:schemeClr>
              </a:solidFill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4B0D7EC-1DD9-4F48-89A4-05425572DCFB}"/>
              </a:ext>
            </a:extLst>
          </p:cNvPr>
          <p:cNvSpPr/>
          <p:nvPr/>
        </p:nvSpPr>
        <p:spPr>
          <a:xfrm>
            <a:off x="431800" y="3097213"/>
            <a:ext cx="7835900" cy="3289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дамлар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агар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қилганини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сабабларини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тушунсалар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рганлари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нидан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қабул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қилинган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рларга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нишади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Ушбу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там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йил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удди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шундай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-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ишлатилган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риаллар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таҳлиллар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натижалари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зарарли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чиқиндиларни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йўқ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атр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муҳитга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зарарли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таъсирларни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камайтириш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кўрилган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эълон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Шунингд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кўплаб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дамларга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нтсиал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рларга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лиятлари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ҳақида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тларни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тақдим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қиладилар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шунингд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ўзларининг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ишлаётганини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-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муваффақиятли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зарарга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ишлаётганлигини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-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пулни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нимага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сарфлашлари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жланиш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рлигини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кўрсатиш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нашр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тадилар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(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кист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марказий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банкининг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йиллик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ҳис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-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ҳттпс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://c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бу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.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уз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упл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ад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/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диалибрарй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/ee6/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-o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тч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.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2"/>
              </a:rPr>
              <a:t>пдф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лмалиқ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таллургия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мбинати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лияти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ртал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–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ҳттпс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://www.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агмк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.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уз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/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ну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иссу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п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ртс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endParaRPr lang="ru-RU" sz="1400" dirty="0">
              <a:solidFill>
                <a:srgbClr val="FB5D6C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131A3-F643-499B-9E26-B3AA145A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/>
              <a:t>у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учун</a:t>
            </a:r>
            <a:r>
              <a:rPr lang="tr-TR" dirty="0"/>
              <a:t> </a:t>
            </a:r>
            <a:r>
              <a:rPr lang="ru-RU" dirty="0"/>
              <a:t>к</a:t>
            </a:r>
            <a:r>
              <a:rPr lang="tr-TR" dirty="0"/>
              <a:t>e</a:t>
            </a:r>
            <a:r>
              <a:rPr lang="ru-RU" dirty="0"/>
              <a:t>рак</a:t>
            </a:r>
            <a:r>
              <a:rPr lang="tr-TR" dirty="0"/>
              <a:t>?</a:t>
            </a:r>
            <a:r>
              <a:rPr lang="ru-RU" dirty="0"/>
              <a:t> </a:t>
            </a:r>
            <a:endParaRPr lang="en-GB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F9FA2-240C-4013-DE1E-F360B271EEAE}"/>
              </a:ext>
            </a:extLst>
          </p:cNvPr>
          <p:cNvGrpSpPr/>
          <p:nvPr/>
        </p:nvGrpSpPr>
        <p:grpSpPr>
          <a:xfrm>
            <a:off x="7843373" y="1606550"/>
            <a:ext cx="4427537" cy="5251450"/>
            <a:chOff x="7871582" y="614431"/>
            <a:chExt cx="4427537" cy="5251450"/>
          </a:xfrm>
        </p:grpSpPr>
        <p:sp>
          <p:nvSpPr>
            <p:cNvPr id="91139" name="Freeform 188">
              <a:extLst>
                <a:ext uri="{FF2B5EF4-FFF2-40B4-BE49-F238E27FC236}">
                  <a16:creationId xmlns:a16="http://schemas.microsoft.com/office/drawing/2014/main" id="{80C4E84B-33B4-4FE5-99E3-06DB8E8F4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1582" y="614431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40" name="Title 1">
              <a:extLst>
                <a:ext uri="{FF2B5EF4-FFF2-40B4-BE49-F238E27FC236}">
                  <a16:creationId xmlns:a16="http://schemas.microsoft.com/office/drawing/2014/main" id="{4057BFE2-5324-4A54-A99D-7678D227A82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77263" y="1485900"/>
              <a:ext cx="3024187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ru-RU" altLang="en-US" sz="2000" b="1">
                  <a:solidFill>
                    <a:schemeClr val="bg1"/>
                  </a:solidFill>
                </a:rPr>
                <a:t>Ташкил</a:t>
              </a:r>
              <a:r>
                <a:rPr lang="tr-TR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тлар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ва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давлат</a:t>
              </a:r>
              <a:r>
                <a:rPr lang="tr-TR" altLang="en-US" sz="2000" b="1">
                  <a:solidFill>
                    <a:schemeClr val="bg1"/>
                  </a:solidFill>
                </a:rPr>
                <a:t> o</a:t>
              </a:r>
              <a:r>
                <a:rPr lang="ru-RU" altLang="en-US" sz="2000" b="1">
                  <a:solidFill>
                    <a:schemeClr val="bg1"/>
                  </a:solidFill>
                </a:rPr>
                <a:t>рганлари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фа</a:t>
              </a:r>
              <a:r>
                <a:rPr lang="en-US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лиятида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tr-TR" altLang="en-US" sz="2000" b="1">
                  <a:solidFill>
                    <a:schemeClr val="bg1"/>
                  </a:solidFill>
                </a:rPr>
                <a:t>“o</a:t>
              </a:r>
              <a:r>
                <a:rPr lang="ru-RU" altLang="en-US" sz="2000" b="1">
                  <a:solidFill>
                    <a:schemeClr val="bg1"/>
                  </a:solidFill>
                </a:rPr>
                <a:t>шк</a:t>
              </a:r>
              <a:r>
                <a:rPr lang="tr-TR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ралик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ва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шафф</a:t>
              </a:r>
              <a:r>
                <a:rPr lang="en-US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флик</a:t>
              </a:r>
              <a:r>
                <a:rPr lang="tr-TR" altLang="en-US" sz="2000" b="1">
                  <a:solidFill>
                    <a:schemeClr val="bg1"/>
                  </a:solidFill>
                </a:rPr>
                <a:t>” </a:t>
              </a:r>
              <a:r>
                <a:rPr lang="ru-RU" altLang="en-US" sz="2000" b="1">
                  <a:solidFill>
                    <a:schemeClr val="bg1"/>
                  </a:solidFill>
                </a:rPr>
                <a:t>нима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учун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муҳим</a:t>
              </a:r>
              <a:r>
                <a:rPr lang="tr-TR" altLang="en-US" sz="2000" b="1">
                  <a:solidFill>
                    <a:schemeClr val="bg1"/>
                  </a:solidFill>
                </a:rPr>
                <a:t>?</a:t>
              </a:r>
              <a:endParaRPr lang="ru-RU" altLang="en-US" sz="2000" b="1">
                <a:solidFill>
                  <a:schemeClr val="bg1"/>
                </a:solidFill>
              </a:endParaRPr>
            </a:p>
          </p:txBody>
        </p:sp>
        <p:grpSp>
          <p:nvGrpSpPr>
            <p:cNvPr id="91141" name="Group 7">
              <a:extLst>
                <a:ext uri="{FF2B5EF4-FFF2-40B4-BE49-F238E27FC236}">
                  <a16:creationId xmlns:a16="http://schemas.microsoft.com/office/drawing/2014/main" id="{918027E5-77F7-4CCA-B3B0-12CE8A5EC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090863"/>
              <a:ext cx="1778000" cy="2735262"/>
              <a:chOff x="9236076" y="7739063"/>
              <a:chExt cx="938213" cy="1443038"/>
            </a:xfrm>
          </p:grpSpPr>
          <p:sp>
            <p:nvSpPr>
              <p:cNvPr id="91147" name="Freeform 183">
                <a:extLst>
                  <a:ext uri="{FF2B5EF4-FFF2-40B4-BE49-F238E27FC236}">
                    <a16:creationId xmlns:a16="http://schemas.microsoft.com/office/drawing/2014/main" id="{EB625125-03E0-45E3-A614-C098CE385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48" name="Freeform 184">
                <a:extLst>
                  <a:ext uri="{FF2B5EF4-FFF2-40B4-BE49-F238E27FC236}">
                    <a16:creationId xmlns:a16="http://schemas.microsoft.com/office/drawing/2014/main" id="{5A84A646-A2B3-448C-AC22-4C58628A6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49" name="Freeform 185">
                <a:extLst>
                  <a:ext uri="{FF2B5EF4-FFF2-40B4-BE49-F238E27FC236}">
                    <a16:creationId xmlns:a16="http://schemas.microsoft.com/office/drawing/2014/main" id="{FBF9AF3B-62FA-480A-A9BC-B32FC86A0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0" name="Freeform 186">
                <a:extLst>
                  <a:ext uri="{FF2B5EF4-FFF2-40B4-BE49-F238E27FC236}">
                    <a16:creationId xmlns:a16="http://schemas.microsoft.com/office/drawing/2014/main" id="{36D05C36-367C-4B04-9AD3-1DABC673E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1" name="Freeform 187">
                <a:extLst>
                  <a:ext uri="{FF2B5EF4-FFF2-40B4-BE49-F238E27FC236}">
                    <a16:creationId xmlns:a16="http://schemas.microsoft.com/office/drawing/2014/main" id="{3517F6FA-1E3A-4D2E-8FC1-27F29DA68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2" name="Freeform 188">
                <a:extLst>
                  <a:ext uri="{FF2B5EF4-FFF2-40B4-BE49-F238E27FC236}">
                    <a16:creationId xmlns:a16="http://schemas.microsoft.com/office/drawing/2014/main" id="{5219B8B4-BC2A-4256-8333-E25793143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3" name="Freeform 189">
                <a:extLst>
                  <a:ext uri="{FF2B5EF4-FFF2-40B4-BE49-F238E27FC236}">
                    <a16:creationId xmlns:a16="http://schemas.microsoft.com/office/drawing/2014/main" id="{7F5B5945-2A11-424E-8AC3-3DEF3C6F1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4" name="Freeform 190">
                <a:extLst>
                  <a:ext uri="{FF2B5EF4-FFF2-40B4-BE49-F238E27FC236}">
                    <a16:creationId xmlns:a16="http://schemas.microsoft.com/office/drawing/2014/main" id="{02777734-5FB2-44CF-846E-927A3DD73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5" name="Freeform 191">
                <a:extLst>
                  <a:ext uri="{FF2B5EF4-FFF2-40B4-BE49-F238E27FC236}">
                    <a16:creationId xmlns:a16="http://schemas.microsoft.com/office/drawing/2014/main" id="{65A5E24B-FE19-43C8-BB76-60888014B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6" name="Freeform 192">
                <a:extLst>
                  <a:ext uri="{FF2B5EF4-FFF2-40B4-BE49-F238E27FC236}">
                    <a16:creationId xmlns:a16="http://schemas.microsoft.com/office/drawing/2014/main" id="{6EB4271C-40EA-4A56-95D8-D8B10345F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7" name="Freeform 193">
                <a:extLst>
                  <a:ext uri="{FF2B5EF4-FFF2-40B4-BE49-F238E27FC236}">
                    <a16:creationId xmlns:a16="http://schemas.microsoft.com/office/drawing/2014/main" id="{F6308DF6-D947-493F-AB67-8AF2F35E2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8" name="Freeform 194">
                <a:extLst>
                  <a:ext uri="{FF2B5EF4-FFF2-40B4-BE49-F238E27FC236}">
                    <a16:creationId xmlns:a16="http://schemas.microsoft.com/office/drawing/2014/main" id="{F5EDA656-25F1-4A07-86F8-04A875521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9" name="Freeform 195">
                <a:extLst>
                  <a:ext uri="{FF2B5EF4-FFF2-40B4-BE49-F238E27FC236}">
                    <a16:creationId xmlns:a16="http://schemas.microsoft.com/office/drawing/2014/main" id="{DB82AABE-C57B-4084-B598-4891A380B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0" name="Freeform 196">
                <a:extLst>
                  <a:ext uri="{FF2B5EF4-FFF2-40B4-BE49-F238E27FC236}">
                    <a16:creationId xmlns:a16="http://schemas.microsoft.com/office/drawing/2014/main" id="{B6F4C53C-22E8-4CF0-8573-20326789D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1" name="Freeform 197">
                <a:extLst>
                  <a:ext uri="{FF2B5EF4-FFF2-40B4-BE49-F238E27FC236}">
                    <a16:creationId xmlns:a16="http://schemas.microsoft.com/office/drawing/2014/main" id="{943196EF-583A-4B9A-8786-A633C0E3A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2" name="Freeform 198">
                <a:extLst>
                  <a:ext uri="{FF2B5EF4-FFF2-40B4-BE49-F238E27FC236}">
                    <a16:creationId xmlns:a16="http://schemas.microsoft.com/office/drawing/2014/main" id="{116E6396-BC9D-46F0-AF87-BF2D0EFCA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3" name="Freeform 199">
                <a:extLst>
                  <a:ext uri="{FF2B5EF4-FFF2-40B4-BE49-F238E27FC236}">
                    <a16:creationId xmlns:a16="http://schemas.microsoft.com/office/drawing/2014/main" id="{C59BE2F9-120C-4927-8CE4-6844F8D1D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4" name="Freeform 200">
                <a:extLst>
                  <a:ext uri="{FF2B5EF4-FFF2-40B4-BE49-F238E27FC236}">
                    <a16:creationId xmlns:a16="http://schemas.microsoft.com/office/drawing/2014/main" id="{C43959DE-BCF2-4A0B-9C1B-34EDA3E88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5" name="Freeform 201">
                <a:extLst>
                  <a:ext uri="{FF2B5EF4-FFF2-40B4-BE49-F238E27FC236}">
                    <a16:creationId xmlns:a16="http://schemas.microsoft.com/office/drawing/2014/main" id="{1AB76308-777B-47B4-92CB-D3FC7ABA1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6" name="Freeform 202">
                <a:extLst>
                  <a:ext uri="{FF2B5EF4-FFF2-40B4-BE49-F238E27FC236}">
                    <a16:creationId xmlns:a16="http://schemas.microsoft.com/office/drawing/2014/main" id="{E6DFCCDE-ED85-4549-8835-5B70D7DBC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7" name="Freeform 203">
                <a:extLst>
                  <a:ext uri="{FF2B5EF4-FFF2-40B4-BE49-F238E27FC236}">
                    <a16:creationId xmlns:a16="http://schemas.microsoft.com/office/drawing/2014/main" id="{02C6424E-FCC0-466A-983C-20D37DF05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8" name="Freeform 204">
                <a:extLst>
                  <a:ext uri="{FF2B5EF4-FFF2-40B4-BE49-F238E27FC236}">
                    <a16:creationId xmlns:a16="http://schemas.microsoft.com/office/drawing/2014/main" id="{669458DF-62C7-4A0B-AA62-FC39B6BC6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42" name="Freeform 304">
              <a:extLst>
                <a:ext uri="{FF2B5EF4-FFF2-40B4-BE49-F238E27FC236}">
                  <a16:creationId xmlns:a16="http://schemas.microsoft.com/office/drawing/2014/main" id="{9E1527C5-EE79-452E-AA45-289AB28779F4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1782747-C0F1-430B-AABC-D5647AEC38E6}"/>
              </a:ext>
            </a:extLst>
          </p:cNvPr>
          <p:cNvSpPr/>
          <p:nvPr/>
        </p:nvSpPr>
        <p:spPr>
          <a:xfrm>
            <a:off x="0" y="1282700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1144" name="TextBox 32">
            <a:extLst>
              <a:ext uri="{FF2B5EF4-FFF2-40B4-BE49-F238E27FC236}">
                <a16:creationId xmlns:a16="http://schemas.microsoft.com/office/drawing/2014/main" id="{0209F12B-CEE1-40BF-A215-F2D93FF84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1438275"/>
            <a:ext cx="579913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tr-TR" altLang="en-US" sz="1600" b="1">
                <a:solidFill>
                  <a:schemeClr val="bg1"/>
                </a:solidFill>
              </a:rPr>
              <a:t>X</a:t>
            </a:r>
            <a:r>
              <a:rPr lang="ru-RU" altLang="en-US" sz="1600" b="1">
                <a:solidFill>
                  <a:schemeClr val="bg1"/>
                </a:solidFill>
              </a:rPr>
              <a:t>авфсизлик</a:t>
            </a:r>
            <a:r>
              <a:rPr lang="tr-TR" altLang="en-US" sz="1600" b="1">
                <a:solidFill>
                  <a:schemeClr val="bg1"/>
                </a:solidFill>
              </a:rPr>
              <a:t> - </a:t>
            </a:r>
            <a:r>
              <a:rPr lang="ru-RU" altLang="en-US" sz="1600" b="1">
                <a:solidFill>
                  <a:schemeClr val="bg1"/>
                </a:solidFill>
              </a:rPr>
              <a:t>маълум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тларнинг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шафф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флиги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ўзингизни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фирибгарлардан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ҳим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я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қилишга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ёрдам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ради</a:t>
            </a:r>
            <a:r>
              <a:rPr lang="tr-TR" altLang="en-US" sz="1600" b="1">
                <a:solidFill>
                  <a:schemeClr val="bg1"/>
                </a:solidFill>
              </a:rPr>
              <a:t>.</a:t>
            </a:r>
            <a:endParaRPr lang="ru-RU" altLang="en-US" sz="160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30F313-B24D-464D-88F6-964EC24A3D2B}"/>
              </a:ext>
            </a:extLst>
          </p:cNvPr>
          <p:cNvSpPr/>
          <p:nvPr/>
        </p:nvSpPr>
        <p:spPr>
          <a:xfrm>
            <a:off x="315448" y="1652654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0</a:t>
            </a:r>
            <a:r>
              <a:rPr lang="en-US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04D8486-C109-42D9-ABBB-D995224AB619}"/>
              </a:ext>
            </a:extLst>
          </p:cNvPr>
          <p:cNvSpPr/>
          <p:nvPr/>
        </p:nvSpPr>
        <p:spPr>
          <a:xfrm>
            <a:off x="431800" y="3097213"/>
            <a:ext cx="7626590" cy="30845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: 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I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чки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димларининг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исм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шарифлари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рақамлари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суратлари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милиция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расининг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сайтида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ришдаги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шикларда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эълон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тақдирда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ксалар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ўзларини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фаза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қилувчи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димларимиз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таништирган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дамларнинг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фирибгарлигига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учрамайдилар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ҳақидаги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шафф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флиги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туфайли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нтраг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нтларини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кширишлари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ддий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нарса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қчи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фирмалар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дўк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ҳақидаги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қидиришлари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кист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индивидуал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лиқ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тўл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вчи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рақами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кист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спубликаси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статистика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қўмитаси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рталига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киритсангиз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канлиги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гаси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тнинг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тугатилганлиги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банкр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бўлганлиги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ҳақида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лишингиз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(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“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фтгаз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”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макнинг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рақами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200837914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ҳттп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://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гистр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.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стат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.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уз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/e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нт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_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инд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ex.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пҳп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рталида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қач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рўй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атдан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ўтгани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зирда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канлиги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мпаниянинг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акцияд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ким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канлигини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кўришингиз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4D52-5370-4E08-94F2-F4F4A4707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/>
              <a:t>у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учун</a:t>
            </a:r>
            <a:r>
              <a:rPr lang="tr-TR" dirty="0"/>
              <a:t> </a:t>
            </a:r>
            <a:r>
              <a:rPr lang="ru-RU" dirty="0"/>
              <a:t>к</a:t>
            </a:r>
            <a:r>
              <a:rPr lang="tr-TR" dirty="0"/>
              <a:t>e</a:t>
            </a:r>
            <a:r>
              <a:rPr lang="ru-RU" dirty="0"/>
              <a:t>рак</a:t>
            </a:r>
            <a:r>
              <a:rPr lang="tr-TR" dirty="0"/>
              <a:t>?</a:t>
            </a:r>
            <a:r>
              <a:rPr lang="ru-RU" dirty="0"/>
              <a:t> </a:t>
            </a:r>
            <a:endParaRPr lang="en-GB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30E538-7D9B-FE66-5714-C48CA8FB39D7}"/>
              </a:ext>
            </a:extLst>
          </p:cNvPr>
          <p:cNvGrpSpPr/>
          <p:nvPr/>
        </p:nvGrpSpPr>
        <p:grpSpPr>
          <a:xfrm>
            <a:off x="7683884" y="1415503"/>
            <a:ext cx="4427537" cy="5251450"/>
            <a:chOff x="7662863" y="574675"/>
            <a:chExt cx="4427537" cy="5251450"/>
          </a:xfrm>
        </p:grpSpPr>
        <p:sp>
          <p:nvSpPr>
            <p:cNvPr id="92163" name="Freeform 188">
              <a:extLst>
                <a:ext uri="{FF2B5EF4-FFF2-40B4-BE49-F238E27FC236}">
                  <a16:creationId xmlns:a16="http://schemas.microsoft.com/office/drawing/2014/main" id="{00BC5E6F-1D26-427E-A993-F9FBF9E31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64" name="Title 1">
              <a:extLst>
                <a:ext uri="{FF2B5EF4-FFF2-40B4-BE49-F238E27FC236}">
                  <a16:creationId xmlns:a16="http://schemas.microsoft.com/office/drawing/2014/main" id="{CC95EBE6-F8F3-46D3-9C78-7E998354BC6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77263" y="1485900"/>
              <a:ext cx="3024187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ru-RU" altLang="en-US" sz="2000" b="1" dirty="0" err="1">
                  <a:solidFill>
                    <a:schemeClr val="bg1"/>
                  </a:solidFill>
                </a:rPr>
                <a:t>Ташкил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o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тлар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ва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давлат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o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рганлари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>
                  <a:solidFill>
                    <a:schemeClr val="bg1"/>
                  </a:solidFill>
                </a:rPr>
                <a:t>фа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o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лиятида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“o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шк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o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ралик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ва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шафф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o</a:t>
              </a:r>
              <a:r>
                <a:rPr lang="ru-RU" altLang="en-US" sz="2000" b="1" dirty="0">
                  <a:solidFill>
                    <a:schemeClr val="bg1"/>
                  </a:solidFill>
                </a:rPr>
                <a:t>флик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”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нима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учун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2000" b="1" dirty="0" err="1">
                  <a:solidFill>
                    <a:schemeClr val="bg1"/>
                  </a:solidFill>
                </a:rPr>
                <a:t>муҳим</a:t>
              </a:r>
              <a:r>
                <a:rPr lang="tr-TR" altLang="en-US" sz="2000" b="1" dirty="0">
                  <a:solidFill>
                    <a:schemeClr val="bg1"/>
                  </a:solidFill>
                </a:rPr>
                <a:t>?</a:t>
              </a:r>
              <a:endParaRPr lang="ru-RU" altLang="en-US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92165" name="Group 8">
              <a:extLst>
                <a:ext uri="{FF2B5EF4-FFF2-40B4-BE49-F238E27FC236}">
                  <a16:creationId xmlns:a16="http://schemas.microsoft.com/office/drawing/2014/main" id="{9CC002CE-2627-49ED-90B9-6D2C8F2F51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090863"/>
              <a:ext cx="1778000" cy="2735262"/>
              <a:chOff x="9236076" y="7739063"/>
              <a:chExt cx="938213" cy="1443038"/>
            </a:xfrm>
          </p:grpSpPr>
          <p:sp>
            <p:nvSpPr>
              <p:cNvPr id="92171" name="Freeform 183">
                <a:extLst>
                  <a:ext uri="{FF2B5EF4-FFF2-40B4-BE49-F238E27FC236}">
                    <a16:creationId xmlns:a16="http://schemas.microsoft.com/office/drawing/2014/main" id="{B49AD117-412C-421B-90D1-19268ECFA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2" name="Freeform 184">
                <a:extLst>
                  <a:ext uri="{FF2B5EF4-FFF2-40B4-BE49-F238E27FC236}">
                    <a16:creationId xmlns:a16="http://schemas.microsoft.com/office/drawing/2014/main" id="{424EF19F-E71E-488F-B91D-C6ADD4DCA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3" name="Freeform 185">
                <a:extLst>
                  <a:ext uri="{FF2B5EF4-FFF2-40B4-BE49-F238E27FC236}">
                    <a16:creationId xmlns:a16="http://schemas.microsoft.com/office/drawing/2014/main" id="{DEE6361C-4FD2-4BD2-9EDD-819A6E858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4" name="Freeform 186">
                <a:extLst>
                  <a:ext uri="{FF2B5EF4-FFF2-40B4-BE49-F238E27FC236}">
                    <a16:creationId xmlns:a16="http://schemas.microsoft.com/office/drawing/2014/main" id="{B25CC783-C38F-40F1-A3B5-2D8CC436F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5" name="Freeform 187">
                <a:extLst>
                  <a:ext uri="{FF2B5EF4-FFF2-40B4-BE49-F238E27FC236}">
                    <a16:creationId xmlns:a16="http://schemas.microsoft.com/office/drawing/2014/main" id="{583125A0-83C1-46F3-9FF7-EDB18C090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6" name="Freeform 188">
                <a:extLst>
                  <a:ext uri="{FF2B5EF4-FFF2-40B4-BE49-F238E27FC236}">
                    <a16:creationId xmlns:a16="http://schemas.microsoft.com/office/drawing/2014/main" id="{2EB09FF8-F06C-4F98-B220-F9045385A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7" name="Freeform 189">
                <a:extLst>
                  <a:ext uri="{FF2B5EF4-FFF2-40B4-BE49-F238E27FC236}">
                    <a16:creationId xmlns:a16="http://schemas.microsoft.com/office/drawing/2014/main" id="{542A24C4-CD37-41B3-BF4E-5C291E19C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8" name="Freeform 190">
                <a:extLst>
                  <a:ext uri="{FF2B5EF4-FFF2-40B4-BE49-F238E27FC236}">
                    <a16:creationId xmlns:a16="http://schemas.microsoft.com/office/drawing/2014/main" id="{3B44D650-2BE5-4B10-B00E-F48C8FF10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79" name="Freeform 191">
                <a:extLst>
                  <a:ext uri="{FF2B5EF4-FFF2-40B4-BE49-F238E27FC236}">
                    <a16:creationId xmlns:a16="http://schemas.microsoft.com/office/drawing/2014/main" id="{367CCABC-AADC-4E23-9076-E4F4ED5F2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0" name="Freeform 192">
                <a:extLst>
                  <a:ext uri="{FF2B5EF4-FFF2-40B4-BE49-F238E27FC236}">
                    <a16:creationId xmlns:a16="http://schemas.microsoft.com/office/drawing/2014/main" id="{7527C150-8273-48EE-BF34-CD3BD9BA1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1" name="Freeform 193">
                <a:extLst>
                  <a:ext uri="{FF2B5EF4-FFF2-40B4-BE49-F238E27FC236}">
                    <a16:creationId xmlns:a16="http://schemas.microsoft.com/office/drawing/2014/main" id="{DCB008F3-0996-4522-A202-B99A8DE99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2" name="Freeform 194">
                <a:extLst>
                  <a:ext uri="{FF2B5EF4-FFF2-40B4-BE49-F238E27FC236}">
                    <a16:creationId xmlns:a16="http://schemas.microsoft.com/office/drawing/2014/main" id="{C93A744A-D9CB-48B3-A49F-A91F9031A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3" name="Freeform 195">
                <a:extLst>
                  <a:ext uri="{FF2B5EF4-FFF2-40B4-BE49-F238E27FC236}">
                    <a16:creationId xmlns:a16="http://schemas.microsoft.com/office/drawing/2014/main" id="{0B7D7428-E83E-45AA-A0A0-5E0999F74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4" name="Freeform 196">
                <a:extLst>
                  <a:ext uri="{FF2B5EF4-FFF2-40B4-BE49-F238E27FC236}">
                    <a16:creationId xmlns:a16="http://schemas.microsoft.com/office/drawing/2014/main" id="{240A1062-48FD-479B-9046-2BCB99E6C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5" name="Freeform 197">
                <a:extLst>
                  <a:ext uri="{FF2B5EF4-FFF2-40B4-BE49-F238E27FC236}">
                    <a16:creationId xmlns:a16="http://schemas.microsoft.com/office/drawing/2014/main" id="{B5D5F8B5-6D88-420A-B94C-3AB161EEF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6" name="Freeform 198">
                <a:extLst>
                  <a:ext uri="{FF2B5EF4-FFF2-40B4-BE49-F238E27FC236}">
                    <a16:creationId xmlns:a16="http://schemas.microsoft.com/office/drawing/2014/main" id="{EA40A6ED-D9FB-4A8A-81CD-669EC7266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7" name="Freeform 199">
                <a:extLst>
                  <a:ext uri="{FF2B5EF4-FFF2-40B4-BE49-F238E27FC236}">
                    <a16:creationId xmlns:a16="http://schemas.microsoft.com/office/drawing/2014/main" id="{AD90049F-7F6D-4D07-ABA7-A95DD3F60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8" name="Freeform 200">
                <a:extLst>
                  <a:ext uri="{FF2B5EF4-FFF2-40B4-BE49-F238E27FC236}">
                    <a16:creationId xmlns:a16="http://schemas.microsoft.com/office/drawing/2014/main" id="{3B22038E-D89D-4E22-884F-2AD9A788C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89" name="Freeform 201">
                <a:extLst>
                  <a:ext uri="{FF2B5EF4-FFF2-40B4-BE49-F238E27FC236}">
                    <a16:creationId xmlns:a16="http://schemas.microsoft.com/office/drawing/2014/main" id="{21416C08-4EB9-4D95-A22E-B8489A37F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90" name="Freeform 202">
                <a:extLst>
                  <a:ext uri="{FF2B5EF4-FFF2-40B4-BE49-F238E27FC236}">
                    <a16:creationId xmlns:a16="http://schemas.microsoft.com/office/drawing/2014/main" id="{9FE8F31A-F147-4F92-BE4C-E1B0A6BD4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91" name="Freeform 203">
                <a:extLst>
                  <a:ext uri="{FF2B5EF4-FFF2-40B4-BE49-F238E27FC236}">
                    <a16:creationId xmlns:a16="http://schemas.microsoft.com/office/drawing/2014/main" id="{64187B85-4D9A-45B8-B6CE-D763A56BC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192" name="Freeform 204">
                <a:extLst>
                  <a:ext uri="{FF2B5EF4-FFF2-40B4-BE49-F238E27FC236}">
                    <a16:creationId xmlns:a16="http://schemas.microsoft.com/office/drawing/2014/main" id="{8A5FB128-57B6-4DEE-A1C5-E0A0CB66A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166" name="Freeform 304">
              <a:extLst>
                <a:ext uri="{FF2B5EF4-FFF2-40B4-BE49-F238E27FC236}">
                  <a16:creationId xmlns:a16="http://schemas.microsoft.com/office/drawing/2014/main" id="{E848CD9A-F415-4054-968F-EFE534C9B450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D33660B-5EBD-4957-8F0E-5407EF783F29}"/>
              </a:ext>
            </a:extLst>
          </p:cNvPr>
          <p:cNvSpPr/>
          <p:nvPr/>
        </p:nvSpPr>
        <p:spPr>
          <a:xfrm>
            <a:off x="0" y="1153493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168" name="TextBox 33">
            <a:extLst>
              <a:ext uri="{FF2B5EF4-FFF2-40B4-BE49-F238E27FC236}">
                <a16:creationId xmlns:a16="http://schemas.microsoft.com/office/drawing/2014/main" id="{DA5649FD-3B5E-4FC1-9DAC-56E01D037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1309068"/>
            <a:ext cx="579913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dirty="0" err="1">
                <a:solidFill>
                  <a:schemeClr val="bg1"/>
                </a:solidFill>
              </a:rPr>
              <a:t>Бундан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ташқари</a:t>
            </a:r>
            <a:r>
              <a:rPr lang="en-US" altLang="en-US" sz="1600" dirty="0">
                <a:solidFill>
                  <a:schemeClr val="bg1"/>
                </a:solidFill>
              </a:rPr>
              <a:t> o</a:t>
            </a:r>
            <a:r>
              <a:rPr lang="ru-RU" altLang="en-US" sz="1600" dirty="0" err="1">
                <a:solidFill>
                  <a:schemeClr val="bg1"/>
                </a:solidFill>
              </a:rPr>
              <a:t>шк</a:t>
            </a:r>
            <a:r>
              <a:rPr lang="tr-TR" altLang="en-US" sz="1600" dirty="0">
                <a:solidFill>
                  <a:schemeClr val="bg1"/>
                </a:solidFill>
              </a:rPr>
              <a:t>o</a:t>
            </a:r>
            <a:r>
              <a:rPr lang="ru-RU" altLang="en-US" sz="1600" dirty="0" err="1">
                <a:solidFill>
                  <a:schemeClr val="bg1"/>
                </a:solidFill>
              </a:rPr>
              <a:t>ралик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ва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шафф</a:t>
            </a:r>
            <a:r>
              <a:rPr lang="en-US" altLang="en-US" sz="1600" dirty="0">
                <a:solidFill>
                  <a:schemeClr val="bg1"/>
                </a:solidFill>
              </a:rPr>
              <a:t>o</a:t>
            </a:r>
            <a:r>
              <a:rPr lang="ru-RU" altLang="en-US" sz="1600" dirty="0">
                <a:solidFill>
                  <a:schemeClr val="bg1"/>
                </a:solidFill>
              </a:rPr>
              <a:t>флик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жамиятга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давлат</a:t>
            </a:r>
            <a:r>
              <a:rPr lang="tr-TR" altLang="en-US" sz="1600" dirty="0">
                <a:solidFill>
                  <a:schemeClr val="bg1"/>
                </a:solidFill>
              </a:rPr>
              <a:t> o</a:t>
            </a:r>
            <a:r>
              <a:rPr lang="ru-RU" altLang="en-US" sz="1600" dirty="0" err="1">
                <a:solidFill>
                  <a:schemeClr val="bg1"/>
                </a:solidFill>
              </a:rPr>
              <a:t>рганлари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ва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институтларини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наз</a:t>
            </a:r>
            <a:r>
              <a:rPr lang="tr-TR" altLang="en-US" sz="1600" dirty="0">
                <a:solidFill>
                  <a:schemeClr val="bg1"/>
                </a:solidFill>
              </a:rPr>
              <a:t>o</a:t>
            </a:r>
            <a:r>
              <a:rPr lang="ru-RU" altLang="en-US" sz="1600" dirty="0" err="1">
                <a:solidFill>
                  <a:schemeClr val="bg1"/>
                </a:solidFill>
              </a:rPr>
              <a:t>рат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қилиш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имк</a:t>
            </a:r>
            <a:r>
              <a:rPr lang="tr-TR" altLang="en-US" sz="1600" dirty="0">
                <a:solidFill>
                  <a:schemeClr val="bg1"/>
                </a:solidFill>
              </a:rPr>
              <a:t>o</a:t>
            </a:r>
            <a:r>
              <a:rPr lang="ru-RU" altLang="en-US" sz="1600" dirty="0" err="1">
                <a:solidFill>
                  <a:schemeClr val="bg1"/>
                </a:solidFill>
              </a:rPr>
              <a:t>нини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 err="1">
                <a:solidFill>
                  <a:schemeClr val="bg1"/>
                </a:solidFill>
              </a:rPr>
              <a:t>ҳам</a:t>
            </a:r>
            <a:r>
              <a:rPr lang="tr-TR" altLang="en-US" sz="1600" dirty="0">
                <a:solidFill>
                  <a:schemeClr val="bg1"/>
                </a:solidFill>
              </a:rPr>
              <a:t> </a:t>
            </a:r>
            <a:r>
              <a:rPr lang="ru-RU" altLang="en-US" sz="1600" dirty="0">
                <a:solidFill>
                  <a:schemeClr val="bg1"/>
                </a:solidFill>
              </a:rPr>
              <a:t>б</a:t>
            </a:r>
            <a:r>
              <a:rPr lang="tr-TR" altLang="en-US" sz="1600" dirty="0">
                <a:solidFill>
                  <a:schemeClr val="bg1"/>
                </a:solidFill>
              </a:rPr>
              <a:t>e</a:t>
            </a:r>
            <a:r>
              <a:rPr lang="ru-RU" altLang="en-US" sz="1600" dirty="0">
                <a:solidFill>
                  <a:schemeClr val="bg1"/>
                </a:solidFill>
              </a:rPr>
              <a:t>ради</a:t>
            </a:r>
            <a:r>
              <a:rPr lang="tr-TR" altLang="en-US" sz="1600" dirty="0">
                <a:solidFill>
                  <a:schemeClr val="bg1"/>
                </a:solidFill>
              </a:rPr>
              <a:t>.</a:t>
            </a:r>
            <a:endParaRPr lang="ru-RU" altLang="en-US" sz="16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C9F6BF-A5FE-4215-A77A-66629B6A9546}"/>
              </a:ext>
            </a:extLst>
          </p:cNvPr>
          <p:cNvSpPr/>
          <p:nvPr/>
        </p:nvSpPr>
        <p:spPr>
          <a:xfrm>
            <a:off x="315448" y="1523447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0</a:t>
            </a:r>
            <a:r>
              <a:rPr lang="en-US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E414AD9-FC77-497D-ABFB-8C1977036156}"/>
              </a:ext>
            </a:extLst>
          </p:cNvPr>
          <p:cNvSpPr/>
          <p:nvPr/>
        </p:nvSpPr>
        <p:spPr>
          <a:xfrm>
            <a:off x="431800" y="2789104"/>
            <a:ext cx="7416001" cy="33448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рганлари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ўзларининг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арид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жаларини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ширилган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аридлар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эълон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Ушбу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ёрдамида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расида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ҳашаматли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қимматбаҳ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аридлар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бўлса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сарф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аражатларининг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слилигини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кширишлари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“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кист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йўллари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”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миллий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авиак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мпаниясининг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аридлар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жаси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–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ҳттпс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://co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рп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.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узаир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w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айс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.co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ру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/o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ткрйтй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e-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даннй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3"/>
              </a:rPr>
              <a:t>e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сайтида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эълон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қилинган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Шунингд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кист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лия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вазирлиги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нидан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бюдж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ҳақидаги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-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ҳттпс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://o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п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нбудг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.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уз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/e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публи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c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будг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  <a:hlinkClick r:id="rId4"/>
              </a:rPr>
              <a:t>т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адр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сида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кўрсатиб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рилган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изматчиларининг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мадлари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кларацияларини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эълон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яъни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йил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мида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қанча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рдан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пгани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ҳақидаги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тлар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мансабд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имк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ниятларига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қараб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яшаяптими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йўқлигини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имк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ради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Агар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мансабд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x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аражатлари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унинг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дар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мадидан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анча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шиб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тса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ҳуқуқни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муҳ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фаза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рганлари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нидан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e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кшириш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бўлиши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мумкин</a:t>
            </a:r>
            <a:r>
              <a:rPr lang="tr-TR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F706-E82E-4E5D-AFF7-EEF1D6E3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/>
              <a:t>у</a:t>
            </a:r>
            <a:r>
              <a:rPr lang="tr-TR" dirty="0"/>
              <a:t> </a:t>
            </a:r>
            <a:r>
              <a:rPr lang="ru-RU" dirty="0" err="1"/>
              <a:t>нима</a:t>
            </a:r>
            <a:r>
              <a:rPr lang="tr-TR" dirty="0"/>
              <a:t> </a:t>
            </a:r>
            <a:r>
              <a:rPr lang="ru-RU" dirty="0" err="1"/>
              <a:t>учун</a:t>
            </a:r>
            <a:r>
              <a:rPr lang="tr-TR" dirty="0"/>
              <a:t> </a:t>
            </a:r>
            <a:r>
              <a:rPr lang="ru-RU" dirty="0"/>
              <a:t>к</a:t>
            </a:r>
            <a:r>
              <a:rPr lang="tr-TR" dirty="0"/>
              <a:t>e</a:t>
            </a:r>
            <a:r>
              <a:rPr lang="ru-RU" dirty="0"/>
              <a:t>рак</a:t>
            </a:r>
            <a:r>
              <a:rPr lang="tr-TR" dirty="0"/>
              <a:t>?</a:t>
            </a:r>
            <a:r>
              <a:rPr lang="ru-RU" dirty="0"/>
              <a:t> </a:t>
            </a:r>
            <a:r>
              <a:rPr lang="ru-RU" dirty="0">
                <a:latin typeface="+mn-lt"/>
              </a:rPr>
              <a:t> </a:t>
            </a:r>
            <a:endParaRPr lang="en-GB" dirty="0">
              <a:latin typeface="+mn-lt"/>
            </a:endParaRPr>
          </a:p>
        </p:txBody>
      </p:sp>
      <p:grpSp>
        <p:nvGrpSpPr>
          <p:cNvPr id="93187" name="Group 19">
            <a:extLst>
              <a:ext uri="{FF2B5EF4-FFF2-40B4-BE49-F238E27FC236}">
                <a16:creationId xmlns:a16="http://schemas.microsoft.com/office/drawing/2014/main" id="{F5066330-54F0-4B93-A10A-96725CB1938B}"/>
              </a:ext>
            </a:extLst>
          </p:cNvPr>
          <p:cNvGrpSpPr>
            <a:grpSpLocks/>
          </p:cNvGrpSpPr>
          <p:nvPr/>
        </p:nvGrpSpPr>
        <p:grpSpPr bwMode="auto">
          <a:xfrm>
            <a:off x="427038" y="1328738"/>
            <a:ext cx="6203950" cy="717550"/>
            <a:chOff x="443080" y="2679689"/>
            <a:chExt cx="11306008" cy="42993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44572BF-3E77-4F9F-A940-CB30C6720B54}"/>
                </a:ext>
              </a:extLst>
            </p:cNvPr>
            <p:cNvSpPr/>
            <p:nvPr/>
          </p:nvSpPr>
          <p:spPr>
            <a:xfrm>
              <a:off x="636913" y="2729151"/>
              <a:ext cx="11112175" cy="38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0FAAFB3-18E0-4449-8886-8BEE37C91B93}"/>
                </a:ext>
              </a:extLst>
            </p:cNvPr>
            <p:cNvSpPr/>
            <p:nvPr/>
          </p:nvSpPr>
          <p:spPr>
            <a:xfrm>
              <a:off x="443080" y="2679689"/>
              <a:ext cx="11210537" cy="38047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Гуруҳларда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ишлаш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амалий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т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пшириқ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.</a:t>
              </a:r>
              <a:endPara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9B95DE0E-9F07-4DA0-A0DF-B9B6B1961ED4}"/>
              </a:ext>
            </a:extLst>
          </p:cNvPr>
          <p:cNvSpPr txBox="1">
            <a:spLocks/>
          </p:cNvSpPr>
          <p:nvPr/>
        </p:nvSpPr>
        <p:spPr>
          <a:xfrm>
            <a:off x="7458075" y="454025"/>
            <a:ext cx="4302125" cy="7905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defRPr/>
            </a:pPr>
            <a:r>
              <a:rPr lang="ru-RU" sz="1800" dirty="0">
                <a:latin typeface="+mn-lt"/>
              </a:rPr>
              <a:t>Айни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пайтда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Ўзб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>
                <a:latin typeface="+mn-lt"/>
              </a:rPr>
              <a:t>кист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нда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давлат</a:t>
            </a:r>
            <a:r>
              <a:rPr lang="tr-TR" sz="1800" dirty="0">
                <a:latin typeface="+mn-lt"/>
              </a:rPr>
              <a:t> o</a:t>
            </a:r>
            <a:r>
              <a:rPr lang="ru-RU" sz="1800" dirty="0" err="1">
                <a:latin typeface="+mn-lt"/>
              </a:rPr>
              <a:t>рганлари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фа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лиятининг</a:t>
            </a:r>
            <a:r>
              <a:rPr lang="tr-TR" sz="1800" dirty="0">
                <a:latin typeface="+mn-lt"/>
              </a:rPr>
              <a:t> o</a:t>
            </a:r>
            <a:r>
              <a:rPr lang="ru-RU" sz="1800" dirty="0" err="1">
                <a:latin typeface="+mn-lt"/>
              </a:rPr>
              <a:t>чиқлигини</a:t>
            </a:r>
            <a:r>
              <a:rPr lang="tr-TR" sz="1800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ва</a:t>
            </a:r>
            <a:r>
              <a:rPr lang="en-US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шафф</a:t>
            </a:r>
            <a:r>
              <a:rPr lang="en-US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флигини</a:t>
            </a:r>
            <a:r>
              <a:rPr lang="en-US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кучайтириш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устида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иш</a:t>
            </a:r>
            <a:r>
              <a:rPr lang="tr-TR" sz="1800" dirty="0">
                <a:latin typeface="+mn-lt"/>
              </a:rPr>
              <a:t> o</a:t>
            </a:r>
            <a:r>
              <a:rPr lang="ru-RU" sz="1800" dirty="0" err="1">
                <a:latin typeface="+mn-lt"/>
              </a:rPr>
              <a:t>либ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б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рилм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қда</a:t>
            </a:r>
            <a:r>
              <a:rPr lang="tr-TR" sz="1800" dirty="0">
                <a:latin typeface="+mn-lt"/>
              </a:rPr>
              <a:t>.</a:t>
            </a:r>
            <a:endParaRPr lang="en-US" sz="1800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defRPr/>
            </a:pPr>
            <a:r>
              <a:rPr lang="ru-RU" sz="1800" dirty="0" err="1">
                <a:latin typeface="+mn-lt"/>
              </a:rPr>
              <a:t>Пр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зид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нт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қар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рида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давлат</a:t>
            </a:r>
            <a:r>
              <a:rPr lang="tr-TR" sz="1800" dirty="0">
                <a:latin typeface="+mn-lt"/>
              </a:rPr>
              <a:t> o</a:t>
            </a:r>
            <a:r>
              <a:rPr lang="ru-RU" sz="1800" dirty="0" err="1">
                <a:latin typeface="+mn-lt"/>
              </a:rPr>
              <a:t>рганлари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фа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лиятининг</a:t>
            </a:r>
            <a:r>
              <a:rPr lang="tr-TR" sz="1800" dirty="0">
                <a:latin typeface="+mn-lt"/>
              </a:rPr>
              <a:t> o</a:t>
            </a:r>
            <a:r>
              <a:rPr lang="ru-RU" sz="1800" dirty="0" err="1">
                <a:latin typeface="+mn-lt"/>
              </a:rPr>
              <a:t>чиқлиги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ва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шафф</a:t>
            </a:r>
            <a:r>
              <a:rPr lang="en-US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флигини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баҳ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лаш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м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з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нлари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б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лгиланган</a:t>
            </a:r>
            <a:r>
              <a:rPr lang="tr-TR" sz="1800" dirty="0">
                <a:latin typeface="+mn-lt"/>
              </a:rPr>
              <a:t>.</a:t>
            </a:r>
            <a:endParaRPr lang="en-US" sz="1800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defRPr/>
            </a:pPr>
            <a:r>
              <a:rPr lang="ru-RU" sz="1800" dirty="0" err="1">
                <a:latin typeface="+mn-lt"/>
              </a:rPr>
              <a:t>Ўқитувчи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ўқувчилар</a:t>
            </a:r>
            <a:r>
              <a:rPr lang="en-US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т</a:t>
            </a:r>
            <a:r>
              <a:rPr lang="en-US" sz="1800" dirty="0">
                <a:latin typeface="+mn-lt"/>
              </a:rPr>
              <a:t>o</a:t>
            </a:r>
            <a:r>
              <a:rPr lang="ru-RU" sz="1800" dirty="0">
                <a:latin typeface="+mn-lt"/>
              </a:rPr>
              <a:t>м</a:t>
            </a:r>
            <a:r>
              <a:rPr lang="en-US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нидан</a:t>
            </a:r>
            <a:r>
              <a:rPr lang="en-US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кўрсатилган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м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з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нларга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м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>
                <a:latin typeface="+mn-lt"/>
              </a:rPr>
              <a:t>с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к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ладиган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м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з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нларнинг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бир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қисмини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б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риши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мумкин</a:t>
            </a:r>
            <a:r>
              <a:rPr lang="tr-TR" sz="1800" dirty="0">
                <a:latin typeface="+mn-lt"/>
              </a:rPr>
              <a:t>. </a:t>
            </a:r>
            <a:endParaRPr lang="en-US" sz="1800" dirty="0"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defRPr/>
            </a:pPr>
            <a:r>
              <a:rPr lang="tr-TR" sz="1800" dirty="0">
                <a:latin typeface="+mn-lt"/>
              </a:rPr>
              <a:t>(</a:t>
            </a:r>
            <a:r>
              <a:rPr lang="ru-RU" sz="1800" dirty="0" err="1">
                <a:latin typeface="+mn-lt"/>
              </a:rPr>
              <a:t>Пр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зид</a:t>
            </a:r>
            <a:r>
              <a:rPr lang="tr-TR" sz="1800" dirty="0">
                <a:latin typeface="+mn-lt"/>
              </a:rPr>
              <a:t>e</a:t>
            </a:r>
            <a:r>
              <a:rPr lang="ru-RU" sz="1800" dirty="0" err="1">
                <a:latin typeface="+mn-lt"/>
              </a:rPr>
              <a:t>нтнинг</a:t>
            </a:r>
            <a:r>
              <a:rPr lang="tr-TR" sz="1800" dirty="0">
                <a:latin typeface="+mn-lt"/>
              </a:rPr>
              <a:t> “</a:t>
            </a:r>
            <a:r>
              <a:rPr lang="ru-RU" sz="1800" dirty="0" err="1">
                <a:latin typeface="+mn-lt"/>
              </a:rPr>
              <a:t>давлат</a:t>
            </a:r>
            <a:r>
              <a:rPr lang="tr-TR" sz="1800" dirty="0">
                <a:latin typeface="+mn-lt"/>
              </a:rPr>
              <a:t> o</a:t>
            </a:r>
            <a:r>
              <a:rPr lang="ru-RU" sz="1800" dirty="0" err="1">
                <a:latin typeface="+mn-lt"/>
              </a:rPr>
              <a:t>рганлари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ва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ташкил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тлари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фа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лияти</a:t>
            </a:r>
            <a:r>
              <a:rPr lang="tr-TR" sz="1800" dirty="0">
                <a:latin typeface="+mn-lt"/>
              </a:rPr>
              <a:t> o</a:t>
            </a:r>
            <a:r>
              <a:rPr lang="ru-RU" sz="1800" dirty="0" err="1">
                <a:latin typeface="+mn-lt"/>
              </a:rPr>
              <a:t>чиқлиги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даражасини</a:t>
            </a:r>
            <a:r>
              <a:rPr lang="tr-TR" sz="1800" dirty="0">
                <a:latin typeface="+mn-lt"/>
              </a:rPr>
              <a:t> o</a:t>
            </a:r>
            <a:r>
              <a:rPr lang="ru-RU" sz="1800" dirty="0" err="1">
                <a:latin typeface="+mn-lt"/>
              </a:rPr>
              <a:t>шириш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ва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баҳ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лаш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тизимини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ж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рий</a:t>
            </a:r>
            <a:r>
              <a:rPr lang="tr-TR" sz="1800" dirty="0">
                <a:latin typeface="+mn-lt"/>
              </a:rPr>
              <a:t> </a:t>
            </a:r>
            <a:r>
              <a:rPr lang="uz-Cyrl-UZ" sz="1800">
                <a:latin typeface="+mn-lt"/>
              </a:rPr>
              <a:t>э</a:t>
            </a:r>
            <a:r>
              <a:rPr lang="ru-RU" sz="1800">
                <a:latin typeface="+mn-lt"/>
              </a:rPr>
              <a:t>тиш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>
                <a:latin typeface="+mn-lt"/>
              </a:rPr>
              <a:t>ч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ра</a:t>
            </a:r>
            <a:r>
              <a:rPr lang="tr-TR" sz="1800" dirty="0">
                <a:latin typeface="+mn-lt"/>
              </a:rPr>
              <a:t>-</a:t>
            </a:r>
            <a:r>
              <a:rPr lang="ru-RU" sz="1800" dirty="0" err="1">
                <a:latin typeface="+mn-lt"/>
              </a:rPr>
              <a:t>тадбирлари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тўғрисида</a:t>
            </a:r>
            <a:r>
              <a:rPr lang="tr-TR" sz="1800" dirty="0">
                <a:latin typeface="+mn-lt"/>
              </a:rPr>
              <a:t>”</a:t>
            </a:r>
            <a:r>
              <a:rPr lang="ru-RU" sz="1800" dirty="0" err="1">
                <a:latin typeface="+mn-lt"/>
              </a:rPr>
              <a:t>ги</a:t>
            </a:r>
            <a:r>
              <a:rPr lang="tr-TR" sz="1800" dirty="0">
                <a:latin typeface="+mn-lt"/>
              </a:rPr>
              <a:t> 2022-</a:t>
            </a:r>
            <a:r>
              <a:rPr lang="ru-RU" sz="1800" dirty="0" err="1">
                <a:latin typeface="+mn-lt"/>
              </a:rPr>
              <a:t>йил</a:t>
            </a:r>
            <a:r>
              <a:rPr lang="tr-TR" sz="1800" dirty="0">
                <a:latin typeface="+mn-lt"/>
              </a:rPr>
              <a:t> 14-</a:t>
            </a:r>
            <a:r>
              <a:rPr lang="ru-RU" sz="1800" dirty="0" err="1">
                <a:latin typeface="+mn-lt"/>
              </a:rPr>
              <a:t>июндаги</a:t>
            </a:r>
            <a:r>
              <a:rPr lang="tr-TR" sz="1800" dirty="0">
                <a:latin typeface="+mn-lt"/>
              </a:rPr>
              <a:t> 154-</a:t>
            </a:r>
            <a:r>
              <a:rPr lang="ru-RU" sz="1800" dirty="0">
                <a:latin typeface="+mn-lt"/>
              </a:rPr>
              <a:t>с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н</a:t>
            </a:r>
            <a:r>
              <a:rPr lang="tr-TR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қар</a:t>
            </a:r>
            <a:r>
              <a:rPr lang="tr-TR" sz="1800" dirty="0">
                <a:latin typeface="+mn-lt"/>
              </a:rPr>
              <a:t>o</a:t>
            </a:r>
            <a:r>
              <a:rPr lang="ru-RU" sz="1800" dirty="0" err="1">
                <a:latin typeface="+mn-lt"/>
              </a:rPr>
              <a:t>ри</a:t>
            </a:r>
            <a:r>
              <a:rPr lang="tr-TR" sz="1800" dirty="0">
                <a:latin typeface="+mn-lt"/>
              </a:rPr>
              <a:t>, </a:t>
            </a:r>
            <a:r>
              <a:rPr lang="ru-RU" sz="1800" dirty="0" err="1">
                <a:latin typeface="+mn-lt"/>
              </a:rPr>
              <a:t>ҳттпс</a:t>
            </a:r>
            <a:r>
              <a:rPr lang="tr-TR" sz="1800" dirty="0">
                <a:latin typeface="+mn-lt"/>
              </a:rPr>
              <a:t>://</a:t>
            </a:r>
            <a:r>
              <a:rPr lang="ru-RU" sz="1800" dirty="0">
                <a:latin typeface="+mn-lt"/>
              </a:rPr>
              <a:t>л</a:t>
            </a:r>
            <a:r>
              <a:rPr lang="tr-TR" sz="1800" dirty="0">
                <a:latin typeface="+mn-lt"/>
              </a:rPr>
              <a:t>ex.</a:t>
            </a:r>
            <a:r>
              <a:rPr lang="ru-RU" sz="1800" dirty="0">
                <a:latin typeface="+mn-lt"/>
              </a:rPr>
              <a:t>уз</a:t>
            </a:r>
            <a:r>
              <a:rPr lang="tr-TR" sz="1800" dirty="0">
                <a:latin typeface="+mn-lt"/>
              </a:rPr>
              <a:t>/</a:t>
            </a:r>
            <a:r>
              <a:rPr lang="ru-RU" sz="1800" dirty="0">
                <a:latin typeface="+mn-lt"/>
              </a:rPr>
              <a:t>уз</a:t>
            </a:r>
            <a:r>
              <a:rPr lang="tr-TR" sz="1800" dirty="0">
                <a:latin typeface="+mn-lt"/>
              </a:rPr>
              <a:t>/</a:t>
            </a:r>
            <a:r>
              <a:rPr lang="ru-RU" sz="1800" dirty="0" err="1">
                <a:latin typeface="+mn-lt"/>
              </a:rPr>
              <a:t>д</a:t>
            </a:r>
            <a:r>
              <a:rPr lang="tr-TR" sz="1800" dirty="0">
                <a:latin typeface="+mn-lt"/>
              </a:rPr>
              <a:t>oc</a:t>
            </a:r>
            <a:r>
              <a:rPr lang="ru-RU" sz="1800" dirty="0">
                <a:latin typeface="+mn-lt"/>
              </a:rPr>
              <a:t>с</a:t>
            </a:r>
            <a:r>
              <a:rPr lang="tr-TR" sz="1800" dirty="0">
                <a:latin typeface="+mn-lt"/>
              </a:rPr>
              <a:t>/ 6066514)</a:t>
            </a:r>
            <a:endParaRPr lang="ru-RU" sz="1800" b="1" dirty="0">
              <a:latin typeface="+mn-lt"/>
            </a:endParaRPr>
          </a:p>
        </p:txBody>
      </p:sp>
      <p:sp>
        <p:nvSpPr>
          <p:cNvPr id="93196" name="Freeform 1203">
            <a:extLst>
              <a:ext uri="{FF2B5EF4-FFF2-40B4-BE49-F238E27FC236}">
                <a16:creationId xmlns:a16="http://schemas.microsoft.com/office/drawing/2014/main" id="{E2AD5EF8-264F-4E62-B49E-B596DEA1E7B7}"/>
              </a:ext>
            </a:extLst>
          </p:cNvPr>
          <p:cNvSpPr>
            <a:spLocks/>
          </p:cNvSpPr>
          <p:nvPr/>
        </p:nvSpPr>
        <p:spPr bwMode="auto">
          <a:xfrm rot="21393801">
            <a:off x="8765914" y="5997175"/>
            <a:ext cx="1338348" cy="970837"/>
          </a:xfrm>
          <a:custGeom>
            <a:avLst/>
            <a:gdLst>
              <a:gd name="T0" fmla="*/ 2147483647 w 400"/>
              <a:gd name="T1" fmla="*/ 2147483647 h 290"/>
              <a:gd name="T2" fmla="*/ 2147483647 w 400"/>
              <a:gd name="T3" fmla="*/ 2147483647 h 290"/>
              <a:gd name="T4" fmla="*/ 0 w 400"/>
              <a:gd name="T5" fmla="*/ 2147483647 h 290"/>
              <a:gd name="T6" fmla="*/ 2147483647 w 400"/>
              <a:gd name="T7" fmla="*/ 0 h 290"/>
              <a:gd name="T8" fmla="*/ 2147483647 w 400"/>
              <a:gd name="T9" fmla="*/ 2147483647 h 2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0"/>
              <a:gd name="T16" fmla="*/ 0 h 290"/>
              <a:gd name="T17" fmla="*/ 400 w 400"/>
              <a:gd name="T18" fmla="*/ 290 h 2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0" h="290">
                <a:moveTo>
                  <a:pt x="400" y="238"/>
                </a:moveTo>
                <a:lnTo>
                  <a:pt x="34" y="290"/>
                </a:lnTo>
                <a:lnTo>
                  <a:pt x="0" y="54"/>
                </a:lnTo>
                <a:lnTo>
                  <a:pt x="366" y="0"/>
                </a:lnTo>
                <a:lnTo>
                  <a:pt x="400" y="238"/>
                </a:lnTo>
                <a:close/>
              </a:path>
            </a:pathLst>
          </a:custGeom>
          <a:solidFill>
            <a:srgbClr val="6263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7" name="Freeform 1204">
            <a:extLst>
              <a:ext uri="{FF2B5EF4-FFF2-40B4-BE49-F238E27FC236}">
                <a16:creationId xmlns:a16="http://schemas.microsoft.com/office/drawing/2014/main" id="{A9A484A0-2926-463F-AAC1-1BDC696B3CF0}"/>
              </a:ext>
            </a:extLst>
          </p:cNvPr>
          <p:cNvSpPr>
            <a:spLocks/>
          </p:cNvSpPr>
          <p:nvPr/>
        </p:nvSpPr>
        <p:spPr bwMode="auto">
          <a:xfrm rot="21393801">
            <a:off x="8715888" y="6304033"/>
            <a:ext cx="127143" cy="66955"/>
          </a:xfrm>
          <a:custGeom>
            <a:avLst/>
            <a:gdLst>
              <a:gd name="T0" fmla="*/ 2147483647 w 19"/>
              <a:gd name="T1" fmla="*/ 2147483647 h 10"/>
              <a:gd name="T2" fmla="*/ 2147483647 w 19"/>
              <a:gd name="T3" fmla="*/ 2147483647 h 10"/>
              <a:gd name="T4" fmla="*/ 0 w 19"/>
              <a:gd name="T5" fmla="*/ 2147483647 h 10"/>
              <a:gd name="T6" fmla="*/ 2147483647 w 19"/>
              <a:gd name="T7" fmla="*/ 2147483647 h 10"/>
              <a:gd name="T8" fmla="*/ 2147483647 w 19"/>
              <a:gd name="T9" fmla="*/ 0 h 10"/>
              <a:gd name="T10" fmla="*/ 2147483647 w 19"/>
              <a:gd name="T11" fmla="*/ 2147483647 h 10"/>
              <a:gd name="T12" fmla="*/ 2147483647 w 19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0"/>
              <a:gd name="T23" fmla="*/ 19 w 19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0">
                <a:moveTo>
                  <a:pt x="15" y="8"/>
                </a:moveTo>
                <a:cubicBezTo>
                  <a:pt x="5" y="10"/>
                  <a:pt x="5" y="10"/>
                  <a:pt x="5" y="10"/>
                </a:cubicBezTo>
                <a:cubicBezTo>
                  <a:pt x="3" y="10"/>
                  <a:pt x="1" y="8"/>
                  <a:pt x="0" y="6"/>
                </a:cubicBezTo>
                <a:cubicBezTo>
                  <a:pt x="0" y="4"/>
                  <a:pt x="2" y="2"/>
                  <a:pt x="4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6" y="0"/>
                  <a:pt x="18" y="1"/>
                  <a:pt x="18" y="4"/>
                </a:cubicBezTo>
                <a:cubicBezTo>
                  <a:pt x="19" y="6"/>
                  <a:pt x="17" y="8"/>
                  <a:pt x="15" y="8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8" name="Freeform 1205">
            <a:extLst>
              <a:ext uri="{FF2B5EF4-FFF2-40B4-BE49-F238E27FC236}">
                <a16:creationId xmlns:a16="http://schemas.microsoft.com/office/drawing/2014/main" id="{3B5E6770-29FD-4902-B637-365299754FE1}"/>
              </a:ext>
            </a:extLst>
          </p:cNvPr>
          <p:cNvSpPr>
            <a:spLocks/>
          </p:cNvSpPr>
          <p:nvPr/>
        </p:nvSpPr>
        <p:spPr bwMode="auto">
          <a:xfrm rot="21393801">
            <a:off x="8735669" y="6410165"/>
            <a:ext cx="127143" cy="66955"/>
          </a:xfrm>
          <a:custGeom>
            <a:avLst/>
            <a:gdLst>
              <a:gd name="T0" fmla="*/ 2147483647 w 19"/>
              <a:gd name="T1" fmla="*/ 2147483647 h 10"/>
              <a:gd name="T2" fmla="*/ 2147483647 w 19"/>
              <a:gd name="T3" fmla="*/ 2147483647 h 10"/>
              <a:gd name="T4" fmla="*/ 2147483647 w 19"/>
              <a:gd name="T5" fmla="*/ 2147483647 h 10"/>
              <a:gd name="T6" fmla="*/ 2147483647 w 19"/>
              <a:gd name="T7" fmla="*/ 2147483647 h 10"/>
              <a:gd name="T8" fmla="*/ 2147483647 w 19"/>
              <a:gd name="T9" fmla="*/ 2147483647 h 10"/>
              <a:gd name="T10" fmla="*/ 2147483647 w 19"/>
              <a:gd name="T11" fmla="*/ 2147483647 h 10"/>
              <a:gd name="T12" fmla="*/ 2147483647 w 19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0"/>
              <a:gd name="T23" fmla="*/ 19 w 19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0">
                <a:moveTo>
                  <a:pt x="15" y="8"/>
                </a:moveTo>
                <a:cubicBezTo>
                  <a:pt x="5" y="10"/>
                  <a:pt x="5" y="10"/>
                  <a:pt x="5" y="10"/>
                </a:cubicBezTo>
                <a:cubicBezTo>
                  <a:pt x="3" y="10"/>
                  <a:pt x="1" y="9"/>
                  <a:pt x="1" y="7"/>
                </a:cubicBezTo>
                <a:cubicBezTo>
                  <a:pt x="0" y="4"/>
                  <a:pt x="2" y="2"/>
                  <a:pt x="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6" y="0"/>
                  <a:pt x="18" y="2"/>
                  <a:pt x="19" y="4"/>
                </a:cubicBezTo>
                <a:cubicBezTo>
                  <a:pt x="19" y="6"/>
                  <a:pt x="17" y="8"/>
                  <a:pt x="15" y="8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Freeform 1206">
            <a:extLst>
              <a:ext uri="{FF2B5EF4-FFF2-40B4-BE49-F238E27FC236}">
                <a16:creationId xmlns:a16="http://schemas.microsoft.com/office/drawing/2014/main" id="{FF4A842C-5D09-41AD-BD20-99119043A30E}"/>
              </a:ext>
            </a:extLst>
          </p:cNvPr>
          <p:cNvSpPr>
            <a:spLocks/>
          </p:cNvSpPr>
          <p:nvPr/>
        </p:nvSpPr>
        <p:spPr bwMode="auto">
          <a:xfrm rot="21393801">
            <a:off x="8762537" y="6522780"/>
            <a:ext cx="120451" cy="66955"/>
          </a:xfrm>
          <a:custGeom>
            <a:avLst/>
            <a:gdLst>
              <a:gd name="T0" fmla="*/ 2147483647 w 18"/>
              <a:gd name="T1" fmla="*/ 2147483647 h 10"/>
              <a:gd name="T2" fmla="*/ 2147483647 w 18"/>
              <a:gd name="T3" fmla="*/ 2147483647 h 10"/>
              <a:gd name="T4" fmla="*/ 0 w 18"/>
              <a:gd name="T5" fmla="*/ 2147483647 h 10"/>
              <a:gd name="T6" fmla="*/ 2147483647 w 18"/>
              <a:gd name="T7" fmla="*/ 2147483647 h 10"/>
              <a:gd name="T8" fmla="*/ 2147483647 w 18"/>
              <a:gd name="T9" fmla="*/ 0 h 10"/>
              <a:gd name="T10" fmla="*/ 2147483647 w 18"/>
              <a:gd name="T11" fmla="*/ 2147483647 h 10"/>
              <a:gd name="T12" fmla="*/ 2147483647 w 18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0"/>
              <a:gd name="T23" fmla="*/ 18 w 18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0">
                <a:moveTo>
                  <a:pt x="15" y="8"/>
                </a:moveTo>
                <a:cubicBezTo>
                  <a:pt x="5" y="9"/>
                  <a:pt x="5" y="9"/>
                  <a:pt x="5" y="9"/>
                </a:cubicBezTo>
                <a:cubicBezTo>
                  <a:pt x="3" y="10"/>
                  <a:pt x="1" y="8"/>
                  <a:pt x="0" y="6"/>
                </a:cubicBezTo>
                <a:cubicBezTo>
                  <a:pt x="0" y="4"/>
                  <a:pt x="1" y="2"/>
                  <a:pt x="4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6" y="0"/>
                  <a:pt x="18" y="1"/>
                  <a:pt x="18" y="3"/>
                </a:cubicBezTo>
                <a:cubicBezTo>
                  <a:pt x="18" y="6"/>
                  <a:pt x="17" y="8"/>
                  <a:pt x="15" y="8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0" name="Freeform 1207">
            <a:extLst>
              <a:ext uri="{FF2B5EF4-FFF2-40B4-BE49-F238E27FC236}">
                <a16:creationId xmlns:a16="http://schemas.microsoft.com/office/drawing/2014/main" id="{8F66F89B-3C42-48DB-9C7E-723F80641E7E}"/>
              </a:ext>
            </a:extLst>
          </p:cNvPr>
          <p:cNvSpPr>
            <a:spLocks/>
          </p:cNvSpPr>
          <p:nvPr/>
        </p:nvSpPr>
        <p:spPr bwMode="auto">
          <a:xfrm rot="21393801">
            <a:off x="8782312" y="6628712"/>
            <a:ext cx="127143" cy="66955"/>
          </a:xfrm>
          <a:custGeom>
            <a:avLst/>
            <a:gdLst>
              <a:gd name="T0" fmla="*/ 2147483647 w 19"/>
              <a:gd name="T1" fmla="*/ 2147483647 h 10"/>
              <a:gd name="T2" fmla="*/ 2147483647 w 19"/>
              <a:gd name="T3" fmla="*/ 2147483647 h 10"/>
              <a:gd name="T4" fmla="*/ 2147483647 w 19"/>
              <a:gd name="T5" fmla="*/ 2147483647 h 10"/>
              <a:gd name="T6" fmla="*/ 2147483647 w 19"/>
              <a:gd name="T7" fmla="*/ 2147483647 h 10"/>
              <a:gd name="T8" fmla="*/ 2147483647 w 19"/>
              <a:gd name="T9" fmla="*/ 2147483647 h 10"/>
              <a:gd name="T10" fmla="*/ 2147483647 w 19"/>
              <a:gd name="T11" fmla="*/ 2147483647 h 10"/>
              <a:gd name="T12" fmla="*/ 2147483647 w 19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0"/>
              <a:gd name="T23" fmla="*/ 19 w 19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0">
                <a:moveTo>
                  <a:pt x="15" y="8"/>
                </a:moveTo>
                <a:cubicBezTo>
                  <a:pt x="5" y="10"/>
                  <a:pt x="5" y="10"/>
                  <a:pt x="5" y="10"/>
                </a:cubicBezTo>
                <a:cubicBezTo>
                  <a:pt x="3" y="10"/>
                  <a:pt x="1" y="9"/>
                  <a:pt x="1" y="7"/>
                </a:cubicBezTo>
                <a:cubicBezTo>
                  <a:pt x="0" y="4"/>
                  <a:pt x="2" y="2"/>
                  <a:pt x="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6" y="0"/>
                  <a:pt x="18" y="2"/>
                  <a:pt x="18" y="4"/>
                </a:cubicBezTo>
                <a:cubicBezTo>
                  <a:pt x="19" y="6"/>
                  <a:pt x="17" y="8"/>
                  <a:pt x="15" y="8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1" name="Freeform 1208">
            <a:extLst>
              <a:ext uri="{FF2B5EF4-FFF2-40B4-BE49-F238E27FC236}">
                <a16:creationId xmlns:a16="http://schemas.microsoft.com/office/drawing/2014/main" id="{CF68A76A-C6E8-4302-A92B-DEA5D7EBC016}"/>
              </a:ext>
            </a:extLst>
          </p:cNvPr>
          <p:cNvSpPr>
            <a:spLocks/>
          </p:cNvSpPr>
          <p:nvPr/>
        </p:nvSpPr>
        <p:spPr bwMode="auto">
          <a:xfrm rot="21393801">
            <a:off x="8809181" y="6741325"/>
            <a:ext cx="120451" cy="66955"/>
          </a:xfrm>
          <a:custGeom>
            <a:avLst/>
            <a:gdLst>
              <a:gd name="T0" fmla="*/ 2147483647 w 18"/>
              <a:gd name="T1" fmla="*/ 2147483647 h 10"/>
              <a:gd name="T2" fmla="*/ 2147483647 w 18"/>
              <a:gd name="T3" fmla="*/ 2147483647 h 10"/>
              <a:gd name="T4" fmla="*/ 0 w 18"/>
              <a:gd name="T5" fmla="*/ 2147483647 h 10"/>
              <a:gd name="T6" fmla="*/ 2147483647 w 18"/>
              <a:gd name="T7" fmla="*/ 2147483647 h 10"/>
              <a:gd name="T8" fmla="*/ 2147483647 w 18"/>
              <a:gd name="T9" fmla="*/ 0 h 10"/>
              <a:gd name="T10" fmla="*/ 2147483647 w 18"/>
              <a:gd name="T11" fmla="*/ 2147483647 h 10"/>
              <a:gd name="T12" fmla="*/ 2147483647 w 18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0"/>
              <a:gd name="T23" fmla="*/ 18 w 18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0">
                <a:moveTo>
                  <a:pt x="15" y="8"/>
                </a:moveTo>
                <a:cubicBezTo>
                  <a:pt x="5" y="9"/>
                  <a:pt x="5" y="9"/>
                  <a:pt x="5" y="9"/>
                </a:cubicBezTo>
                <a:cubicBezTo>
                  <a:pt x="2" y="10"/>
                  <a:pt x="0" y="8"/>
                  <a:pt x="0" y="6"/>
                </a:cubicBezTo>
                <a:cubicBezTo>
                  <a:pt x="0" y="4"/>
                  <a:pt x="1" y="2"/>
                  <a:pt x="3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6" y="0"/>
                  <a:pt x="18" y="1"/>
                  <a:pt x="18" y="3"/>
                </a:cubicBezTo>
                <a:cubicBezTo>
                  <a:pt x="18" y="6"/>
                  <a:pt x="17" y="8"/>
                  <a:pt x="15" y="8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2" name="Freeform 1209">
            <a:extLst>
              <a:ext uri="{FF2B5EF4-FFF2-40B4-BE49-F238E27FC236}">
                <a16:creationId xmlns:a16="http://schemas.microsoft.com/office/drawing/2014/main" id="{8B8A0AE6-B788-49FC-9F40-BF12AD9A4881}"/>
              </a:ext>
            </a:extLst>
          </p:cNvPr>
          <p:cNvSpPr>
            <a:spLocks/>
          </p:cNvSpPr>
          <p:nvPr/>
        </p:nvSpPr>
        <p:spPr bwMode="auto">
          <a:xfrm rot="21393801">
            <a:off x="8828956" y="6847257"/>
            <a:ext cx="127143" cy="66955"/>
          </a:xfrm>
          <a:custGeom>
            <a:avLst/>
            <a:gdLst>
              <a:gd name="T0" fmla="*/ 2147483647 w 19"/>
              <a:gd name="T1" fmla="*/ 2147483647 h 10"/>
              <a:gd name="T2" fmla="*/ 2147483647 w 19"/>
              <a:gd name="T3" fmla="*/ 2147483647 h 10"/>
              <a:gd name="T4" fmla="*/ 0 w 19"/>
              <a:gd name="T5" fmla="*/ 2147483647 h 10"/>
              <a:gd name="T6" fmla="*/ 2147483647 w 19"/>
              <a:gd name="T7" fmla="*/ 2147483647 h 10"/>
              <a:gd name="T8" fmla="*/ 2147483647 w 19"/>
              <a:gd name="T9" fmla="*/ 0 h 10"/>
              <a:gd name="T10" fmla="*/ 2147483647 w 19"/>
              <a:gd name="T11" fmla="*/ 2147483647 h 10"/>
              <a:gd name="T12" fmla="*/ 2147483647 w 19"/>
              <a:gd name="T13" fmla="*/ 2147483647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10"/>
              <a:gd name="T23" fmla="*/ 19 w 19"/>
              <a:gd name="T24" fmla="*/ 10 h 1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10">
                <a:moveTo>
                  <a:pt x="15" y="8"/>
                </a:moveTo>
                <a:cubicBezTo>
                  <a:pt x="5" y="10"/>
                  <a:pt x="5" y="10"/>
                  <a:pt x="5" y="10"/>
                </a:cubicBezTo>
                <a:cubicBezTo>
                  <a:pt x="3" y="10"/>
                  <a:pt x="1" y="9"/>
                  <a:pt x="0" y="6"/>
                </a:cubicBezTo>
                <a:cubicBezTo>
                  <a:pt x="0" y="4"/>
                  <a:pt x="2" y="2"/>
                  <a:pt x="4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6" y="0"/>
                  <a:pt x="18" y="2"/>
                  <a:pt x="18" y="4"/>
                </a:cubicBezTo>
                <a:cubicBezTo>
                  <a:pt x="19" y="6"/>
                  <a:pt x="17" y="8"/>
                  <a:pt x="15" y="8"/>
                </a:cubicBezTo>
                <a:close/>
              </a:path>
            </a:pathLst>
          </a:custGeom>
          <a:solidFill>
            <a:srgbClr val="F99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Freeform 1211">
            <a:extLst>
              <a:ext uri="{FF2B5EF4-FFF2-40B4-BE49-F238E27FC236}">
                <a16:creationId xmlns:a16="http://schemas.microsoft.com/office/drawing/2014/main" id="{B5429A60-2DB9-4991-A72F-8AF09C935FA4}"/>
              </a:ext>
            </a:extLst>
          </p:cNvPr>
          <p:cNvSpPr>
            <a:spLocks/>
          </p:cNvSpPr>
          <p:nvPr/>
        </p:nvSpPr>
        <p:spPr bwMode="auto">
          <a:xfrm rot="21393801">
            <a:off x="9012236" y="6164799"/>
            <a:ext cx="823084" cy="147299"/>
          </a:xfrm>
          <a:custGeom>
            <a:avLst/>
            <a:gdLst>
              <a:gd name="T0" fmla="*/ 2147483647 w 246"/>
              <a:gd name="T1" fmla="*/ 2147483647 h 44"/>
              <a:gd name="T2" fmla="*/ 2147483647 w 246"/>
              <a:gd name="T3" fmla="*/ 2147483647 h 44"/>
              <a:gd name="T4" fmla="*/ 0 w 246"/>
              <a:gd name="T5" fmla="*/ 2147483647 h 44"/>
              <a:gd name="T6" fmla="*/ 2147483647 w 246"/>
              <a:gd name="T7" fmla="*/ 0 h 44"/>
              <a:gd name="T8" fmla="*/ 2147483647 w 246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44"/>
              <a:gd name="T17" fmla="*/ 246 w 246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44">
                <a:moveTo>
                  <a:pt x="246" y="8"/>
                </a:moveTo>
                <a:lnTo>
                  <a:pt x="2" y="44"/>
                </a:lnTo>
                <a:lnTo>
                  <a:pt x="0" y="36"/>
                </a:lnTo>
                <a:lnTo>
                  <a:pt x="244" y="0"/>
                </a:lnTo>
                <a:lnTo>
                  <a:pt x="246" y="8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4" name="Freeform 1212">
            <a:extLst>
              <a:ext uri="{FF2B5EF4-FFF2-40B4-BE49-F238E27FC236}">
                <a16:creationId xmlns:a16="http://schemas.microsoft.com/office/drawing/2014/main" id="{0A093F9F-8179-41E0-A636-DC0602FD529B}"/>
              </a:ext>
            </a:extLst>
          </p:cNvPr>
          <p:cNvSpPr>
            <a:spLocks/>
          </p:cNvSpPr>
          <p:nvPr/>
        </p:nvSpPr>
        <p:spPr bwMode="auto">
          <a:xfrm rot="21393801">
            <a:off x="9031214" y="6257565"/>
            <a:ext cx="823084" cy="147299"/>
          </a:xfrm>
          <a:custGeom>
            <a:avLst/>
            <a:gdLst>
              <a:gd name="T0" fmla="*/ 2147483647 w 246"/>
              <a:gd name="T1" fmla="*/ 2147483647 h 44"/>
              <a:gd name="T2" fmla="*/ 2147483647 w 246"/>
              <a:gd name="T3" fmla="*/ 2147483647 h 44"/>
              <a:gd name="T4" fmla="*/ 0 w 246"/>
              <a:gd name="T5" fmla="*/ 2147483647 h 44"/>
              <a:gd name="T6" fmla="*/ 2147483647 w 246"/>
              <a:gd name="T7" fmla="*/ 0 h 44"/>
              <a:gd name="T8" fmla="*/ 2147483647 w 246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44"/>
              <a:gd name="T17" fmla="*/ 246 w 246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44">
                <a:moveTo>
                  <a:pt x="246" y="8"/>
                </a:moveTo>
                <a:lnTo>
                  <a:pt x="2" y="44"/>
                </a:lnTo>
                <a:lnTo>
                  <a:pt x="0" y="36"/>
                </a:lnTo>
                <a:lnTo>
                  <a:pt x="244" y="0"/>
                </a:lnTo>
                <a:lnTo>
                  <a:pt x="246" y="8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5" name="Freeform 1213">
            <a:extLst>
              <a:ext uri="{FF2B5EF4-FFF2-40B4-BE49-F238E27FC236}">
                <a16:creationId xmlns:a16="http://schemas.microsoft.com/office/drawing/2014/main" id="{B8A4CE3A-6F86-48D2-8A7A-1BC676A78E3C}"/>
              </a:ext>
            </a:extLst>
          </p:cNvPr>
          <p:cNvSpPr>
            <a:spLocks/>
          </p:cNvSpPr>
          <p:nvPr/>
        </p:nvSpPr>
        <p:spPr bwMode="auto">
          <a:xfrm rot="21393801">
            <a:off x="9050595" y="6357014"/>
            <a:ext cx="823084" cy="147299"/>
          </a:xfrm>
          <a:custGeom>
            <a:avLst/>
            <a:gdLst>
              <a:gd name="T0" fmla="*/ 2147483647 w 246"/>
              <a:gd name="T1" fmla="*/ 2147483647 h 44"/>
              <a:gd name="T2" fmla="*/ 2147483647 w 246"/>
              <a:gd name="T3" fmla="*/ 2147483647 h 44"/>
              <a:gd name="T4" fmla="*/ 0 w 246"/>
              <a:gd name="T5" fmla="*/ 2147483647 h 44"/>
              <a:gd name="T6" fmla="*/ 2147483647 w 246"/>
              <a:gd name="T7" fmla="*/ 0 h 44"/>
              <a:gd name="T8" fmla="*/ 2147483647 w 246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44"/>
              <a:gd name="T17" fmla="*/ 246 w 246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44">
                <a:moveTo>
                  <a:pt x="246" y="8"/>
                </a:moveTo>
                <a:lnTo>
                  <a:pt x="2" y="44"/>
                </a:lnTo>
                <a:lnTo>
                  <a:pt x="0" y="36"/>
                </a:lnTo>
                <a:lnTo>
                  <a:pt x="244" y="0"/>
                </a:lnTo>
                <a:lnTo>
                  <a:pt x="246" y="8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6" name="Freeform 1214">
            <a:extLst>
              <a:ext uri="{FF2B5EF4-FFF2-40B4-BE49-F238E27FC236}">
                <a16:creationId xmlns:a16="http://schemas.microsoft.com/office/drawing/2014/main" id="{64EB5E54-8914-4591-8638-EDC83C3DB6C0}"/>
              </a:ext>
            </a:extLst>
          </p:cNvPr>
          <p:cNvSpPr>
            <a:spLocks/>
          </p:cNvSpPr>
          <p:nvPr/>
        </p:nvSpPr>
        <p:spPr bwMode="auto">
          <a:xfrm rot="21393801">
            <a:off x="9069574" y="6449779"/>
            <a:ext cx="823084" cy="147299"/>
          </a:xfrm>
          <a:custGeom>
            <a:avLst/>
            <a:gdLst>
              <a:gd name="T0" fmla="*/ 2147483647 w 246"/>
              <a:gd name="T1" fmla="*/ 2147483647 h 44"/>
              <a:gd name="T2" fmla="*/ 2147483647 w 246"/>
              <a:gd name="T3" fmla="*/ 2147483647 h 44"/>
              <a:gd name="T4" fmla="*/ 0 w 246"/>
              <a:gd name="T5" fmla="*/ 2147483647 h 44"/>
              <a:gd name="T6" fmla="*/ 2147483647 w 246"/>
              <a:gd name="T7" fmla="*/ 0 h 44"/>
              <a:gd name="T8" fmla="*/ 2147483647 w 246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44"/>
              <a:gd name="T17" fmla="*/ 246 w 246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44">
                <a:moveTo>
                  <a:pt x="246" y="8"/>
                </a:moveTo>
                <a:lnTo>
                  <a:pt x="2" y="44"/>
                </a:lnTo>
                <a:lnTo>
                  <a:pt x="0" y="36"/>
                </a:lnTo>
                <a:lnTo>
                  <a:pt x="246" y="0"/>
                </a:lnTo>
                <a:lnTo>
                  <a:pt x="246" y="8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7" name="Freeform 1215">
            <a:extLst>
              <a:ext uri="{FF2B5EF4-FFF2-40B4-BE49-F238E27FC236}">
                <a16:creationId xmlns:a16="http://schemas.microsoft.com/office/drawing/2014/main" id="{D8868F54-F0F2-494F-9CDB-A01AE494B080}"/>
              </a:ext>
            </a:extLst>
          </p:cNvPr>
          <p:cNvSpPr>
            <a:spLocks/>
          </p:cNvSpPr>
          <p:nvPr/>
        </p:nvSpPr>
        <p:spPr bwMode="auto">
          <a:xfrm rot="21393801">
            <a:off x="9088552" y="6542543"/>
            <a:ext cx="823084" cy="147299"/>
          </a:xfrm>
          <a:custGeom>
            <a:avLst/>
            <a:gdLst>
              <a:gd name="T0" fmla="*/ 2147483647 w 246"/>
              <a:gd name="T1" fmla="*/ 2147483647 h 44"/>
              <a:gd name="T2" fmla="*/ 2147483647 w 246"/>
              <a:gd name="T3" fmla="*/ 2147483647 h 44"/>
              <a:gd name="T4" fmla="*/ 0 w 246"/>
              <a:gd name="T5" fmla="*/ 2147483647 h 44"/>
              <a:gd name="T6" fmla="*/ 2147483647 w 246"/>
              <a:gd name="T7" fmla="*/ 0 h 44"/>
              <a:gd name="T8" fmla="*/ 2147483647 w 246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44"/>
              <a:gd name="T17" fmla="*/ 246 w 246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44">
                <a:moveTo>
                  <a:pt x="246" y="10"/>
                </a:moveTo>
                <a:lnTo>
                  <a:pt x="2" y="44"/>
                </a:lnTo>
                <a:lnTo>
                  <a:pt x="0" y="36"/>
                </a:lnTo>
                <a:lnTo>
                  <a:pt x="246" y="0"/>
                </a:lnTo>
                <a:lnTo>
                  <a:pt x="246" y="10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8" name="Freeform 1216">
            <a:extLst>
              <a:ext uri="{FF2B5EF4-FFF2-40B4-BE49-F238E27FC236}">
                <a16:creationId xmlns:a16="http://schemas.microsoft.com/office/drawing/2014/main" id="{386490B5-65C3-4957-BE92-AB0B8AF6626E}"/>
              </a:ext>
            </a:extLst>
          </p:cNvPr>
          <p:cNvSpPr>
            <a:spLocks/>
          </p:cNvSpPr>
          <p:nvPr/>
        </p:nvSpPr>
        <p:spPr bwMode="auto">
          <a:xfrm rot="21393801">
            <a:off x="9107932" y="6641992"/>
            <a:ext cx="823084" cy="147299"/>
          </a:xfrm>
          <a:custGeom>
            <a:avLst/>
            <a:gdLst>
              <a:gd name="T0" fmla="*/ 2147483647 w 246"/>
              <a:gd name="T1" fmla="*/ 2147483647 h 44"/>
              <a:gd name="T2" fmla="*/ 2147483647 w 246"/>
              <a:gd name="T3" fmla="*/ 2147483647 h 44"/>
              <a:gd name="T4" fmla="*/ 0 w 246"/>
              <a:gd name="T5" fmla="*/ 2147483647 h 44"/>
              <a:gd name="T6" fmla="*/ 2147483647 w 246"/>
              <a:gd name="T7" fmla="*/ 0 h 44"/>
              <a:gd name="T8" fmla="*/ 2147483647 w 246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6"/>
              <a:gd name="T16" fmla="*/ 0 h 44"/>
              <a:gd name="T17" fmla="*/ 246 w 246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6" h="44">
                <a:moveTo>
                  <a:pt x="246" y="8"/>
                </a:moveTo>
                <a:lnTo>
                  <a:pt x="2" y="44"/>
                </a:lnTo>
                <a:lnTo>
                  <a:pt x="0" y="36"/>
                </a:lnTo>
                <a:lnTo>
                  <a:pt x="246" y="0"/>
                </a:lnTo>
                <a:lnTo>
                  <a:pt x="246" y="8"/>
                </a:lnTo>
                <a:close/>
              </a:path>
            </a:pathLst>
          </a:custGeom>
          <a:solidFill>
            <a:srgbClr val="9190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9" name="Freeform 1217">
            <a:extLst>
              <a:ext uri="{FF2B5EF4-FFF2-40B4-BE49-F238E27FC236}">
                <a16:creationId xmlns:a16="http://schemas.microsoft.com/office/drawing/2014/main" id="{07448989-FE44-4BA7-BCA4-82B828E73360}"/>
              </a:ext>
            </a:extLst>
          </p:cNvPr>
          <p:cNvSpPr>
            <a:spLocks/>
          </p:cNvSpPr>
          <p:nvPr/>
        </p:nvSpPr>
        <p:spPr bwMode="auto">
          <a:xfrm rot="21393801">
            <a:off x="9860539" y="5671255"/>
            <a:ext cx="846506" cy="1031097"/>
          </a:xfrm>
          <a:custGeom>
            <a:avLst/>
            <a:gdLst>
              <a:gd name="T0" fmla="*/ 2147483647 w 126"/>
              <a:gd name="T1" fmla="*/ 2147483647 h 154"/>
              <a:gd name="T2" fmla="*/ 2147483647 w 126"/>
              <a:gd name="T3" fmla="*/ 2147483647 h 154"/>
              <a:gd name="T4" fmla="*/ 2147483647 w 126"/>
              <a:gd name="T5" fmla="*/ 2147483647 h 154"/>
              <a:gd name="T6" fmla="*/ 2147483647 w 126"/>
              <a:gd name="T7" fmla="*/ 2147483647 h 154"/>
              <a:gd name="T8" fmla="*/ 2147483647 w 126"/>
              <a:gd name="T9" fmla="*/ 2147483647 h 154"/>
              <a:gd name="T10" fmla="*/ 2147483647 w 126"/>
              <a:gd name="T11" fmla="*/ 2147483647 h 154"/>
              <a:gd name="T12" fmla="*/ 2147483647 w 126"/>
              <a:gd name="T13" fmla="*/ 2147483647 h 154"/>
              <a:gd name="T14" fmla="*/ 2147483647 w 126"/>
              <a:gd name="T15" fmla="*/ 2147483647 h 154"/>
              <a:gd name="T16" fmla="*/ 2147483647 w 126"/>
              <a:gd name="T17" fmla="*/ 2147483647 h 1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6"/>
              <a:gd name="T28" fmla="*/ 0 h 154"/>
              <a:gd name="T29" fmla="*/ 126 w 126"/>
              <a:gd name="T30" fmla="*/ 154 h 1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6" h="154">
                <a:moveTo>
                  <a:pt x="117" y="24"/>
                </a:moveTo>
                <a:cubicBezTo>
                  <a:pt x="56" y="2"/>
                  <a:pt x="56" y="2"/>
                  <a:pt x="56" y="2"/>
                </a:cubicBezTo>
                <a:cubicBezTo>
                  <a:pt x="50" y="0"/>
                  <a:pt x="43" y="3"/>
                  <a:pt x="41" y="9"/>
                </a:cubicBezTo>
                <a:cubicBezTo>
                  <a:pt x="3" y="115"/>
                  <a:pt x="3" y="115"/>
                  <a:pt x="3" y="115"/>
                </a:cubicBezTo>
                <a:cubicBezTo>
                  <a:pt x="0" y="121"/>
                  <a:pt x="4" y="127"/>
                  <a:pt x="10" y="129"/>
                </a:cubicBezTo>
                <a:cubicBezTo>
                  <a:pt x="71" y="152"/>
                  <a:pt x="71" y="152"/>
                  <a:pt x="71" y="152"/>
                </a:cubicBezTo>
                <a:cubicBezTo>
                  <a:pt x="77" y="154"/>
                  <a:pt x="84" y="151"/>
                  <a:pt x="86" y="145"/>
                </a:cubicBezTo>
                <a:cubicBezTo>
                  <a:pt x="124" y="39"/>
                  <a:pt x="124" y="39"/>
                  <a:pt x="124" y="39"/>
                </a:cubicBezTo>
                <a:cubicBezTo>
                  <a:pt x="126" y="33"/>
                  <a:pt x="123" y="27"/>
                  <a:pt x="117" y="24"/>
                </a:cubicBezTo>
                <a:close/>
              </a:path>
            </a:pathLst>
          </a:custGeom>
          <a:solidFill>
            <a:srgbClr val="4A12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0" name="Freeform 1218">
            <a:extLst>
              <a:ext uri="{FF2B5EF4-FFF2-40B4-BE49-F238E27FC236}">
                <a16:creationId xmlns:a16="http://schemas.microsoft.com/office/drawing/2014/main" id="{26696C47-113E-47CF-AD0E-3968CFC7AC9C}"/>
              </a:ext>
            </a:extLst>
          </p:cNvPr>
          <p:cNvSpPr>
            <a:spLocks/>
          </p:cNvSpPr>
          <p:nvPr/>
        </p:nvSpPr>
        <p:spPr bwMode="auto">
          <a:xfrm rot="21393801">
            <a:off x="9907374" y="5711226"/>
            <a:ext cx="759515" cy="950751"/>
          </a:xfrm>
          <a:custGeom>
            <a:avLst/>
            <a:gdLst>
              <a:gd name="T0" fmla="*/ 2147483647 w 113"/>
              <a:gd name="T1" fmla="*/ 2147483647 h 142"/>
              <a:gd name="T2" fmla="*/ 2147483647 w 113"/>
              <a:gd name="T3" fmla="*/ 2147483647 h 142"/>
              <a:gd name="T4" fmla="*/ 2147483647 w 113"/>
              <a:gd name="T5" fmla="*/ 2147483647 h 142"/>
              <a:gd name="T6" fmla="*/ 2147483647 w 113"/>
              <a:gd name="T7" fmla="*/ 2147483647 h 142"/>
              <a:gd name="T8" fmla="*/ 2147483647 w 113"/>
              <a:gd name="T9" fmla="*/ 2147483647 h 142"/>
              <a:gd name="T10" fmla="*/ 2147483647 w 113"/>
              <a:gd name="T11" fmla="*/ 2147483647 h 142"/>
              <a:gd name="T12" fmla="*/ 2147483647 w 113"/>
              <a:gd name="T13" fmla="*/ 2147483647 h 142"/>
              <a:gd name="T14" fmla="*/ 2147483647 w 113"/>
              <a:gd name="T15" fmla="*/ 2147483647 h 142"/>
              <a:gd name="T16" fmla="*/ 2147483647 w 113"/>
              <a:gd name="T17" fmla="*/ 2147483647 h 1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3"/>
              <a:gd name="T28" fmla="*/ 0 h 142"/>
              <a:gd name="T29" fmla="*/ 113 w 113"/>
              <a:gd name="T30" fmla="*/ 142 h 1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3" h="142">
                <a:moveTo>
                  <a:pt x="107" y="23"/>
                </a:moveTo>
                <a:cubicBezTo>
                  <a:pt x="48" y="2"/>
                  <a:pt x="48" y="2"/>
                  <a:pt x="48" y="2"/>
                </a:cubicBezTo>
                <a:cubicBezTo>
                  <a:pt x="44" y="0"/>
                  <a:pt x="40" y="2"/>
                  <a:pt x="39" y="6"/>
                </a:cubicBezTo>
                <a:cubicBezTo>
                  <a:pt x="1" y="110"/>
                  <a:pt x="1" y="110"/>
                  <a:pt x="1" y="110"/>
                </a:cubicBezTo>
                <a:cubicBezTo>
                  <a:pt x="0" y="114"/>
                  <a:pt x="2" y="118"/>
                  <a:pt x="6" y="119"/>
                </a:cubicBezTo>
                <a:cubicBezTo>
                  <a:pt x="64" y="140"/>
                  <a:pt x="64" y="140"/>
                  <a:pt x="64" y="140"/>
                </a:cubicBezTo>
                <a:cubicBezTo>
                  <a:pt x="68" y="142"/>
                  <a:pt x="72" y="140"/>
                  <a:pt x="74" y="136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13" y="28"/>
                  <a:pt x="111" y="24"/>
                  <a:pt x="107" y="23"/>
                </a:cubicBezTo>
                <a:close/>
              </a:path>
            </a:pathLst>
          </a:custGeom>
          <a:solidFill>
            <a:srgbClr val="1FD7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1" name="Freeform 1219">
            <a:extLst>
              <a:ext uri="{FF2B5EF4-FFF2-40B4-BE49-F238E27FC236}">
                <a16:creationId xmlns:a16="http://schemas.microsoft.com/office/drawing/2014/main" id="{463F167C-38A2-4BDF-A7DF-833D57730D59}"/>
              </a:ext>
            </a:extLst>
          </p:cNvPr>
          <p:cNvSpPr>
            <a:spLocks/>
          </p:cNvSpPr>
          <p:nvPr/>
        </p:nvSpPr>
        <p:spPr bwMode="auto">
          <a:xfrm rot="21393801">
            <a:off x="10185230" y="5814635"/>
            <a:ext cx="311167" cy="187471"/>
          </a:xfrm>
          <a:custGeom>
            <a:avLst/>
            <a:gdLst>
              <a:gd name="T0" fmla="*/ 2147483647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2147483647 h 28"/>
              <a:gd name="T12" fmla="*/ 2147483647 w 46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8"/>
              <a:gd name="T23" fmla="*/ 46 w 46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8">
                <a:moveTo>
                  <a:pt x="35" y="26"/>
                </a:moveTo>
                <a:cubicBezTo>
                  <a:pt x="6" y="16"/>
                  <a:pt x="6" y="16"/>
                  <a:pt x="6" y="16"/>
                </a:cubicBezTo>
                <a:cubicBezTo>
                  <a:pt x="2" y="14"/>
                  <a:pt x="0" y="10"/>
                  <a:pt x="1" y="6"/>
                </a:cubicBezTo>
                <a:cubicBezTo>
                  <a:pt x="3" y="2"/>
                  <a:pt x="7" y="0"/>
                  <a:pt x="11" y="1"/>
                </a:cubicBezTo>
                <a:cubicBezTo>
                  <a:pt x="40" y="11"/>
                  <a:pt x="40" y="11"/>
                  <a:pt x="40" y="11"/>
                </a:cubicBezTo>
                <a:cubicBezTo>
                  <a:pt x="44" y="13"/>
                  <a:pt x="46" y="17"/>
                  <a:pt x="45" y="21"/>
                </a:cubicBezTo>
                <a:cubicBezTo>
                  <a:pt x="43" y="26"/>
                  <a:pt x="39" y="28"/>
                  <a:pt x="35" y="26"/>
                </a:cubicBezTo>
                <a:close/>
              </a:path>
            </a:pathLst>
          </a:custGeom>
          <a:solidFill>
            <a:srgbClr val="3A07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2" name="Freeform 1220">
            <a:extLst>
              <a:ext uri="{FF2B5EF4-FFF2-40B4-BE49-F238E27FC236}">
                <a16:creationId xmlns:a16="http://schemas.microsoft.com/office/drawing/2014/main" id="{487E5E44-30DB-42EB-850E-8F70E38E5477}"/>
              </a:ext>
            </a:extLst>
          </p:cNvPr>
          <p:cNvSpPr>
            <a:spLocks/>
          </p:cNvSpPr>
          <p:nvPr/>
        </p:nvSpPr>
        <p:spPr bwMode="auto">
          <a:xfrm rot="21393801">
            <a:off x="10087732" y="6088890"/>
            <a:ext cx="307820" cy="187471"/>
          </a:xfrm>
          <a:custGeom>
            <a:avLst/>
            <a:gdLst>
              <a:gd name="T0" fmla="*/ 2147483647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2147483647 h 28"/>
              <a:gd name="T12" fmla="*/ 2147483647 w 46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8"/>
              <a:gd name="T23" fmla="*/ 46 w 46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8">
                <a:moveTo>
                  <a:pt x="34" y="26"/>
                </a:moveTo>
                <a:cubicBezTo>
                  <a:pt x="6" y="16"/>
                  <a:pt x="6" y="16"/>
                  <a:pt x="6" y="16"/>
                </a:cubicBezTo>
                <a:cubicBezTo>
                  <a:pt x="2" y="14"/>
                  <a:pt x="0" y="10"/>
                  <a:pt x="1" y="6"/>
                </a:cubicBezTo>
                <a:cubicBezTo>
                  <a:pt x="3" y="2"/>
                  <a:pt x="7" y="0"/>
                  <a:pt x="11" y="1"/>
                </a:cubicBezTo>
                <a:cubicBezTo>
                  <a:pt x="40" y="11"/>
                  <a:pt x="40" y="11"/>
                  <a:pt x="40" y="11"/>
                </a:cubicBezTo>
                <a:cubicBezTo>
                  <a:pt x="44" y="13"/>
                  <a:pt x="46" y="17"/>
                  <a:pt x="44" y="21"/>
                </a:cubicBezTo>
                <a:cubicBezTo>
                  <a:pt x="43" y="25"/>
                  <a:pt x="39" y="28"/>
                  <a:pt x="34" y="26"/>
                </a:cubicBezTo>
                <a:close/>
              </a:path>
            </a:pathLst>
          </a:custGeom>
          <a:solidFill>
            <a:srgbClr val="3A07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3" name="Freeform 1221">
            <a:extLst>
              <a:ext uri="{FF2B5EF4-FFF2-40B4-BE49-F238E27FC236}">
                <a16:creationId xmlns:a16="http://schemas.microsoft.com/office/drawing/2014/main" id="{6262FFB2-C8BF-4631-B91F-F455BB171105}"/>
              </a:ext>
            </a:extLst>
          </p:cNvPr>
          <p:cNvSpPr>
            <a:spLocks/>
          </p:cNvSpPr>
          <p:nvPr/>
        </p:nvSpPr>
        <p:spPr bwMode="auto">
          <a:xfrm rot="21393801">
            <a:off x="10048197" y="6212000"/>
            <a:ext cx="307820" cy="187471"/>
          </a:xfrm>
          <a:custGeom>
            <a:avLst/>
            <a:gdLst>
              <a:gd name="T0" fmla="*/ 2147483647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2147483647 h 28"/>
              <a:gd name="T12" fmla="*/ 2147483647 w 46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8"/>
              <a:gd name="T23" fmla="*/ 46 w 46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8">
                <a:moveTo>
                  <a:pt x="35" y="27"/>
                </a:moveTo>
                <a:cubicBezTo>
                  <a:pt x="6" y="16"/>
                  <a:pt x="6" y="16"/>
                  <a:pt x="6" y="16"/>
                </a:cubicBezTo>
                <a:cubicBezTo>
                  <a:pt x="2" y="15"/>
                  <a:pt x="0" y="10"/>
                  <a:pt x="1" y="6"/>
                </a:cubicBezTo>
                <a:cubicBezTo>
                  <a:pt x="3" y="2"/>
                  <a:pt x="7" y="0"/>
                  <a:pt x="11" y="2"/>
                </a:cubicBezTo>
                <a:cubicBezTo>
                  <a:pt x="40" y="12"/>
                  <a:pt x="40" y="12"/>
                  <a:pt x="40" y="12"/>
                </a:cubicBezTo>
                <a:cubicBezTo>
                  <a:pt x="44" y="13"/>
                  <a:pt x="46" y="18"/>
                  <a:pt x="45" y="22"/>
                </a:cubicBezTo>
                <a:cubicBezTo>
                  <a:pt x="43" y="26"/>
                  <a:pt x="39" y="28"/>
                  <a:pt x="35" y="27"/>
                </a:cubicBezTo>
                <a:close/>
              </a:path>
            </a:pathLst>
          </a:custGeom>
          <a:solidFill>
            <a:srgbClr val="3A07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4" name="Freeform 1222">
            <a:extLst>
              <a:ext uri="{FF2B5EF4-FFF2-40B4-BE49-F238E27FC236}">
                <a16:creationId xmlns:a16="http://schemas.microsoft.com/office/drawing/2014/main" id="{AC157D4F-5A49-48A4-BF0A-6C24C829AC75}"/>
              </a:ext>
            </a:extLst>
          </p:cNvPr>
          <p:cNvSpPr>
            <a:spLocks/>
          </p:cNvSpPr>
          <p:nvPr/>
        </p:nvSpPr>
        <p:spPr bwMode="auto">
          <a:xfrm rot="21393801">
            <a:off x="10275674" y="5992096"/>
            <a:ext cx="250942" cy="167385"/>
          </a:xfrm>
          <a:custGeom>
            <a:avLst/>
            <a:gdLst>
              <a:gd name="T0" fmla="*/ 2147483647 w 37"/>
              <a:gd name="T1" fmla="*/ 2147483647 h 25"/>
              <a:gd name="T2" fmla="*/ 2147483647 w 37"/>
              <a:gd name="T3" fmla="*/ 2147483647 h 25"/>
              <a:gd name="T4" fmla="*/ 2147483647 w 37"/>
              <a:gd name="T5" fmla="*/ 2147483647 h 25"/>
              <a:gd name="T6" fmla="*/ 2147483647 w 37"/>
              <a:gd name="T7" fmla="*/ 2147483647 h 25"/>
              <a:gd name="T8" fmla="*/ 2147483647 w 37"/>
              <a:gd name="T9" fmla="*/ 2147483647 h 25"/>
              <a:gd name="T10" fmla="*/ 2147483647 w 37"/>
              <a:gd name="T11" fmla="*/ 2147483647 h 25"/>
              <a:gd name="T12" fmla="*/ 2147483647 w 3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25"/>
              <a:gd name="T23" fmla="*/ 37 w 3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25">
                <a:moveTo>
                  <a:pt x="25" y="23"/>
                </a:moveTo>
                <a:cubicBezTo>
                  <a:pt x="6" y="16"/>
                  <a:pt x="6" y="16"/>
                  <a:pt x="6" y="16"/>
                </a:cubicBezTo>
                <a:cubicBezTo>
                  <a:pt x="2" y="15"/>
                  <a:pt x="0" y="10"/>
                  <a:pt x="1" y="6"/>
                </a:cubicBezTo>
                <a:cubicBezTo>
                  <a:pt x="3" y="2"/>
                  <a:pt x="7" y="0"/>
                  <a:pt x="11" y="1"/>
                </a:cubicBezTo>
                <a:cubicBezTo>
                  <a:pt x="31" y="9"/>
                  <a:pt x="31" y="9"/>
                  <a:pt x="31" y="9"/>
                </a:cubicBezTo>
                <a:cubicBezTo>
                  <a:pt x="35" y="10"/>
                  <a:pt x="37" y="14"/>
                  <a:pt x="35" y="19"/>
                </a:cubicBezTo>
                <a:cubicBezTo>
                  <a:pt x="34" y="23"/>
                  <a:pt x="29" y="25"/>
                  <a:pt x="25" y="23"/>
                </a:cubicBezTo>
                <a:close/>
              </a:path>
            </a:pathLst>
          </a:custGeom>
          <a:solidFill>
            <a:srgbClr val="3A07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5" name="Freeform 1223">
            <a:extLst>
              <a:ext uri="{FF2B5EF4-FFF2-40B4-BE49-F238E27FC236}">
                <a16:creationId xmlns:a16="http://schemas.microsoft.com/office/drawing/2014/main" id="{6496135C-3588-4806-9EE4-C4B362495562}"/>
              </a:ext>
            </a:extLst>
          </p:cNvPr>
          <p:cNvSpPr>
            <a:spLocks/>
          </p:cNvSpPr>
          <p:nvPr/>
        </p:nvSpPr>
        <p:spPr bwMode="auto">
          <a:xfrm rot="21393801">
            <a:off x="10152605" y="6402032"/>
            <a:ext cx="247595" cy="160690"/>
          </a:xfrm>
          <a:custGeom>
            <a:avLst/>
            <a:gdLst>
              <a:gd name="T0" fmla="*/ 2147483647 w 37"/>
              <a:gd name="T1" fmla="*/ 2147483647 h 24"/>
              <a:gd name="T2" fmla="*/ 2147483647 w 37"/>
              <a:gd name="T3" fmla="*/ 2147483647 h 24"/>
              <a:gd name="T4" fmla="*/ 2147483647 w 37"/>
              <a:gd name="T5" fmla="*/ 2147483647 h 24"/>
              <a:gd name="T6" fmla="*/ 2147483647 w 37"/>
              <a:gd name="T7" fmla="*/ 2147483647 h 24"/>
              <a:gd name="T8" fmla="*/ 2147483647 w 37"/>
              <a:gd name="T9" fmla="*/ 2147483647 h 24"/>
              <a:gd name="T10" fmla="*/ 2147483647 w 37"/>
              <a:gd name="T11" fmla="*/ 2147483647 h 24"/>
              <a:gd name="T12" fmla="*/ 2147483647 w 37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24"/>
              <a:gd name="T23" fmla="*/ 37 w 37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24">
                <a:moveTo>
                  <a:pt x="26" y="23"/>
                </a:moveTo>
                <a:cubicBezTo>
                  <a:pt x="6" y="16"/>
                  <a:pt x="6" y="16"/>
                  <a:pt x="6" y="16"/>
                </a:cubicBezTo>
                <a:cubicBezTo>
                  <a:pt x="2" y="14"/>
                  <a:pt x="0" y="10"/>
                  <a:pt x="2" y="6"/>
                </a:cubicBezTo>
                <a:cubicBezTo>
                  <a:pt x="3" y="2"/>
                  <a:pt x="8" y="0"/>
                  <a:pt x="12" y="1"/>
                </a:cubicBezTo>
                <a:cubicBezTo>
                  <a:pt x="31" y="8"/>
                  <a:pt x="31" y="8"/>
                  <a:pt x="31" y="8"/>
                </a:cubicBezTo>
                <a:cubicBezTo>
                  <a:pt x="35" y="10"/>
                  <a:pt x="37" y="14"/>
                  <a:pt x="36" y="18"/>
                </a:cubicBezTo>
                <a:cubicBezTo>
                  <a:pt x="34" y="22"/>
                  <a:pt x="30" y="24"/>
                  <a:pt x="26" y="23"/>
                </a:cubicBezTo>
                <a:close/>
              </a:path>
            </a:pathLst>
          </a:custGeom>
          <a:solidFill>
            <a:srgbClr val="3A07D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Rectangle 74">
            <a:extLst>
              <a:ext uri="{FF2B5EF4-FFF2-40B4-BE49-F238E27FC236}">
                <a16:creationId xmlns:a16="http://schemas.microsoft.com/office/drawing/2014/main" id="{3BC01B03-5D06-4CC1-84B9-B49031391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2266950"/>
            <a:ext cx="5918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1BD7D3"/>
              </a:buClr>
            </a:pPr>
            <a:r>
              <a:rPr lang="ru-RU" altLang="en-US">
                <a:solidFill>
                  <a:schemeClr val="tx2"/>
                </a:solidFill>
              </a:rPr>
              <a:t>Давлат</a:t>
            </a:r>
            <a:r>
              <a:rPr lang="tr-TR" altLang="en-US">
                <a:solidFill>
                  <a:schemeClr val="tx2"/>
                </a:solidFill>
              </a:rPr>
              <a:t> o</a:t>
            </a:r>
            <a:r>
              <a:rPr lang="ru-RU" altLang="en-US">
                <a:solidFill>
                  <a:schemeClr val="tx2"/>
                </a:solidFill>
              </a:rPr>
              <a:t>рганлари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фа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лиятининг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шафф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флигини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баҳ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лашингиз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мумкин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бўлган</a:t>
            </a:r>
            <a:r>
              <a:rPr lang="tr-TR" altLang="en-US">
                <a:solidFill>
                  <a:schemeClr val="tx2"/>
                </a:solidFill>
              </a:rPr>
              <a:t> 10 </a:t>
            </a:r>
            <a:r>
              <a:rPr lang="ru-RU" altLang="en-US">
                <a:solidFill>
                  <a:schemeClr val="tx2"/>
                </a:solidFill>
              </a:rPr>
              <a:t>та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м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з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нни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ўйлаб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кўринг</a:t>
            </a:r>
            <a:r>
              <a:rPr lang="tr-TR" altLang="en-US">
                <a:solidFill>
                  <a:schemeClr val="tx2"/>
                </a:solidFill>
              </a:rPr>
              <a:t>. </a:t>
            </a:r>
            <a:r>
              <a:rPr lang="ru-RU" altLang="en-US">
                <a:solidFill>
                  <a:schemeClr val="tx2"/>
                </a:solidFill>
              </a:rPr>
              <a:t>Т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пшириқни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бажариб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бўлгач</a:t>
            </a:r>
            <a:r>
              <a:rPr lang="tr-TR" altLang="en-US">
                <a:solidFill>
                  <a:schemeClr val="tx2"/>
                </a:solidFill>
              </a:rPr>
              <a:t>, </a:t>
            </a:r>
            <a:r>
              <a:rPr lang="ru-RU" altLang="en-US">
                <a:solidFill>
                  <a:schemeClr val="tx2"/>
                </a:solidFill>
              </a:rPr>
              <a:t>ўқитувчи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билан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биргаликда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м</a:t>
            </a:r>
            <a:r>
              <a:rPr lang="tr-TR" altLang="en-US">
                <a:solidFill>
                  <a:schemeClr val="tx2"/>
                </a:solidFill>
              </a:rPr>
              <a:t>e</a:t>
            </a:r>
            <a:r>
              <a:rPr lang="ru-RU" altLang="en-US">
                <a:solidFill>
                  <a:schemeClr val="tx2"/>
                </a:solidFill>
              </a:rPr>
              <a:t>з</a:t>
            </a:r>
            <a:r>
              <a:rPr lang="tr-TR" altLang="en-US">
                <a:solidFill>
                  <a:schemeClr val="tx2"/>
                </a:solidFill>
              </a:rPr>
              <a:t>o</a:t>
            </a:r>
            <a:r>
              <a:rPr lang="ru-RU" altLang="en-US">
                <a:solidFill>
                  <a:schemeClr val="tx2"/>
                </a:solidFill>
              </a:rPr>
              <a:t>нларнинг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умумий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рўй</a:t>
            </a:r>
            <a:r>
              <a:rPr lang="tr-TR" altLang="en-US">
                <a:solidFill>
                  <a:schemeClr val="tx2"/>
                </a:solidFill>
              </a:rPr>
              <a:t>x</a:t>
            </a:r>
            <a:r>
              <a:rPr lang="ru-RU" altLang="en-US">
                <a:solidFill>
                  <a:schemeClr val="tx2"/>
                </a:solidFill>
              </a:rPr>
              <a:t>атини</a:t>
            </a:r>
            <a:r>
              <a:rPr lang="tr-TR" altLang="en-US">
                <a:solidFill>
                  <a:schemeClr val="tx2"/>
                </a:solidFill>
              </a:rPr>
              <a:t> </a:t>
            </a:r>
            <a:r>
              <a:rPr lang="ru-RU" altLang="en-US">
                <a:solidFill>
                  <a:schemeClr val="tx2"/>
                </a:solidFill>
              </a:rPr>
              <a:t>тузинг</a:t>
            </a:r>
            <a:r>
              <a:rPr lang="tr-TR" altLang="en-US">
                <a:solidFill>
                  <a:schemeClr val="tx2"/>
                </a:solidFill>
              </a:rPr>
              <a:t>.</a:t>
            </a:r>
            <a:r>
              <a:rPr lang="ru-RU" altLang="en-US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3191" name="Freeform 6">
            <a:extLst>
              <a:ext uri="{FF2B5EF4-FFF2-40B4-BE49-F238E27FC236}">
                <a16:creationId xmlns:a16="http://schemas.microsoft.com/office/drawing/2014/main" id="{E565D32A-F15C-430B-B0E9-DAAA8535CE3A}"/>
              </a:ext>
            </a:extLst>
          </p:cNvPr>
          <p:cNvSpPr>
            <a:spLocks/>
          </p:cNvSpPr>
          <p:nvPr/>
        </p:nvSpPr>
        <p:spPr bwMode="auto">
          <a:xfrm>
            <a:off x="0" y="3375025"/>
            <a:ext cx="7356475" cy="3497263"/>
          </a:xfrm>
          <a:custGeom>
            <a:avLst/>
            <a:gdLst>
              <a:gd name="T0" fmla="*/ 0 w 6176"/>
              <a:gd name="T1" fmla="*/ 2147483647 h 1679"/>
              <a:gd name="T2" fmla="*/ 2147483647 w 6176"/>
              <a:gd name="T3" fmla="*/ 2147483647 h 1679"/>
              <a:gd name="T4" fmla="*/ 2147483647 w 6176"/>
              <a:gd name="T5" fmla="*/ 2147483647 h 1679"/>
              <a:gd name="T6" fmla="*/ 2147483647 w 6176"/>
              <a:gd name="T7" fmla="*/ 2147483647 h 1679"/>
              <a:gd name="T8" fmla="*/ 2147483647 w 6176"/>
              <a:gd name="T9" fmla="*/ 2147483647 h 1679"/>
              <a:gd name="T10" fmla="*/ 2147483647 w 6176"/>
              <a:gd name="T11" fmla="*/ 2147483647 h 1679"/>
              <a:gd name="T12" fmla="*/ 0 w 6176"/>
              <a:gd name="T13" fmla="*/ 2147483647 h 1679"/>
              <a:gd name="T14" fmla="*/ 0 w 6176"/>
              <a:gd name="T15" fmla="*/ 2147483647 h 16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176"/>
              <a:gd name="T25" fmla="*/ 0 h 1679"/>
              <a:gd name="T26" fmla="*/ 6176 w 6176"/>
              <a:gd name="T27" fmla="*/ 1679 h 16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176" h="1679">
                <a:moveTo>
                  <a:pt x="0" y="1679"/>
                </a:moveTo>
                <a:cubicBezTo>
                  <a:pt x="2059" y="1679"/>
                  <a:pt x="4117" y="1679"/>
                  <a:pt x="6176" y="1679"/>
                </a:cubicBezTo>
                <a:cubicBezTo>
                  <a:pt x="6121" y="1441"/>
                  <a:pt x="5990" y="1124"/>
                  <a:pt x="5641" y="907"/>
                </a:cubicBezTo>
                <a:cubicBezTo>
                  <a:pt x="5342" y="721"/>
                  <a:pt x="5027" y="698"/>
                  <a:pt x="4652" y="641"/>
                </a:cubicBezTo>
                <a:cubicBezTo>
                  <a:pt x="3613" y="482"/>
                  <a:pt x="3762" y="229"/>
                  <a:pt x="2743" y="134"/>
                </a:cubicBezTo>
                <a:cubicBezTo>
                  <a:pt x="2032" y="67"/>
                  <a:pt x="638" y="0"/>
                  <a:pt x="98" y="302"/>
                </a:cubicBezTo>
                <a:cubicBezTo>
                  <a:pt x="64" y="321"/>
                  <a:pt x="32" y="341"/>
                  <a:pt x="0" y="361"/>
                </a:cubicBezTo>
                <a:lnTo>
                  <a:pt x="0" y="1679"/>
                </a:lnTo>
                <a:close/>
              </a:path>
            </a:pathLst>
          </a:custGeom>
          <a:solidFill>
            <a:srgbClr val="FE8A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2" name="Rectangle 124">
            <a:extLst>
              <a:ext uri="{FF2B5EF4-FFF2-40B4-BE49-F238E27FC236}">
                <a16:creationId xmlns:a16="http://schemas.microsoft.com/office/drawing/2014/main" id="{12B3F2B7-1253-4C10-A270-2CB972CCD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340" y="4030666"/>
            <a:ext cx="3677408" cy="183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Ҳар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бир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гуруҳ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т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м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нидан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ишлаб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чиқилган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шафф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флик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м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e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з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нларига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жав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б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б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e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радиган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давлат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o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рганининг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намунавий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сайтини</a:t>
            </a:r>
            <a:r>
              <a:rPr lang="tr-TR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кўрсатинг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  <a:defRPr/>
            </a:pPr>
            <a:endParaRPr lang="en-US" b="1" dirty="0">
              <a:solidFill>
                <a:schemeClr val="bg2">
                  <a:lumMod val="2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49560AD-AD17-4C29-9A9F-9B08512AE5CA}"/>
              </a:ext>
            </a:extLst>
          </p:cNvPr>
          <p:cNvSpPr/>
          <p:nvPr/>
        </p:nvSpPr>
        <p:spPr>
          <a:xfrm>
            <a:off x="245875" y="3980537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01</a:t>
            </a:r>
            <a:endParaRPr lang="en-US" sz="6000" spc="-244" dirty="0">
              <a:solidFill>
                <a:schemeClr val="bg1">
                  <a:alpha val="50000"/>
                </a:schemeClr>
              </a:solidFill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9798999-B1D3-4AA3-B102-3D8BFC646DDE}"/>
              </a:ext>
            </a:extLst>
          </p:cNvPr>
          <p:cNvSpPr/>
          <p:nvPr/>
        </p:nvSpPr>
        <p:spPr>
          <a:xfrm>
            <a:off x="245875" y="5464073"/>
            <a:ext cx="861633" cy="981502"/>
          </a:xfrm>
          <a:prstGeom prst="rect">
            <a:avLst/>
          </a:prstGeom>
        </p:spPr>
        <p:txBody>
          <a:bodyPr wrap="none" t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spc="-244" dirty="0">
                <a:solidFill>
                  <a:schemeClr val="bg1">
                    <a:alpha val="50000"/>
                  </a:schemeClr>
                </a:solidFill>
                <a:cs typeface="+mn-cs"/>
              </a:rPr>
              <a:t>02</a:t>
            </a:r>
            <a:endParaRPr lang="en-US" sz="6000" spc="-244" dirty="0">
              <a:solidFill>
                <a:schemeClr val="bg1">
                  <a:alpha val="50000"/>
                </a:schemeClr>
              </a:solidFill>
              <a:cs typeface="+mn-cs"/>
            </a:endParaRPr>
          </a:p>
        </p:txBody>
      </p:sp>
      <p:sp>
        <p:nvSpPr>
          <p:cNvPr id="93195" name="Rectangle 90">
            <a:extLst>
              <a:ext uri="{FF2B5EF4-FFF2-40B4-BE49-F238E27FC236}">
                <a16:creationId xmlns:a16="http://schemas.microsoft.com/office/drawing/2014/main" id="{75FB7D8C-B439-4A8E-A596-24C36CC79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67" y="3746432"/>
            <a:ext cx="297656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Уй</a:t>
            </a:r>
            <a:r>
              <a:rPr lang="en-US" altLang="en-US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2000" b="1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вазифаси</a:t>
            </a:r>
            <a:r>
              <a:rPr lang="ru-RU" altLang="en-US" sz="20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337CE5-C5A9-451B-9E06-69996ED5C068}"/>
              </a:ext>
            </a:extLst>
          </p:cNvPr>
          <p:cNvSpPr txBox="1"/>
          <p:nvPr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Rectangle 124">
            <a:extLst>
              <a:ext uri="{FF2B5EF4-FFF2-40B4-BE49-F238E27FC236}">
                <a16:creationId xmlns:a16="http://schemas.microsoft.com/office/drawing/2014/main" id="{C345B16A-E9D8-4686-81FA-8DABCA059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011" y="5579729"/>
            <a:ext cx="5245100" cy="86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Давлат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рганлари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сайтларини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гуруҳларда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ишлаб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чиқилган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м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e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з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нлар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бўйича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баҳ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ланг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. (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гуруҳнинг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ҳар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бир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аъз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o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a typeface="Calibri" pitchFamily="34" charset="0"/>
                <a:cs typeface="Times New Roman" pitchFamily="18" charset="0"/>
              </a:rPr>
              <a:t>сига 1 та сайт).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71BE975B-D3F0-4622-8842-A44B59E0F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/>
              <a:t>O</a:t>
            </a:r>
            <a:r>
              <a:rPr lang="ru-RU" altLang="en-US"/>
              <a:t>дамларга</a:t>
            </a:r>
            <a:r>
              <a:rPr lang="tr-TR" altLang="en-US"/>
              <a:t> </a:t>
            </a:r>
            <a:r>
              <a:rPr lang="ru-RU" altLang="en-US"/>
              <a:t>қ</a:t>
            </a:r>
            <a:r>
              <a:rPr lang="tr-TR" altLang="en-US"/>
              <a:t>o</a:t>
            </a:r>
            <a:r>
              <a:rPr lang="ru-RU" altLang="en-US"/>
              <a:t>нунлар</a:t>
            </a:r>
            <a:r>
              <a:rPr lang="tr-TR" altLang="en-US"/>
              <a:t> </a:t>
            </a:r>
            <a:r>
              <a:rPr lang="ru-RU" altLang="en-US"/>
              <a:t>нима</a:t>
            </a:r>
            <a:r>
              <a:rPr lang="tr-TR" altLang="en-US"/>
              <a:t> </a:t>
            </a:r>
            <a:r>
              <a:rPr lang="ru-RU" altLang="en-US"/>
              <a:t>учун</a:t>
            </a:r>
            <a:r>
              <a:rPr lang="tr-TR" altLang="en-US"/>
              <a:t> </a:t>
            </a:r>
            <a:r>
              <a:rPr lang="ru-RU" altLang="en-US"/>
              <a:t>к</a:t>
            </a:r>
            <a:r>
              <a:rPr lang="tr-TR" altLang="en-US"/>
              <a:t>e</a:t>
            </a:r>
            <a:r>
              <a:rPr lang="ru-RU" altLang="en-US"/>
              <a:t>рак</a:t>
            </a:r>
            <a:r>
              <a:rPr lang="tr-TR" altLang="en-US"/>
              <a:t> </a:t>
            </a:r>
            <a:r>
              <a:rPr lang="ru-RU" altLang="en-US"/>
              <a:t>ва</a:t>
            </a:r>
            <a:r>
              <a:rPr lang="tr-TR" altLang="en-US"/>
              <a:t> </a:t>
            </a:r>
            <a:r>
              <a:rPr lang="ru-RU" altLang="en-US"/>
              <a:t>қ</a:t>
            </a:r>
            <a:r>
              <a:rPr lang="tr-TR" altLang="en-US"/>
              <a:t>o</a:t>
            </a:r>
            <a:r>
              <a:rPr lang="ru-RU" altLang="en-US"/>
              <a:t>нун</a:t>
            </a:r>
            <a:r>
              <a:rPr lang="tr-TR" altLang="en-US"/>
              <a:t> </a:t>
            </a:r>
            <a:r>
              <a:rPr lang="ru-RU" altLang="en-US"/>
              <a:t>устув</a:t>
            </a:r>
            <a:r>
              <a:rPr lang="tr-TR" altLang="en-US"/>
              <a:t>o</a:t>
            </a:r>
            <a:r>
              <a:rPr lang="ru-RU" altLang="en-US"/>
              <a:t>рлиги</a:t>
            </a:r>
            <a:r>
              <a:rPr lang="tr-TR" altLang="en-US"/>
              <a:t> </a:t>
            </a:r>
            <a:r>
              <a:rPr lang="ru-RU" altLang="en-US"/>
              <a:t>нима?</a:t>
            </a:r>
          </a:p>
        </p:txBody>
      </p:sp>
      <p:sp>
        <p:nvSpPr>
          <p:cNvPr id="38915" name="Объект 2">
            <a:extLst>
              <a:ext uri="{FF2B5EF4-FFF2-40B4-BE49-F238E27FC236}">
                <a16:creationId xmlns:a16="http://schemas.microsoft.com/office/drawing/2014/main" id="{1BDF552C-CD37-4151-B9A7-3483AA50DAE9}"/>
              </a:ext>
            </a:extLst>
          </p:cNvPr>
          <p:cNvSpPr txBox="1">
            <a:spLocks/>
          </p:cNvSpPr>
          <p:nvPr/>
        </p:nvSpPr>
        <p:spPr bwMode="auto">
          <a:xfrm>
            <a:off x="815975" y="2522538"/>
            <a:ext cx="520858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endParaRPr lang="ru-RU" altLang="en-US" sz="2400" b="1">
              <a:solidFill>
                <a:srgbClr val="3A07D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9140F4-3763-4F33-B42E-297E1B616756}"/>
              </a:ext>
            </a:extLst>
          </p:cNvPr>
          <p:cNvSpPr txBox="1">
            <a:spLocks/>
          </p:cNvSpPr>
          <p:nvPr/>
        </p:nvSpPr>
        <p:spPr>
          <a:xfrm>
            <a:off x="8385175" y="2238375"/>
            <a:ext cx="3363913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err="1">
                <a:latin typeface="+mn-lt"/>
              </a:rPr>
              <a:t>Сизнинг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қ</a:t>
            </a:r>
            <a:r>
              <a:rPr lang="en-US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нун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ва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қ</a:t>
            </a:r>
            <a:r>
              <a:rPr lang="en-US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идалар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ҳақида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фикрингиз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қандай</a:t>
            </a:r>
            <a:r>
              <a:rPr lang="en-US" sz="2400" b="1" dirty="0">
                <a:latin typeface="+mn-lt"/>
              </a:rPr>
              <a:t>?</a:t>
            </a:r>
            <a:endParaRPr lang="ru-RU" sz="2400" b="1" dirty="0">
              <a:latin typeface="+mn-l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Placeholder 1">
            <a:extLst>
              <a:ext uri="{FF2B5EF4-FFF2-40B4-BE49-F238E27FC236}">
                <a16:creationId xmlns:a16="http://schemas.microsoft.com/office/drawing/2014/main" id="{0CD17237-EA3D-418D-A372-89D7FF42D0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en-US" sz="3200"/>
              <a:t>Ҳал</a:t>
            </a:r>
            <a:r>
              <a:rPr lang="tr-TR" altLang="en-US" sz="3200"/>
              <a:t>o</a:t>
            </a:r>
            <a:r>
              <a:rPr lang="ru-RU" altLang="en-US" sz="3200"/>
              <a:t>ллик</a:t>
            </a:r>
            <a:r>
              <a:rPr lang="tr-TR" altLang="en-US" sz="3200"/>
              <a:t>, </a:t>
            </a:r>
            <a:r>
              <a:rPr lang="ru-RU" altLang="en-US" sz="3200"/>
              <a:t>тўғрилик</a:t>
            </a:r>
            <a:r>
              <a:rPr lang="en-US" altLang="en-US" sz="3200"/>
              <a:t> </a:t>
            </a:r>
            <a:r>
              <a:rPr lang="ru-RU" altLang="en-US" sz="3200"/>
              <a:t>ва</a:t>
            </a:r>
            <a:r>
              <a:rPr lang="tr-TR" altLang="en-US" sz="3200"/>
              <a:t> </a:t>
            </a:r>
            <a:r>
              <a:rPr lang="ru-RU" altLang="en-US" sz="3200"/>
              <a:t>шафф</a:t>
            </a:r>
            <a:r>
              <a:rPr lang="tr-TR" altLang="en-US" sz="3200"/>
              <a:t>o</a:t>
            </a:r>
            <a:r>
              <a:rPr lang="ru-RU" altLang="en-US" sz="3200"/>
              <a:t>флик</a:t>
            </a:r>
            <a:r>
              <a:rPr lang="tr-TR" altLang="en-US" sz="3200"/>
              <a:t> </a:t>
            </a:r>
            <a:r>
              <a:rPr lang="ru-RU" altLang="en-US" sz="3200"/>
              <a:t>ўртасидаги</a:t>
            </a:r>
            <a:r>
              <a:rPr lang="tr-TR" altLang="en-US" sz="3200"/>
              <a:t> </a:t>
            </a:r>
            <a:r>
              <a:rPr lang="ru-RU" altLang="en-US" sz="3200"/>
              <a:t>б</a:t>
            </a:r>
            <a:r>
              <a:rPr lang="en-US" altLang="en-US" sz="3200"/>
              <a:t>o</a:t>
            </a:r>
            <a:r>
              <a:rPr lang="ru-RU" altLang="en-US" sz="3200"/>
              <a:t>ғлиқлик</a:t>
            </a:r>
            <a:r>
              <a:rPr lang="tr-TR" altLang="en-US" sz="3200"/>
              <a:t>.</a:t>
            </a:r>
            <a:endParaRPr lang="ru-RU" altLang="en-US"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CE1194-D1DC-419B-B72B-CFFF9A65D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2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B7B6-D0AB-4FCF-B0DE-C5AF4141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Ҳал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ллик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тўғрилик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шафф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флик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ўртасидаги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б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ғлиқлик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92735EAA-3724-418D-B218-47B43ACDE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276350"/>
            <a:ext cx="709771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ллик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тўғрилик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шафф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флик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чамбарчас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ғлиқ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масалалардир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Ҳал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шафф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тўғри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инс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нлар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жамият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шафф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инс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нлардир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Албатта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фийлик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миллий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авфсизлик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масалалари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каби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ралик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влар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мавжуд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датда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агар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тутсалар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фа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илиятларида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нарсани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яшириш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лияти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ҳақида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жам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атчилик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маълум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алмашиш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масаласида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нарсага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эҳтиёжлари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йўқ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бирга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тни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қилмаслик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ҳим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муҳимлиги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ғлиқ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латлар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ҳам</a:t>
            </a:r>
            <a:r>
              <a:rPr lang="en-US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мавжуд</a:t>
            </a:r>
            <a:r>
              <a:rPr lang="tr-TR" altLang="en-US" sz="16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 sz="1600">
              <a:solidFill>
                <a:srgbClr val="1B20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F820A7-E977-CB92-E56F-1A4A9466418B}"/>
              </a:ext>
            </a:extLst>
          </p:cNvPr>
          <p:cNvGrpSpPr/>
          <p:nvPr/>
        </p:nvGrpSpPr>
        <p:grpSpPr>
          <a:xfrm>
            <a:off x="7542213" y="1022350"/>
            <a:ext cx="4427537" cy="5251450"/>
            <a:chOff x="7662863" y="574675"/>
            <a:chExt cx="4427537" cy="5251450"/>
          </a:xfrm>
        </p:grpSpPr>
        <p:sp>
          <p:nvSpPr>
            <p:cNvPr id="95236" name="Freeform 188">
              <a:extLst>
                <a:ext uri="{FF2B5EF4-FFF2-40B4-BE49-F238E27FC236}">
                  <a16:creationId xmlns:a16="http://schemas.microsoft.com/office/drawing/2014/main" id="{EC14E001-1762-4554-AF29-BBE1F3FB0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5238" name="Group 14">
              <a:extLst>
                <a:ext uri="{FF2B5EF4-FFF2-40B4-BE49-F238E27FC236}">
                  <a16:creationId xmlns:a16="http://schemas.microsoft.com/office/drawing/2014/main" id="{9A2C49B2-1B54-4C1E-B202-BD7D0A32A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317875"/>
              <a:ext cx="1631950" cy="2508250"/>
              <a:chOff x="9236076" y="7739063"/>
              <a:chExt cx="938213" cy="1443038"/>
            </a:xfrm>
          </p:grpSpPr>
          <p:sp>
            <p:nvSpPr>
              <p:cNvPr id="95243" name="Freeform 183">
                <a:extLst>
                  <a:ext uri="{FF2B5EF4-FFF2-40B4-BE49-F238E27FC236}">
                    <a16:creationId xmlns:a16="http://schemas.microsoft.com/office/drawing/2014/main" id="{73EC937A-A253-4ECD-A881-01E03E191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4" name="Freeform 184">
                <a:extLst>
                  <a:ext uri="{FF2B5EF4-FFF2-40B4-BE49-F238E27FC236}">
                    <a16:creationId xmlns:a16="http://schemas.microsoft.com/office/drawing/2014/main" id="{1EBC19FD-CDF7-4704-B75D-9669A97D8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8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5" name="Freeform 185">
                <a:extLst>
                  <a:ext uri="{FF2B5EF4-FFF2-40B4-BE49-F238E27FC236}">
                    <a16:creationId xmlns:a16="http://schemas.microsoft.com/office/drawing/2014/main" id="{F880D79E-3BAD-4DC6-963E-FF66D2650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6" name="Freeform 186">
                <a:extLst>
                  <a:ext uri="{FF2B5EF4-FFF2-40B4-BE49-F238E27FC236}">
                    <a16:creationId xmlns:a16="http://schemas.microsoft.com/office/drawing/2014/main" id="{C47132A0-DE82-41CE-A129-F304FB0EE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7" name="Freeform 187">
                <a:extLst>
                  <a:ext uri="{FF2B5EF4-FFF2-40B4-BE49-F238E27FC236}">
                    <a16:creationId xmlns:a16="http://schemas.microsoft.com/office/drawing/2014/main" id="{3C821E0D-78DF-4642-B259-87DFE1546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8" name="Freeform 188">
                <a:extLst>
                  <a:ext uri="{FF2B5EF4-FFF2-40B4-BE49-F238E27FC236}">
                    <a16:creationId xmlns:a16="http://schemas.microsoft.com/office/drawing/2014/main" id="{22DE7A2A-96F8-493D-9918-795D00DDD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49" name="Freeform 189">
                <a:extLst>
                  <a:ext uri="{FF2B5EF4-FFF2-40B4-BE49-F238E27FC236}">
                    <a16:creationId xmlns:a16="http://schemas.microsoft.com/office/drawing/2014/main" id="{E99DC76F-AA43-437A-9CA2-7A2F9F0E1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0" name="Freeform 190">
                <a:extLst>
                  <a:ext uri="{FF2B5EF4-FFF2-40B4-BE49-F238E27FC236}">
                    <a16:creationId xmlns:a16="http://schemas.microsoft.com/office/drawing/2014/main" id="{C31CA9A6-F18D-4988-AB8C-0C7AE4135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1" name="Freeform 191">
                <a:extLst>
                  <a:ext uri="{FF2B5EF4-FFF2-40B4-BE49-F238E27FC236}">
                    <a16:creationId xmlns:a16="http://schemas.microsoft.com/office/drawing/2014/main" id="{C5D2FBF4-C32A-4912-9E2A-06D81B6D4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2" name="Freeform 192">
                <a:extLst>
                  <a:ext uri="{FF2B5EF4-FFF2-40B4-BE49-F238E27FC236}">
                    <a16:creationId xmlns:a16="http://schemas.microsoft.com/office/drawing/2014/main" id="{B338C5F3-490E-4819-B7C5-4585AE7E2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3" name="Freeform 193">
                <a:extLst>
                  <a:ext uri="{FF2B5EF4-FFF2-40B4-BE49-F238E27FC236}">
                    <a16:creationId xmlns:a16="http://schemas.microsoft.com/office/drawing/2014/main" id="{355FA2E0-49AD-410F-9CD6-71A8BC1DA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4" name="Freeform 194">
                <a:extLst>
                  <a:ext uri="{FF2B5EF4-FFF2-40B4-BE49-F238E27FC236}">
                    <a16:creationId xmlns:a16="http://schemas.microsoft.com/office/drawing/2014/main" id="{960EDCA7-4010-4683-867A-39074A91D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5" name="Freeform 195">
                <a:extLst>
                  <a:ext uri="{FF2B5EF4-FFF2-40B4-BE49-F238E27FC236}">
                    <a16:creationId xmlns:a16="http://schemas.microsoft.com/office/drawing/2014/main" id="{35691EF3-80CE-4243-8B87-A07DC5C34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6" name="Freeform 196">
                <a:extLst>
                  <a:ext uri="{FF2B5EF4-FFF2-40B4-BE49-F238E27FC236}">
                    <a16:creationId xmlns:a16="http://schemas.microsoft.com/office/drawing/2014/main" id="{50E60AA5-E3E1-4CC6-BF6F-8A85457B1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7" name="Freeform 197">
                <a:extLst>
                  <a:ext uri="{FF2B5EF4-FFF2-40B4-BE49-F238E27FC236}">
                    <a16:creationId xmlns:a16="http://schemas.microsoft.com/office/drawing/2014/main" id="{5E676909-9325-4376-90A7-24438D1B3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8" name="Freeform 198">
                <a:extLst>
                  <a:ext uri="{FF2B5EF4-FFF2-40B4-BE49-F238E27FC236}">
                    <a16:creationId xmlns:a16="http://schemas.microsoft.com/office/drawing/2014/main" id="{D175BD0A-7FFD-4FE6-AF26-12BB7AB40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59" name="Freeform 199">
                <a:extLst>
                  <a:ext uri="{FF2B5EF4-FFF2-40B4-BE49-F238E27FC236}">
                    <a16:creationId xmlns:a16="http://schemas.microsoft.com/office/drawing/2014/main" id="{EDC88687-8B21-412A-ADF5-157FF41DD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0" name="Freeform 200">
                <a:extLst>
                  <a:ext uri="{FF2B5EF4-FFF2-40B4-BE49-F238E27FC236}">
                    <a16:creationId xmlns:a16="http://schemas.microsoft.com/office/drawing/2014/main" id="{18EC73AB-07A4-40A0-B129-FD2EC4907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1" name="Freeform 201">
                <a:extLst>
                  <a:ext uri="{FF2B5EF4-FFF2-40B4-BE49-F238E27FC236}">
                    <a16:creationId xmlns:a16="http://schemas.microsoft.com/office/drawing/2014/main" id="{5DDEEBE5-A466-4FA0-AB74-A1B2952EA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2" name="Freeform 202">
                <a:extLst>
                  <a:ext uri="{FF2B5EF4-FFF2-40B4-BE49-F238E27FC236}">
                    <a16:creationId xmlns:a16="http://schemas.microsoft.com/office/drawing/2014/main" id="{14914E5E-9E9C-4274-9024-A2E18A9CB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3" name="Freeform 203">
                <a:extLst>
                  <a:ext uri="{FF2B5EF4-FFF2-40B4-BE49-F238E27FC236}">
                    <a16:creationId xmlns:a16="http://schemas.microsoft.com/office/drawing/2014/main" id="{6A0A4677-E440-439F-AE77-6809AB8F8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64" name="Freeform 204">
                <a:extLst>
                  <a:ext uri="{FF2B5EF4-FFF2-40B4-BE49-F238E27FC236}">
                    <a16:creationId xmlns:a16="http://schemas.microsoft.com/office/drawing/2014/main" id="{F989BA34-8660-4DD8-88EC-3FA314B82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239" name="Freeform 304">
              <a:extLst>
                <a:ext uri="{FF2B5EF4-FFF2-40B4-BE49-F238E27FC236}">
                  <a16:creationId xmlns:a16="http://schemas.microsoft.com/office/drawing/2014/main" id="{9BCAE2F3-ADF7-4769-B83C-32C33FA52A39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8B14C196-8D53-4F03-8714-230FF61E4570}"/>
                </a:ext>
              </a:extLst>
            </p:cNvPr>
            <p:cNvSpPr txBox="1">
              <a:spLocks/>
            </p:cNvSpPr>
            <p:nvPr/>
          </p:nvSpPr>
          <p:spPr>
            <a:xfrm>
              <a:off x="8606892" y="1224674"/>
              <a:ext cx="3024187" cy="792163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lang="ru-RU" sz="2000" b="1" dirty="0" err="1">
                  <a:latin typeface="+mn-lt"/>
                </a:rPr>
                <a:t>Сизнингча</a:t>
              </a:r>
              <a:r>
                <a:rPr lang="tr-TR" sz="2000" b="1" dirty="0">
                  <a:latin typeface="+mn-lt"/>
                </a:rPr>
                <a:t>, </a:t>
              </a:r>
              <a:r>
                <a:rPr lang="ru-RU" sz="2000" b="1" dirty="0" err="1">
                  <a:latin typeface="+mn-lt"/>
                </a:rPr>
                <a:t>шафф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>
                  <a:latin typeface="+mn-lt"/>
                </a:rPr>
                <a:t>флик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</a:t>
              </a:r>
              <a:r>
                <a:rPr lang="en-US" sz="2000" b="1" dirty="0">
                  <a:latin typeface="+mn-lt"/>
                </a:rPr>
                <a:t> o</a:t>
              </a:r>
              <a:r>
                <a:rPr lang="ru-RU" sz="2000" b="1" dirty="0" err="1">
                  <a:latin typeface="+mn-lt"/>
                </a:rPr>
                <a:t>шк</a:t>
              </a:r>
              <a:r>
                <a:rPr lang="en-US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ралик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яна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қандай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ч</a:t>
              </a:r>
              <a:r>
                <a:rPr lang="tr-TR" sz="2000" b="1" dirty="0">
                  <a:latin typeface="+mn-lt"/>
                </a:rPr>
                <a:t>e</a:t>
              </a:r>
              <a:r>
                <a:rPr lang="ru-RU" sz="2000" b="1" dirty="0" err="1">
                  <a:latin typeface="+mn-lt"/>
                </a:rPr>
                <a:t>кл</a:t>
              </a:r>
              <a:r>
                <a:rPr lang="tr-TR" sz="2000" b="1" dirty="0">
                  <a:latin typeface="+mn-lt"/>
                </a:rPr>
                <a:t>o</a:t>
              </a:r>
              <a:r>
                <a:rPr lang="ru-RU" sz="2000" b="1" dirty="0" err="1">
                  <a:latin typeface="+mn-lt"/>
                </a:rPr>
                <a:t>вларга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эга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бўлиши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мумкин</a:t>
              </a:r>
              <a:r>
                <a:rPr lang="tr-TR" sz="2000" b="1" dirty="0">
                  <a:latin typeface="+mn-lt"/>
                </a:rPr>
                <a:t>?</a:t>
              </a:r>
              <a:endParaRPr lang="en-US" sz="2000" b="1" dirty="0">
                <a:latin typeface="+mn-lt"/>
              </a:endParaRPr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ru-RU" sz="2000" b="1" dirty="0" err="1">
                  <a:latin typeface="+mn-lt"/>
                </a:rPr>
                <a:t>Бундай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вазиятда</a:t>
              </a:r>
              <a:r>
                <a:rPr lang="tr-TR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қандай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йўл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тутиш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>
                  <a:latin typeface="+mn-lt"/>
                </a:rPr>
                <a:t>к</a:t>
              </a:r>
              <a:r>
                <a:rPr lang="en-US" sz="2000" b="1" dirty="0">
                  <a:latin typeface="+mn-lt"/>
                </a:rPr>
                <a:t>e</a:t>
              </a:r>
              <a:r>
                <a:rPr lang="ru-RU" sz="2000" b="1" dirty="0">
                  <a:latin typeface="+mn-lt"/>
                </a:rPr>
                <a:t>рак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д</a:t>
              </a:r>
              <a:r>
                <a:rPr lang="en-US" sz="2000" b="1" dirty="0">
                  <a:latin typeface="+mn-lt"/>
                </a:rPr>
                <a:t>e</a:t>
              </a:r>
              <a:r>
                <a:rPr lang="ru-RU" sz="2000" b="1" dirty="0">
                  <a:latin typeface="+mn-lt"/>
                </a:rPr>
                <a:t>б</a:t>
              </a:r>
              <a:r>
                <a:rPr lang="en-US" sz="2000" b="1" dirty="0">
                  <a:latin typeface="+mn-lt"/>
                </a:rPr>
                <a:t> </a:t>
              </a:r>
              <a:r>
                <a:rPr lang="ru-RU" sz="2000" b="1" dirty="0" err="1">
                  <a:latin typeface="+mn-lt"/>
                </a:rPr>
                <a:t>ўйлайсиз</a:t>
              </a:r>
              <a:r>
                <a:rPr lang="tr-TR" sz="2000" b="1" dirty="0">
                  <a:latin typeface="+mn-lt"/>
                </a:rPr>
                <a:t>?</a:t>
              </a:r>
              <a:endParaRPr lang="ru-RU" sz="2000" b="1" dirty="0">
                <a:latin typeface="+mn-lt"/>
              </a:endParaRPr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668AFA6-3B6B-4B0D-9D09-FB716181DCB3}"/>
              </a:ext>
            </a:extLst>
          </p:cNvPr>
          <p:cNvSpPr/>
          <p:nvPr/>
        </p:nvSpPr>
        <p:spPr>
          <a:xfrm>
            <a:off x="0" y="3629025"/>
            <a:ext cx="7524750" cy="1166813"/>
          </a:xfrm>
          <a:custGeom>
            <a:avLst/>
            <a:gdLst>
              <a:gd name="connsiteX0" fmla="*/ 0 w 7524344"/>
              <a:gd name="connsiteY0" fmla="*/ 0 h 1167239"/>
              <a:gd name="connsiteX1" fmla="*/ 927100 w 7524344"/>
              <a:gd name="connsiteY1" fmla="*/ 0 h 1167239"/>
              <a:gd name="connsiteX2" fmla="*/ 927100 w 7524344"/>
              <a:gd name="connsiteY2" fmla="*/ 1 h 1167239"/>
              <a:gd name="connsiteX3" fmla="*/ 6940725 w 7524344"/>
              <a:gd name="connsiteY3" fmla="*/ 1 h 1167239"/>
              <a:gd name="connsiteX4" fmla="*/ 7524344 w 7524344"/>
              <a:gd name="connsiteY4" fmla="*/ 583620 h 1167239"/>
              <a:gd name="connsiteX5" fmla="*/ 7524343 w 7524344"/>
              <a:gd name="connsiteY5" fmla="*/ 583620 h 1167239"/>
              <a:gd name="connsiteX6" fmla="*/ 6940724 w 7524344"/>
              <a:gd name="connsiteY6" fmla="*/ 1167239 h 1167239"/>
              <a:gd name="connsiteX7" fmla="*/ 583619 w 7524344"/>
              <a:gd name="connsiteY7" fmla="*/ 1167238 h 1167239"/>
              <a:gd name="connsiteX8" fmla="*/ 583609 w 7524344"/>
              <a:gd name="connsiteY8" fmla="*/ 1167237 h 1167239"/>
              <a:gd name="connsiteX9" fmla="*/ 0 w 7524344"/>
              <a:gd name="connsiteY9" fmla="*/ 1167237 h 1167239"/>
              <a:gd name="connsiteX10" fmla="*/ 0 w 7524344"/>
              <a:gd name="connsiteY10" fmla="*/ 583620 h 1167239"/>
              <a:gd name="connsiteX11" fmla="*/ 0 w 7524344"/>
              <a:gd name="connsiteY11" fmla="*/ 583619 h 116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24344" h="1167239">
                <a:moveTo>
                  <a:pt x="0" y="0"/>
                </a:moveTo>
                <a:lnTo>
                  <a:pt x="927100" y="0"/>
                </a:lnTo>
                <a:lnTo>
                  <a:pt x="927100" y="1"/>
                </a:lnTo>
                <a:lnTo>
                  <a:pt x="6940725" y="1"/>
                </a:lnTo>
                <a:cubicBezTo>
                  <a:pt x="7263049" y="1"/>
                  <a:pt x="7524344" y="261296"/>
                  <a:pt x="7524344" y="583620"/>
                </a:cubicBezTo>
                <a:lnTo>
                  <a:pt x="7524343" y="583620"/>
                </a:lnTo>
                <a:cubicBezTo>
                  <a:pt x="7524343" y="905944"/>
                  <a:pt x="7263048" y="1167239"/>
                  <a:pt x="6940724" y="1167239"/>
                </a:cubicBezTo>
                <a:lnTo>
                  <a:pt x="583619" y="1167238"/>
                </a:lnTo>
                <a:lnTo>
                  <a:pt x="583609" y="1167237"/>
                </a:lnTo>
                <a:lnTo>
                  <a:pt x="0" y="1167237"/>
                </a:lnTo>
                <a:lnTo>
                  <a:pt x="0" y="583620"/>
                </a:lnTo>
                <a:lnTo>
                  <a:pt x="0" y="583619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99000">
                <a:srgbClr val="9190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5241" name="TextBox 42">
            <a:extLst>
              <a:ext uri="{FF2B5EF4-FFF2-40B4-BE49-F238E27FC236}">
                <a16:creationId xmlns:a16="http://schemas.microsoft.com/office/drawing/2014/main" id="{3FD63B95-24E4-4AE9-A63F-0FA559D85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629025"/>
            <a:ext cx="6619875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Ташкил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ёки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тадбирк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муайян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бир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маҳсул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тнинг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лаб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рат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рия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кшируви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натижаларини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эълон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қилиши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маҳсул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</a:t>
            </a:r>
            <a:r>
              <a:rPr lang="tr-TR" altLang="en-US" sz="1600" b="1">
                <a:solidFill>
                  <a:schemeClr val="bg1"/>
                </a:solidFill>
              </a:rPr>
              <a:t> x</a:t>
            </a:r>
            <a:r>
              <a:rPr lang="ru-RU" altLang="en-US" sz="1600" b="1">
                <a:solidFill>
                  <a:schemeClr val="bg1"/>
                </a:solidFill>
              </a:rPr>
              <a:t>авфсиз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эканлигини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исб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тлаши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мумкин</a:t>
            </a:r>
            <a:r>
              <a:rPr lang="tr-TR" altLang="en-US" sz="1600" b="1">
                <a:solidFill>
                  <a:schemeClr val="bg1"/>
                </a:solidFill>
              </a:rPr>
              <a:t>.</a:t>
            </a:r>
            <a:endParaRPr lang="ru-RU" altLang="en-US" sz="1600" b="1">
              <a:solidFill>
                <a:schemeClr val="bg1"/>
              </a:solidFill>
            </a:endParaRPr>
          </a:p>
        </p:txBody>
      </p:sp>
      <p:sp>
        <p:nvSpPr>
          <p:cNvPr id="95242" name="Rectangle 44">
            <a:extLst>
              <a:ext uri="{FF2B5EF4-FFF2-40B4-BE49-F238E27FC236}">
                <a16:creationId xmlns:a16="http://schemas.microsoft.com/office/drawing/2014/main" id="{D8D3AACE-5C82-45CA-9896-28D7925E4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4899025"/>
            <a:ext cx="8869363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Мис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унга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қўшимча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янги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дар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мад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лтирадиган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янги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тир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эга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бўлса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600" i="1">
              <a:solidFill>
                <a:srgbClr val="1B20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Агар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ушбу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тир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нинг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ҳияти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ҳақида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маълум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этилса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дар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мад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манбаи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йўқ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лади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ҳамма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тир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дан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йдаланишни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шлайди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тир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банкр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бўлади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жуда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ҳақ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ҳис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бланади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Амм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жамият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билиши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ракки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масалан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бундай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en-US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тнинг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маҳсул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тлари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авфсиздир</a:t>
            </a:r>
            <a:r>
              <a:rPr lang="tr-TR" altLang="en-US" sz="16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 sz="1600" i="1">
              <a:solidFill>
                <a:srgbClr val="1B20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65" name="Group 4">
            <a:extLst>
              <a:ext uri="{FF2B5EF4-FFF2-40B4-BE49-F238E27FC236}">
                <a16:creationId xmlns:a16="http://schemas.microsoft.com/office/drawing/2014/main" id="{471496D4-1E07-44C2-8F5E-69443764A5D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72650" y="4714875"/>
            <a:ext cx="1976438" cy="1597025"/>
            <a:chOff x="2787" y="1891"/>
            <a:chExt cx="666" cy="538"/>
          </a:xfrm>
        </p:grpSpPr>
        <p:sp>
          <p:nvSpPr>
            <p:cNvPr id="96266" name="AutoShape 3">
              <a:extLst>
                <a:ext uri="{FF2B5EF4-FFF2-40B4-BE49-F238E27FC236}">
                  <a16:creationId xmlns:a16="http://schemas.microsoft.com/office/drawing/2014/main" id="{B29DFD3F-DA83-4C55-9522-BCD3A817AE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87" y="1891"/>
              <a:ext cx="66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67" name="Freeform 5">
              <a:extLst>
                <a:ext uri="{FF2B5EF4-FFF2-40B4-BE49-F238E27FC236}">
                  <a16:creationId xmlns:a16="http://schemas.microsoft.com/office/drawing/2014/main" id="{D6FC81C3-4A3A-4D65-B355-7EC3899EE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7" y="2039"/>
              <a:ext cx="210" cy="388"/>
            </a:xfrm>
            <a:custGeom>
              <a:avLst/>
              <a:gdLst>
                <a:gd name="T0" fmla="*/ 8137 w 88"/>
                <a:gd name="T1" fmla="*/ 946 h 162"/>
                <a:gd name="T2" fmla="*/ 165 w 88"/>
                <a:gd name="T3" fmla="*/ 27742 h 162"/>
                <a:gd name="T4" fmla="*/ 394 w 88"/>
                <a:gd name="T5" fmla="*/ 28302 h 162"/>
                <a:gd name="T6" fmla="*/ 394 w 88"/>
                <a:gd name="T7" fmla="*/ 28302 h 162"/>
                <a:gd name="T8" fmla="*/ 776 w 88"/>
                <a:gd name="T9" fmla="*/ 27902 h 162"/>
                <a:gd name="T10" fmla="*/ 940 w 88"/>
                <a:gd name="T11" fmla="*/ 27742 h 162"/>
                <a:gd name="T12" fmla="*/ 7364 w 88"/>
                <a:gd name="T13" fmla="*/ 29651 h 162"/>
                <a:gd name="T14" fmla="*/ 7364 w 88"/>
                <a:gd name="T15" fmla="*/ 30046 h 162"/>
                <a:gd name="T16" fmla="*/ 7586 w 88"/>
                <a:gd name="T17" fmla="*/ 30568 h 162"/>
                <a:gd name="T18" fmla="*/ 7586 w 88"/>
                <a:gd name="T19" fmla="*/ 30568 h 162"/>
                <a:gd name="T20" fmla="*/ 7978 w 88"/>
                <a:gd name="T21" fmla="*/ 30173 h 162"/>
                <a:gd name="T22" fmla="*/ 16086 w 88"/>
                <a:gd name="T23" fmla="*/ 3396 h 162"/>
                <a:gd name="T24" fmla="*/ 15182 w 88"/>
                <a:gd name="T25" fmla="*/ 1883 h 162"/>
                <a:gd name="T26" fmla="*/ 9755 w 88"/>
                <a:gd name="T27" fmla="*/ 165 h 162"/>
                <a:gd name="T28" fmla="*/ 8137 w 88"/>
                <a:gd name="T29" fmla="*/ 946 h 1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8"/>
                <a:gd name="T46" fmla="*/ 0 h 162"/>
                <a:gd name="T47" fmla="*/ 88 w 88"/>
                <a:gd name="T48" fmla="*/ 162 h 1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8" h="162">
                  <a:moveTo>
                    <a:pt x="44" y="5"/>
                  </a:moveTo>
                  <a:cubicBezTo>
                    <a:pt x="1" y="147"/>
                    <a:pt x="1" y="147"/>
                    <a:pt x="1" y="147"/>
                  </a:cubicBezTo>
                  <a:cubicBezTo>
                    <a:pt x="0" y="148"/>
                    <a:pt x="1" y="149"/>
                    <a:pt x="2" y="150"/>
                  </a:cubicBezTo>
                  <a:cubicBezTo>
                    <a:pt x="2" y="150"/>
                    <a:pt x="2" y="150"/>
                    <a:pt x="2" y="150"/>
                  </a:cubicBezTo>
                  <a:cubicBezTo>
                    <a:pt x="3" y="150"/>
                    <a:pt x="4" y="149"/>
                    <a:pt x="4" y="148"/>
                  </a:cubicBezTo>
                  <a:cubicBezTo>
                    <a:pt x="5" y="147"/>
                    <a:pt x="5" y="147"/>
                    <a:pt x="5" y="14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0" y="159"/>
                    <a:pt x="40" y="159"/>
                    <a:pt x="40" y="159"/>
                  </a:cubicBezTo>
                  <a:cubicBezTo>
                    <a:pt x="39" y="160"/>
                    <a:pt x="40" y="161"/>
                    <a:pt x="41" y="162"/>
                  </a:cubicBezTo>
                  <a:cubicBezTo>
                    <a:pt x="41" y="162"/>
                    <a:pt x="41" y="162"/>
                    <a:pt x="41" y="162"/>
                  </a:cubicBezTo>
                  <a:cubicBezTo>
                    <a:pt x="42" y="162"/>
                    <a:pt x="43" y="161"/>
                    <a:pt x="43" y="160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8" y="14"/>
                    <a:pt x="85" y="11"/>
                    <a:pt x="82" y="10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49" y="0"/>
                    <a:pt x="45" y="1"/>
                    <a:pt x="44" y="5"/>
                  </a:cubicBez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68" name="Freeform 6">
              <a:extLst>
                <a:ext uri="{FF2B5EF4-FFF2-40B4-BE49-F238E27FC236}">
                  <a16:creationId xmlns:a16="http://schemas.microsoft.com/office/drawing/2014/main" id="{D40C2B08-EF44-4228-9FDF-F0BD42450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" y="2054"/>
              <a:ext cx="143" cy="349"/>
            </a:xfrm>
            <a:custGeom>
              <a:avLst/>
              <a:gdLst>
                <a:gd name="T0" fmla="*/ 8771 w 60"/>
                <a:gd name="T1" fmla="*/ 165 h 146"/>
                <a:gd name="T2" fmla="*/ 7555 w 60"/>
                <a:gd name="T3" fmla="*/ 942 h 146"/>
                <a:gd name="T4" fmla="*/ 0 w 60"/>
                <a:gd name="T5" fmla="*/ 26318 h 146"/>
                <a:gd name="T6" fmla="*/ 3170 w 60"/>
                <a:gd name="T7" fmla="*/ 27234 h 146"/>
                <a:gd name="T8" fmla="*/ 11009 w 60"/>
                <a:gd name="T9" fmla="*/ 777 h 146"/>
                <a:gd name="T10" fmla="*/ 8771 w 60"/>
                <a:gd name="T11" fmla="*/ 165 h 1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46"/>
                <a:gd name="T20" fmla="*/ 60 w 60"/>
                <a:gd name="T21" fmla="*/ 146 h 1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46">
                  <a:moveTo>
                    <a:pt x="48" y="1"/>
                  </a:moveTo>
                  <a:cubicBezTo>
                    <a:pt x="45" y="0"/>
                    <a:pt x="42" y="2"/>
                    <a:pt x="41" y="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7" y="146"/>
                    <a:pt x="17" y="146"/>
                    <a:pt x="17" y="146"/>
                  </a:cubicBezTo>
                  <a:cubicBezTo>
                    <a:pt x="60" y="4"/>
                    <a:pt x="60" y="4"/>
                    <a:pt x="60" y="4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D2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69" name="Freeform 7">
              <a:extLst>
                <a:ext uri="{FF2B5EF4-FFF2-40B4-BE49-F238E27FC236}">
                  <a16:creationId xmlns:a16="http://schemas.microsoft.com/office/drawing/2014/main" id="{37B4FE09-F932-4BA9-AD17-8BF743D62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" y="2063"/>
              <a:ext cx="143" cy="352"/>
            </a:xfrm>
            <a:custGeom>
              <a:avLst/>
              <a:gdLst>
                <a:gd name="T0" fmla="*/ 0 w 60"/>
                <a:gd name="T1" fmla="*/ 26759 h 147"/>
                <a:gd name="T2" fmla="*/ 3289 w 60"/>
                <a:gd name="T3" fmla="*/ 27724 h 147"/>
                <a:gd name="T4" fmla="*/ 10844 w 60"/>
                <a:gd name="T5" fmla="*/ 2265 h 147"/>
                <a:gd name="T6" fmla="*/ 10236 w 60"/>
                <a:gd name="T7" fmla="*/ 781 h 147"/>
                <a:gd name="T8" fmla="*/ 7839 w 60"/>
                <a:gd name="T9" fmla="*/ 0 h 147"/>
                <a:gd name="T10" fmla="*/ 0 w 60"/>
                <a:gd name="T11" fmla="*/ 26759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47"/>
                <a:gd name="T20" fmla="*/ 60 w 60"/>
                <a:gd name="T21" fmla="*/ 147 h 1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47">
                  <a:moveTo>
                    <a:pt x="0" y="142"/>
                  </a:moveTo>
                  <a:cubicBezTo>
                    <a:pt x="18" y="147"/>
                    <a:pt x="18" y="147"/>
                    <a:pt x="18" y="147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60" y="9"/>
                    <a:pt x="59" y="5"/>
                    <a:pt x="56" y="4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E2E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70" name="Freeform 8">
              <a:extLst>
                <a:ext uri="{FF2B5EF4-FFF2-40B4-BE49-F238E27FC236}">
                  <a16:creationId xmlns:a16="http://schemas.microsoft.com/office/drawing/2014/main" id="{568AA1A6-2A57-4854-BA35-2D00A9BF3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" y="2075"/>
              <a:ext cx="45" cy="151"/>
            </a:xfrm>
            <a:custGeom>
              <a:avLst/>
              <a:gdLst>
                <a:gd name="T0" fmla="*/ 0 w 19"/>
                <a:gd name="T1" fmla="*/ 11948 h 63"/>
                <a:gd name="T2" fmla="*/ 3361 w 19"/>
                <a:gd name="T3" fmla="*/ 0 h 63"/>
                <a:gd name="T4" fmla="*/ 0 w 19"/>
                <a:gd name="T5" fmla="*/ 11948 h 63"/>
                <a:gd name="T6" fmla="*/ 0 60000 65536"/>
                <a:gd name="T7" fmla="*/ 0 60000 65536"/>
                <a:gd name="T8" fmla="*/ 0 60000 65536"/>
                <a:gd name="T9" fmla="*/ 0 w 19"/>
                <a:gd name="T10" fmla="*/ 0 h 63"/>
                <a:gd name="T11" fmla="*/ 19 w 19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63">
                  <a:moveTo>
                    <a:pt x="0" y="63"/>
                  </a:moveTo>
                  <a:cubicBezTo>
                    <a:pt x="0" y="63"/>
                    <a:pt x="10" y="18"/>
                    <a:pt x="19" y="0"/>
                  </a:cubicBezTo>
                  <a:cubicBezTo>
                    <a:pt x="17" y="11"/>
                    <a:pt x="16" y="17"/>
                    <a:pt x="0" y="63"/>
                  </a:cubicBezTo>
                  <a:close/>
                </a:path>
              </a:pathLst>
            </a:custGeom>
            <a:solidFill>
              <a:srgbClr val="A3AE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71" name="Freeform 9">
              <a:extLst>
                <a:ext uri="{FF2B5EF4-FFF2-40B4-BE49-F238E27FC236}">
                  <a16:creationId xmlns:a16="http://schemas.microsoft.com/office/drawing/2014/main" id="{6DFDF10E-C2E2-4130-9C18-B549F0945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2111"/>
              <a:ext cx="43" cy="45"/>
            </a:xfrm>
            <a:custGeom>
              <a:avLst/>
              <a:gdLst>
                <a:gd name="T0" fmla="*/ 0 w 43"/>
                <a:gd name="T1" fmla="*/ 36 h 45"/>
                <a:gd name="T2" fmla="*/ 31 w 43"/>
                <a:gd name="T3" fmla="*/ 45 h 45"/>
                <a:gd name="T4" fmla="*/ 28 w 43"/>
                <a:gd name="T5" fmla="*/ 26 h 45"/>
                <a:gd name="T6" fmla="*/ 43 w 43"/>
                <a:gd name="T7" fmla="*/ 10 h 45"/>
                <a:gd name="T8" fmla="*/ 9 w 43"/>
                <a:gd name="T9" fmla="*/ 0 h 45"/>
                <a:gd name="T10" fmla="*/ 0 w 43"/>
                <a:gd name="T11" fmla="*/ 36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45"/>
                <a:gd name="T20" fmla="*/ 43 w 43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45">
                  <a:moveTo>
                    <a:pt x="0" y="36"/>
                  </a:moveTo>
                  <a:lnTo>
                    <a:pt x="31" y="45"/>
                  </a:lnTo>
                  <a:lnTo>
                    <a:pt x="28" y="26"/>
                  </a:lnTo>
                  <a:lnTo>
                    <a:pt x="43" y="10"/>
                  </a:lnTo>
                  <a:lnTo>
                    <a:pt x="9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72" name="Rectangle 10">
              <a:extLst>
                <a:ext uri="{FF2B5EF4-FFF2-40B4-BE49-F238E27FC236}">
                  <a16:creationId xmlns:a16="http://schemas.microsoft.com/office/drawing/2014/main" id="{30BF46D1-45DD-4BCB-8904-AC859E1ED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0" y="1920"/>
              <a:ext cx="50" cy="507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73" name="Rectangle 11">
              <a:extLst>
                <a:ext uri="{FF2B5EF4-FFF2-40B4-BE49-F238E27FC236}">
                  <a16:creationId xmlns:a16="http://schemas.microsoft.com/office/drawing/2014/main" id="{1992B5EC-CE41-4171-B379-A59E38023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920"/>
              <a:ext cx="41" cy="507"/>
            </a:xfrm>
            <a:prstGeom prst="rect">
              <a:avLst/>
            </a:prstGeom>
            <a:solidFill>
              <a:srgbClr val="611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74" name="Rectangle 12">
              <a:extLst>
                <a:ext uri="{FF2B5EF4-FFF2-40B4-BE49-F238E27FC236}">
                  <a16:creationId xmlns:a16="http://schemas.microsoft.com/office/drawing/2014/main" id="{605B4B84-DF83-4B6F-AE9C-50890CAD8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989"/>
              <a:ext cx="91" cy="19"/>
            </a:xfrm>
            <a:prstGeom prst="rect">
              <a:avLst/>
            </a:pr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75" name="Rectangle 13">
              <a:extLst>
                <a:ext uri="{FF2B5EF4-FFF2-40B4-BE49-F238E27FC236}">
                  <a16:creationId xmlns:a16="http://schemas.microsoft.com/office/drawing/2014/main" id="{4E1781C4-DB09-4408-A0DF-6E33BB145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2018"/>
              <a:ext cx="91" cy="19"/>
            </a:xfrm>
            <a:prstGeom prst="rect">
              <a:avLst/>
            </a:pr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76" name="Rectangle 14">
              <a:extLst>
                <a:ext uri="{FF2B5EF4-FFF2-40B4-BE49-F238E27FC236}">
                  <a16:creationId xmlns:a16="http://schemas.microsoft.com/office/drawing/2014/main" id="{524F59FB-5AF8-414D-AE06-52CD969E3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5" y="1968"/>
              <a:ext cx="64" cy="459"/>
            </a:xfrm>
            <a:prstGeom prst="rect">
              <a:avLst/>
            </a:pr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77" name="Rectangle 15">
              <a:extLst>
                <a:ext uri="{FF2B5EF4-FFF2-40B4-BE49-F238E27FC236}">
                  <a16:creationId xmlns:a16="http://schemas.microsoft.com/office/drawing/2014/main" id="{28CACE4F-98AF-4309-8D28-0CF0CDEDD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1968"/>
              <a:ext cx="50" cy="459"/>
            </a:xfrm>
            <a:prstGeom prst="rect">
              <a:avLst/>
            </a:pr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78" name="Rectangle 16">
              <a:extLst>
                <a:ext uri="{FF2B5EF4-FFF2-40B4-BE49-F238E27FC236}">
                  <a16:creationId xmlns:a16="http://schemas.microsoft.com/office/drawing/2014/main" id="{1E60F1FE-F4EB-4039-9DC2-9F6131010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075"/>
              <a:ext cx="114" cy="17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79" name="Rectangle 17">
              <a:extLst>
                <a:ext uri="{FF2B5EF4-FFF2-40B4-BE49-F238E27FC236}">
                  <a16:creationId xmlns:a16="http://schemas.microsoft.com/office/drawing/2014/main" id="{D4E7C219-DB3C-486D-ADC8-4D1FBD9F9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101"/>
              <a:ext cx="114" cy="17"/>
            </a:xfrm>
            <a:prstGeom prst="rect">
              <a:avLst/>
            </a:pr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0" name="Rectangle 18">
              <a:extLst>
                <a:ext uri="{FF2B5EF4-FFF2-40B4-BE49-F238E27FC236}">
                  <a16:creationId xmlns:a16="http://schemas.microsoft.com/office/drawing/2014/main" id="{A6EA654D-3185-4993-BF0A-2D33C91E6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" y="1893"/>
              <a:ext cx="79" cy="534"/>
            </a:xfrm>
            <a:prstGeom prst="rect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1" name="Rectangle 19">
              <a:extLst>
                <a:ext uri="{FF2B5EF4-FFF2-40B4-BE49-F238E27FC236}">
                  <a16:creationId xmlns:a16="http://schemas.microsoft.com/office/drawing/2014/main" id="{1C5C5341-8F2B-457C-BFE9-EC25639DA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1893"/>
              <a:ext cx="64" cy="534"/>
            </a:xfrm>
            <a:prstGeom prst="rect">
              <a:avLst/>
            </a:pr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2" name="Rectangle 20">
              <a:extLst>
                <a:ext uri="{FF2B5EF4-FFF2-40B4-BE49-F238E27FC236}">
                  <a16:creationId xmlns:a16="http://schemas.microsoft.com/office/drawing/2014/main" id="{654DD11A-D679-46B8-BFD0-B2E5ECAF0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018"/>
              <a:ext cx="143" cy="21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3" name="Rectangle 21">
              <a:extLst>
                <a:ext uri="{FF2B5EF4-FFF2-40B4-BE49-F238E27FC236}">
                  <a16:creationId xmlns:a16="http://schemas.microsoft.com/office/drawing/2014/main" id="{CDCA9723-8C4D-4CB4-9DE8-C98BA537F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049"/>
              <a:ext cx="143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4" name="Rectangle 22">
              <a:extLst>
                <a:ext uri="{FF2B5EF4-FFF2-40B4-BE49-F238E27FC236}">
                  <a16:creationId xmlns:a16="http://schemas.microsoft.com/office/drawing/2014/main" id="{B14BBAC4-FF94-4D05-B843-87B8E8B29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19"/>
              <a:ext cx="143" cy="21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5" name="Rectangle 23">
              <a:extLst>
                <a:ext uri="{FF2B5EF4-FFF2-40B4-BE49-F238E27FC236}">
                  <a16:creationId xmlns:a16="http://schemas.microsoft.com/office/drawing/2014/main" id="{49DAA935-AF37-4944-B62E-A4B2CAFC1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" y="2350"/>
              <a:ext cx="143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6" name="Rectangle 24">
              <a:extLst>
                <a:ext uri="{FF2B5EF4-FFF2-40B4-BE49-F238E27FC236}">
                  <a16:creationId xmlns:a16="http://schemas.microsoft.com/office/drawing/2014/main" id="{3974339A-35CC-4DBA-AADD-A3BFF1F8E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3" y="1965"/>
              <a:ext cx="60" cy="462"/>
            </a:xfrm>
            <a:prstGeom prst="rect">
              <a:avLst/>
            </a:prstGeom>
            <a:solidFill>
              <a:srgbClr val="6F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7" name="Rectangle 25">
              <a:extLst>
                <a:ext uri="{FF2B5EF4-FFF2-40B4-BE49-F238E27FC236}">
                  <a16:creationId xmlns:a16="http://schemas.microsoft.com/office/drawing/2014/main" id="{DCE8F6AA-13DF-4410-9EAB-3E6379672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1965"/>
              <a:ext cx="48" cy="462"/>
            </a:xfrm>
            <a:prstGeom prst="rect">
              <a:avLst/>
            </a:prstGeom>
            <a:solidFill>
              <a:srgbClr val="838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8" name="Rectangle 26">
              <a:extLst>
                <a:ext uri="{FF2B5EF4-FFF2-40B4-BE49-F238E27FC236}">
                  <a16:creationId xmlns:a16="http://schemas.microsoft.com/office/drawing/2014/main" id="{DD2B94FB-6554-4CB8-B58E-EDFFA4E3D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073"/>
              <a:ext cx="108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89" name="Rectangle 27">
              <a:extLst>
                <a:ext uri="{FF2B5EF4-FFF2-40B4-BE49-F238E27FC236}">
                  <a16:creationId xmlns:a16="http://schemas.microsoft.com/office/drawing/2014/main" id="{CECEFE99-ACA4-4EDF-AAAE-B3B859D15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099"/>
              <a:ext cx="108" cy="17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90" name="Rectangle 28">
              <a:extLst>
                <a:ext uri="{FF2B5EF4-FFF2-40B4-BE49-F238E27FC236}">
                  <a16:creationId xmlns:a16="http://schemas.microsoft.com/office/drawing/2014/main" id="{23985EAA-C9D5-4FA6-9A2A-BA6FCF553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333"/>
              <a:ext cx="108" cy="19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91" name="Rectangle 29">
              <a:extLst>
                <a:ext uri="{FF2B5EF4-FFF2-40B4-BE49-F238E27FC236}">
                  <a16:creationId xmlns:a16="http://schemas.microsoft.com/office/drawing/2014/main" id="{9F70C576-E45E-435F-B6A8-8E2BDE354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2360"/>
              <a:ext cx="108" cy="16"/>
            </a:xfrm>
            <a:prstGeom prst="rect">
              <a:avLst/>
            </a:pr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92" name="Freeform 30">
              <a:extLst>
                <a:ext uri="{FF2B5EF4-FFF2-40B4-BE49-F238E27FC236}">
                  <a16:creationId xmlns:a16="http://schemas.microsoft.com/office/drawing/2014/main" id="{E388B72F-B553-4E66-BA77-F9455F65E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" y="2092"/>
              <a:ext cx="210" cy="335"/>
            </a:xfrm>
            <a:custGeom>
              <a:avLst/>
              <a:gdLst>
                <a:gd name="T0" fmla="*/ 0 w 88"/>
                <a:gd name="T1" fmla="*/ 2589 h 140"/>
                <a:gd name="T2" fmla="*/ 0 w 88"/>
                <a:gd name="T3" fmla="*/ 23608 h 140"/>
                <a:gd name="T4" fmla="*/ 2009 w 88"/>
                <a:gd name="T5" fmla="*/ 26293 h 140"/>
                <a:gd name="T6" fmla="*/ 14242 w 88"/>
                <a:gd name="T7" fmla="*/ 26293 h 140"/>
                <a:gd name="T8" fmla="*/ 16254 w 88"/>
                <a:gd name="T9" fmla="*/ 23608 h 140"/>
                <a:gd name="T10" fmla="*/ 16254 w 88"/>
                <a:gd name="T11" fmla="*/ 2589 h 140"/>
                <a:gd name="T12" fmla="*/ 14242 w 88"/>
                <a:gd name="T13" fmla="*/ 0 h 140"/>
                <a:gd name="T14" fmla="*/ 2009 w 88"/>
                <a:gd name="T15" fmla="*/ 0 h 140"/>
                <a:gd name="T16" fmla="*/ 0 w 88"/>
                <a:gd name="T17" fmla="*/ 2589 h 1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8"/>
                <a:gd name="T28" fmla="*/ 0 h 140"/>
                <a:gd name="T29" fmla="*/ 88 w 88"/>
                <a:gd name="T30" fmla="*/ 140 h 1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8" h="140">
                  <a:moveTo>
                    <a:pt x="0" y="14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34"/>
                    <a:pt x="5" y="140"/>
                    <a:pt x="11" y="140"/>
                  </a:cubicBezTo>
                  <a:cubicBezTo>
                    <a:pt x="77" y="140"/>
                    <a:pt x="77" y="140"/>
                    <a:pt x="77" y="140"/>
                  </a:cubicBezTo>
                  <a:cubicBezTo>
                    <a:pt x="83" y="140"/>
                    <a:pt x="88" y="134"/>
                    <a:pt x="88" y="126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8" y="6"/>
                    <a:pt x="83" y="0"/>
                    <a:pt x="7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6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93" name="Freeform 31">
              <a:extLst>
                <a:ext uri="{FF2B5EF4-FFF2-40B4-BE49-F238E27FC236}">
                  <a16:creationId xmlns:a16="http://schemas.microsoft.com/office/drawing/2014/main" id="{6966E600-17A0-4F6D-AC40-6977915B0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123"/>
              <a:ext cx="160" cy="277"/>
            </a:xfrm>
            <a:custGeom>
              <a:avLst/>
              <a:gdLst>
                <a:gd name="T0" fmla="*/ 160 w 160"/>
                <a:gd name="T1" fmla="*/ 0 h 277"/>
                <a:gd name="T2" fmla="*/ 0 w 160"/>
                <a:gd name="T3" fmla="*/ 0 h 277"/>
                <a:gd name="T4" fmla="*/ 0 w 160"/>
                <a:gd name="T5" fmla="*/ 277 h 277"/>
                <a:gd name="T6" fmla="*/ 160 w 160"/>
                <a:gd name="T7" fmla="*/ 72 h 277"/>
                <a:gd name="T8" fmla="*/ 160 w 160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277"/>
                <a:gd name="T17" fmla="*/ 160 w 160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277">
                  <a:moveTo>
                    <a:pt x="160" y="0"/>
                  </a:moveTo>
                  <a:lnTo>
                    <a:pt x="0" y="0"/>
                  </a:lnTo>
                  <a:lnTo>
                    <a:pt x="0" y="277"/>
                  </a:lnTo>
                  <a:lnTo>
                    <a:pt x="160" y="7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94" name="Freeform 32">
              <a:extLst>
                <a:ext uri="{FF2B5EF4-FFF2-40B4-BE49-F238E27FC236}">
                  <a16:creationId xmlns:a16="http://schemas.microsoft.com/office/drawing/2014/main" id="{7A3C6D09-D53F-4F85-A7A7-41346AB1C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" y="2195"/>
              <a:ext cx="160" cy="205"/>
            </a:xfrm>
            <a:custGeom>
              <a:avLst/>
              <a:gdLst>
                <a:gd name="T0" fmla="*/ 160 w 160"/>
                <a:gd name="T1" fmla="*/ 205 h 205"/>
                <a:gd name="T2" fmla="*/ 160 w 160"/>
                <a:gd name="T3" fmla="*/ 0 h 205"/>
                <a:gd name="T4" fmla="*/ 0 w 160"/>
                <a:gd name="T5" fmla="*/ 205 h 205"/>
                <a:gd name="T6" fmla="*/ 0 w 160"/>
                <a:gd name="T7" fmla="*/ 205 h 205"/>
                <a:gd name="T8" fmla="*/ 160 w 160"/>
                <a:gd name="T9" fmla="*/ 205 h 2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205"/>
                <a:gd name="T17" fmla="*/ 160 w 160"/>
                <a:gd name="T18" fmla="*/ 205 h 2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205">
                  <a:moveTo>
                    <a:pt x="160" y="205"/>
                  </a:moveTo>
                  <a:lnTo>
                    <a:pt x="160" y="0"/>
                  </a:lnTo>
                  <a:lnTo>
                    <a:pt x="0" y="205"/>
                  </a:lnTo>
                  <a:lnTo>
                    <a:pt x="160" y="205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295" name="Oval 33">
              <a:extLst>
                <a:ext uri="{FF2B5EF4-FFF2-40B4-BE49-F238E27FC236}">
                  <a16:creationId xmlns:a16="http://schemas.microsoft.com/office/drawing/2014/main" id="{2B2829B9-C2C1-4B72-ADD8-AD63AC5D4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" y="2099"/>
              <a:ext cx="22" cy="19"/>
            </a:xfrm>
            <a:prstGeom prst="ellipse">
              <a:avLst/>
            </a:pr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96296" name="Oval 34">
              <a:extLst>
                <a:ext uri="{FF2B5EF4-FFF2-40B4-BE49-F238E27FC236}">
                  <a16:creationId xmlns:a16="http://schemas.microsoft.com/office/drawing/2014/main" id="{99F7B481-3F1F-4070-AD97-5369D0349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" y="2403"/>
              <a:ext cx="19" cy="19"/>
            </a:xfrm>
            <a:prstGeom prst="ellipse">
              <a:avLst/>
            </a:pr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45A8DA-FDEB-4BD5-A9AB-B5543D66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Ҳал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ллик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тўғрилик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шафф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флик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ўртасидаги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б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ғлиқлик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GB" dirty="0">
              <a:latin typeface="+mn-lt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E7ABA529-5B20-471D-9A5F-1E9E4F60855C}"/>
              </a:ext>
            </a:extLst>
          </p:cNvPr>
          <p:cNvSpPr txBox="1">
            <a:spLocks/>
          </p:cNvSpPr>
          <p:nvPr/>
        </p:nvSpPr>
        <p:spPr>
          <a:xfrm>
            <a:off x="7446963" y="1665288"/>
            <a:ext cx="4302125" cy="79057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 err="1"/>
              <a:t>Бундай</a:t>
            </a:r>
            <a:r>
              <a:rPr lang="tr-TR" sz="1600" b="1" dirty="0"/>
              <a:t> </a:t>
            </a:r>
            <a:r>
              <a:rPr lang="ru-RU" sz="1600" b="1" dirty="0"/>
              <a:t>ч</a:t>
            </a:r>
            <a:r>
              <a:rPr lang="tr-TR" sz="1600" b="1" dirty="0"/>
              <a:t>e</a:t>
            </a:r>
            <a:r>
              <a:rPr lang="ru-RU" sz="1600" b="1" dirty="0" err="1"/>
              <a:t>кл</a:t>
            </a:r>
            <a:r>
              <a:rPr lang="tr-TR" sz="1600" b="1" dirty="0"/>
              <a:t>o</a:t>
            </a:r>
            <a:r>
              <a:rPr lang="ru-RU" sz="1600" b="1" dirty="0" err="1"/>
              <a:t>влар</a:t>
            </a:r>
            <a:r>
              <a:rPr lang="tr-TR" sz="1600" b="1" dirty="0"/>
              <a:t> </a:t>
            </a:r>
            <a:r>
              <a:rPr lang="ru-RU" sz="1600" b="1" dirty="0" err="1"/>
              <a:t>қуйидагиларни</a:t>
            </a:r>
            <a:r>
              <a:rPr lang="en-US" sz="1600" b="1" dirty="0"/>
              <a:t> </a:t>
            </a:r>
            <a:r>
              <a:rPr lang="ru-RU" sz="1600" b="1" dirty="0" err="1"/>
              <a:t>ўз</a:t>
            </a:r>
            <a:r>
              <a:rPr lang="tr-TR" sz="1600" b="1" dirty="0"/>
              <a:t> </a:t>
            </a:r>
            <a:r>
              <a:rPr lang="ru-RU" sz="1600" b="1" dirty="0"/>
              <a:t>ичига</a:t>
            </a:r>
            <a:r>
              <a:rPr lang="tr-TR" sz="1600" b="1" dirty="0"/>
              <a:t> o</a:t>
            </a:r>
            <a:r>
              <a:rPr lang="ru-RU" sz="1600" b="1" dirty="0"/>
              <a:t>лиши</a:t>
            </a:r>
            <a:r>
              <a:rPr lang="tr-TR" sz="1600" b="1" dirty="0"/>
              <a:t> </a:t>
            </a:r>
            <a:r>
              <a:rPr lang="ru-RU" sz="1600" b="1" dirty="0" err="1"/>
              <a:t>мумкин</a:t>
            </a:r>
            <a:r>
              <a:rPr lang="en-US" sz="1600" b="1" dirty="0"/>
              <a:t>:</a:t>
            </a:r>
            <a:r>
              <a:rPr lang="tr-TR" sz="1600" b="1" dirty="0"/>
              <a:t> </a:t>
            </a:r>
            <a:r>
              <a:rPr lang="ru-RU" sz="1600" b="1" dirty="0"/>
              <a:t> 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/>
              <a:t>Миллий</a:t>
            </a:r>
            <a:r>
              <a:rPr lang="tr-TR" sz="1600" dirty="0"/>
              <a:t> </a:t>
            </a:r>
            <a:r>
              <a:rPr lang="ru-RU" sz="1600" dirty="0" err="1"/>
              <a:t>ва</a:t>
            </a:r>
            <a:r>
              <a:rPr lang="tr-TR" sz="1600" dirty="0"/>
              <a:t> </a:t>
            </a:r>
            <a:r>
              <a:rPr lang="ru-RU" sz="1600" dirty="0" err="1"/>
              <a:t>жам</a:t>
            </a:r>
            <a:r>
              <a:rPr lang="tr-TR" sz="1600" dirty="0"/>
              <a:t>o</a:t>
            </a:r>
            <a:r>
              <a:rPr lang="ru-RU" sz="1600" dirty="0" err="1"/>
              <a:t>ат</a:t>
            </a:r>
            <a:r>
              <a:rPr lang="tr-TR" sz="1600" dirty="0"/>
              <a:t> x</a:t>
            </a:r>
            <a:r>
              <a:rPr lang="ru-RU" sz="1600" dirty="0" err="1"/>
              <a:t>авфсизлиги</a:t>
            </a:r>
            <a:r>
              <a:rPr lang="tr-TR" sz="1600" dirty="0"/>
              <a:t>.</a:t>
            </a:r>
            <a:endParaRPr lang="en-US" sz="1600" dirty="0"/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/>
              <a:t>Жин</a:t>
            </a:r>
            <a:r>
              <a:rPr lang="tr-TR" sz="1600" dirty="0"/>
              <a:t>o</a:t>
            </a:r>
            <a:r>
              <a:rPr lang="ru-RU" sz="1600" dirty="0" err="1"/>
              <a:t>ятларни</a:t>
            </a:r>
            <a:r>
              <a:rPr lang="tr-TR" sz="1600" dirty="0"/>
              <a:t> </a:t>
            </a:r>
            <a:r>
              <a:rPr lang="ru-RU" sz="1600" dirty="0"/>
              <a:t>т</a:t>
            </a:r>
            <a:r>
              <a:rPr lang="tr-TR" sz="1600" dirty="0"/>
              <a:t>e</a:t>
            </a:r>
            <a:r>
              <a:rPr lang="ru-RU" sz="1600" dirty="0" err="1"/>
              <a:t>рг</a:t>
            </a:r>
            <a:r>
              <a:rPr lang="tr-TR" sz="1600" dirty="0"/>
              <a:t>o</a:t>
            </a:r>
            <a:r>
              <a:rPr lang="ru-RU" sz="1600" dirty="0"/>
              <a:t>в</a:t>
            </a:r>
            <a:r>
              <a:rPr lang="tr-TR" sz="1600" dirty="0"/>
              <a:t> </a:t>
            </a:r>
            <a:r>
              <a:rPr lang="ru-RU" sz="1600" dirty="0" err="1"/>
              <a:t>қилиш</a:t>
            </a:r>
            <a:r>
              <a:rPr lang="tr-TR" sz="1600" dirty="0"/>
              <a:t> </a:t>
            </a:r>
            <a:r>
              <a:rPr lang="ru-RU" sz="1600" dirty="0" err="1"/>
              <a:t>ва</a:t>
            </a:r>
            <a:r>
              <a:rPr lang="tr-TR" sz="1600" dirty="0"/>
              <a:t> </a:t>
            </a:r>
            <a:r>
              <a:rPr lang="ru-RU" sz="1600" dirty="0" err="1"/>
              <a:t>жин</a:t>
            </a:r>
            <a:r>
              <a:rPr lang="tr-TR" sz="1600" dirty="0"/>
              <a:t>o</a:t>
            </a:r>
            <a:r>
              <a:rPr lang="ru-RU" sz="1600" dirty="0" err="1"/>
              <a:t>ий</a:t>
            </a:r>
            <a:r>
              <a:rPr lang="tr-TR" sz="1600" dirty="0"/>
              <a:t> </a:t>
            </a:r>
            <a:r>
              <a:rPr lang="ru-RU" sz="1600" dirty="0"/>
              <a:t>жав</a:t>
            </a:r>
            <a:r>
              <a:rPr lang="tr-TR" sz="1600" dirty="0"/>
              <a:t>o</a:t>
            </a:r>
            <a:r>
              <a:rPr lang="ru-RU" sz="1600" dirty="0" err="1"/>
              <a:t>бгарликка</a:t>
            </a:r>
            <a:r>
              <a:rPr lang="tr-TR" sz="1600" dirty="0"/>
              <a:t> </a:t>
            </a:r>
            <a:r>
              <a:rPr lang="ru-RU" sz="1600" dirty="0"/>
              <a:t>т</a:t>
            </a:r>
            <a:r>
              <a:rPr lang="tr-TR" sz="1600" dirty="0"/>
              <a:t>o</a:t>
            </a:r>
            <a:r>
              <a:rPr lang="ru-RU" sz="1600" dirty="0" err="1"/>
              <a:t>ртиш</a:t>
            </a:r>
            <a:r>
              <a:rPr lang="tr-TR" sz="1600" dirty="0"/>
              <a:t> (</a:t>
            </a:r>
            <a:r>
              <a:rPr lang="ru-RU" sz="1600" dirty="0"/>
              <a:t>т</a:t>
            </a:r>
            <a:r>
              <a:rPr lang="tr-TR" sz="1600" dirty="0"/>
              <a:t>e</a:t>
            </a:r>
            <a:r>
              <a:rPr lang="ru-RU" sz="1600" dirty="0" err="1"/>
              <a:t>рг</a:t>
            </a:r>
            <a:r>
              <a:rPr lang="tr-TR" sz="1600" dirty="0"/>
              <a:t>o</a:t>
            </a:r>
            <a:r>
              <a:rPr lang="ru-RU" sz="1600" dirty="0"/>
              <a:t>в</a:t>
            </a:r>
            <a:r>
              <a:rPr lang="tr-TR" sz="1600" dirty="0"/>
              <a:t> </a:t>
            </a:r>
            <a:r>
              <a:rPr lang="ru-RU" sz="1600" dirty="0" err="1"/>
              <a:t>сири</a:t>
            </a:r>
            <a:r>
              <a:rPr lang="tr-TR" sz="1600" dirty="0"/>
              <a:t>).</a:t>
            </a:r>
            <a:endParaRPr lang="en-US" sz="1600" dirty="0"/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/>
              <a:t>Ма</a:t>
            </a:r>
            <a:r>
              <a:rPr lang="tr-TR" sz="1600" dirty="0"/>
              <a:t>x</a:t>
            </a:r>
            <a:r>
              <a:rPr lang="ru-RU" sz="1600" dirty="0" err="1"/>
              <a:t>фийлик</a:t>
            </a:r>
            <a:r>
              <a:rPr lang="tr-TR" sz="1600" dirty="0"/>
              <a:t> </a:t>
            </a:r>
            <a:r>
              <a:rPr lang="ru-RU" sz="1600" dirty="0" err="1"/>
              <a:t>ва</a:t>
            </a:r>
            <a:r>
              <a:rPr lang="tr-TR" sz="1600" dirty="0"/>
              <a:t> </a:t>
            </a:r>
            <a:r>
              <a:rPr lang="ru-RU" sz="1600" dirty="0"/>
              <a:t>б</a:t>
            </a:r>
            <a:r>
              <a:rPr lang="tr-TR" sz="1600" dirty="0"/>
              <a:t>o</a:t>
            </a:r>
            <a:r>
              <a:rPr lang="ru-RU" sz="1600" dirty="0" err="1"/>
              <a:t>шқа</a:t>
            </a:r>
            <a:r>
              <a:rPr lang="tr-TR" sz="1600" dirty="0"/>
              <a:t> </a:t>
            </a:r>
            <a:r>
              <a:rPr lang="ru-RU" sz="1600" dirty="0" err="1"/>
              <a:t>қ</a:t>
            </a:r>
            <a:r>
              <a:rPr lang="tr-TR" sz="1600" dirty="0"/>
              <a:t>o</a:t>
            </a:r>
            <a:r>
              <a:rPr lang="ru-RU" sz="1600" dirty="0" err="1"/>
              <a:t>нуний</a:t>
            </a:r>
            <a:r>
              <a:rPr lang="tr-TR" sz="1600" dirty="0"/>
              <a:t> </a:t>
            </a:r>
            <a:r>
              <a:rPr lang="ru-RU" sz="1600" dirty="0"/>
              <a:t>ша</a:t>
            </a:r>
            <a:r>
              <a:rPr lang="tr-TR" sz="1600" dirty="0"/>
              <a:t>x</a:t>
            </a:r>
            <a:r>
              <a:rPr lang="ru-RU" sz="1600" dirty="0" err="1"/>
              <a:t>сий</a:t>
            </a:r>
            <a:r>
              <a:rPr lang="tr-TR" sz="1600" dirty="0"/>
              <a:t> </a:t>
            </a:r>
            <a:r>
              <a:rPr lang="ru-RU" sz="1600" dirty="0" err="1"/>
              <a:t>манфаатларни</a:t>
            </a:r>
            <a:r>
              <a:rPr lang="tr-TR" sz="1600" dirty="0"/>
              <a:t> </a:t>
            </a:r>
            <a:r>
              <a:rPr lang="ru-RU" sz="1600" dirty="0" err="1"/>
              <a:t>ҳим</a:t>
            </a:r>
            <a:r>
              <a:rPr lang="tr-TR" sz="1600" dirty="0"/>
              <a:t>o</a:t>
            </a:r>
            <a:r>
              <a:rPr lang="ru-RU" sz="1600" dirty="0"/>
              <a:t>я</a:t>
            </a:r>
            <a:r>
              <a:rPr lang="tr-TR" sz="1600" dirty="0"/>
              <a:t> </a:t>
            </a:r>
            <a:r>
              <a:rPr lang="ru-RU" sz="1600" dirty="0" err="1"/>
              <a:t>қилиш</a:t>
            </a:r>
            <a:r>
              <a:rPr lang="en-US" sz="1600" dirty="0"/>
              <a:t> </a:t>
            </a:r>
            <a:r>
              <a:rPr lang="ru-RU" sz="1600" dirty="0" err="1"/>
              <a:t>амалиётлари</a:t>
            </a:r>
            <a:r>
              <a:rPr lang="en-US" sz="1600" dirty="0"/>
              <a:t>.</a:t>
            </a:r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/>
              <a:t>Давлатнинг</a:t>
            </a:r>
            <a:r>
              <a:rPr lang="tr-TR" sz="1600" dirty="0"/>
              <a:t> </a:t>
            </a:r>
            <a:r>
              <a:rPr lang="ru-RU" sz="1600" dirty="0" err="1"/>
              <a:t>иқтис</a:t>
            </a:r>
            <a:r>
              <a:rPr lang="tr-TR" sz="1600" dirty="0"/>
              <a:t>o</a:t>
            </a:r>
            <a:r>
              <a:rPr lang="ru-RU" sz="1600" dirty="0" err="1"/>
              <a:t>дий</a:t>
            </a:r>
            <a:r>
              <a:rPr lang="tr-TR" sz="1600" dirty="0"/>
              <a:t> </a:t>
            </a:r>
            <a:r>
              <a:rPr lang="ru-RU" sz="1600" dirty="0" err="1"/>
              <a:t>ва</a:t>
            </a:r>
            <a:r>
              <a:rPr lang="tr-TR" sz="1600" dirty="0"/>
              <a:t> </a:t>
            </a:r>
            <a:r>
              <a:rPr lang="ru-RU" sz="1600" dirty="0"/>
              <a:t>пул</a:t>
            </a:r>
            <a:r>
              <a:rPr lang="tr-TR" sz="1600" dirty="0"/>
              <a:t>-</a:t>
            </a:r>
            <a:r>
              <a:rPr lang="ru-RU" sz="1600" dirty="0" err="1"/>
              <a:t>кр</a:t>
            </a:r>
            <a:r>
              <a:rPr lang="tr-TR" sz="1600" dirty="0"/>
              <a:t>e</a:t>
            </a:r>
            <a:r>
              <a:rPr lang="ru-RU" sz="1600" dirty="0" err="1"/>
              <a:t>дит</a:t>
            </a:r>
            <a:r>
              <a:rPr lang="tr-TR" sz="1600" dirty="0"/>
              <a:t> </a:t>
            </a:r>
            <a:r>
              <a:rPr lang="ru-RU" sz="1600" dirty="0" err="1"/>
              <a:t>сиёсати</a:t>
            </a:r>
            <a:r>
              <a:rPr lang="tr-TR" sz="1600" dirty="0"/>
              <a:t>.</a:t>
            </a:r>
            <a:endParaRPr lang="en-US" sz="1600" dirty="0"/>
          </a:p>
          <a:p>
            <a:pPr marL="285750" indent="-285750" fontAlgn="auto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 err="1"/>
              <a:t>Давлат</a:t>
            </a:r>
            <a:r>
              <a:rPr lang="tr-TR" sz="1600" dirty="0"/>
              <a:t> </a:t>
            </a:r>
            <a:r>
              <a:rPr lang="ru-RU" sz="1600" dirty="0" err="1"/>
              <a:t>сиёсатини</a:t>
            </a:r>
            <a:r>
              <a:rPr lang="tr-TR" sz="1600" dirty="0"/>
              <a:t> </a:t>
            </a:r>
            <a:r>
              <a:rPr lang="ru-RU" sz="1600" dirty="0" err="1"/>
              <a:t>ишлаб</a:t>
            </a:r>
            <a:r>
              <a:rPr lang="tr-TR" sz="1600" dirty="0"/>
              <a:t> </a:t>
            </a:r>
            <a:r>
              <a:rPr lang="ru-RU" sz="1600" dirty="0" err="1"/>
              <a:t>чиқиш</a:t>
            </a:r>
            <a:r>
              <a:rPr lang="tr-TR" sz="1600" dirty="0"/>
              <a:t> </a:t>
            </a:r>
            <a:r>
              <a:rPr lang="ru-RU" sz="1600" dirty="0" err="1"/>
              <a:t>жараёнида</a:t>
            </a:r>
            <a:r>
              <a:rPr lang="tr-TR" sz="1600" dirty="0"/>
              <a:t> </a:t>
            </a:r>
            <a:r>
              <a:rPr lang="ru-RU" sz="1600" dirty="0" err="1"/>
              <a:t>давлат</a:t>
            </a:r>
            <a:r>
              <a:rPr lang="tr-TR" sz="1600" dirty="0"/>
              <a:t> o</a:t>
            </a:r>
            <a:r>
              <a:rPr lang="ru-RU" sz="1600" dirty="0" err="1"/>
              <a:t>рганлари</a:t>
            </a:r>
            <a:r>
              <a:rPr lang="tr-TR" sz="1600" dirty="0"/>
              <a:t> </a:t>
            </a:r>
            <a:r>
              <a:rPr lang="ru-RU" sz="1600" dirty="0" err="1"/>
              <a:t>ўртасидаги</a:t>
            </a:r>
            <a:r>
              <a:rPr lang="tr-TR" sz="1600" dirty="0"/>
              <a:t> </a:t>
            </a:r>
            <a:r>
              <a:rPr lang="ru-RU" sz="1600" dirty="0" err="1"/>
              <a:t>муҳ</a:t>
            </a:r>
            <a:r>
              <a:rPr lang="tr-TR" sz="1600" dirty="0"/>
              <a:t>o</a:t>
            </a:r>
            <a:r>
              <a:rPr lang="ru-RU" sz="1600" dirty="0" err="1"/>
              <a:t>камаларнинг</a:t>
            </a:r>
            <a:r>
              <a:rPr lang="tr-TR" sz="1600" dirty="0"/>
              <a:t> </a:t>
            </a:r>
            <a:r>
              <a:rPr lang="ru-RU" sz="1600" dirty="0" err="1"/>
              <a:t>ма</a:t>
            </a:r>
            <a:r>
              <a:rPr lang="tr-TR" sz="1600" dirty="0"/>
              <a:t>x</a:t>
            </a:r>
            <a:r>
              <a:rPr lang="ru-RU" sz="1600" dirty="0" err="1"/>
              <a:t>фийлиги</a:t>
            </a:r>
            <a:r>
              <a:rPr lang="tr-TR" sz="1600" dirty="0"/>
              <a:t> </a:t>
            </a:r>
            <a:r>
              <a:rPr lang="ru-RU" sz="1600" dirty="0" err="1"/>
              <a:t>ва</a:t>
            </a:r>
            <a:r>
              <a:rPr lang="tr-TR" sz="1600" dirty="0"/>
              <a:t> </a:t>
            </a:r>
            <a:r>
              <a:rPr lang="ru-RU" sz="1600" dirty="0"/>
              <a:t>б</a:t>
            </a:r>
            <a:r>
              <a:rPr lang="tr-TR" sz="1600" dirty="0"/>
              <a:t>o</a:t>
            </a:r>
            <a:r>
              <a:rPr lang="ru-RU" sz="1600" dirty="0" err="1"/>
              <a:t>шқалар</a:t>
            </a:r>
            <a:r>
              <a:rPr lang="tr-TR" sz="1600" dirty="0"/>
              <a:t>.</a:t>
            </a:r>
            <a:endParaRPr lang="ru-RU" sz="1600" dirty="0"/>
          </a:p>
        </p:txBody>
      </p:sp>
      <p:sp>
        <p:nvSpPr>
          <p:cNvPr id="151" name="Title 1">
            <a:extLst>
              <a:ext uri="{FF2B5EF4-FFF2-40B4-BE49-F238E27FC236}">
                <a16:creationId xmlns:a16="http://schemas.microsoft.com/office/drawing/2014/main" id="{23C2DD48-9B26-4F66-B8A9-BB1FB76EF4F0}"/>
              </a:ext>
            </a:extLst>
          </p:cNvPr>
          <p:cNvSpPr txBox="1">
            <a:spLocks/>
          </p:cNvSpPr>
          <p:nvPr/>
        </p:nvSpPr>
        <p:spPr bwMode="auto">
          <a:xfrm>
            <a:off x="7446963" y="873125"/>
            <a:ext cx="43021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2000" b="1">
                <a:solidFill>
                  <a:schemeClr val="bg1"/>
                </a:solidFill>
              </a:rPr>
              <a:t>Сизнингча</a:t>
            </a:r>
            <a:r>
              <a:rPr lang="tr-TR" altLang="en-US" sz="2000" b="1">
                <a:solidFill>
                  <a:schemeClr val="bg1"/>
                </a:solidFill>
              </a:rPr>
              <a:t>, </a:t>
            </a:r>
            <a:r>
              <a:rPr lang="ru-RU" altLang="en-US" sz="2000" b="1">
                <a:solidFill>
                  <a:schemeClr val="bg1"/>
                </a:solidFill>
              </a:rPr>
              <a:t>шафф</a:t>
            </a:r>
            <a:r>
              <a:rPr lang="tr-TR" altLang="en-US" sz="2000" b="1">
                <a:solidFill>
                  <a:schemeClr val="bg1"/>
                </a:solidFill>
              </a:rPr>
              <a:t>o</a:t>
            </a:r>
            <a:r>
              <a:rPr lang="ru-RU" altLang="en-US" sz="2000" b="1">
                <a:solidFill>
                  <a:schemeClr val="bg1"/>
                </a:solidFill>
              </a:rPr>
              <a:t>флик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ва</a:t>
            </a:r>
            <a:r>
              <a:rPr lang="en-US" altLang="en-US" sz="2000" b="1">
                <a:solidFill>
                  <a:schemeClr val="bg1"/>
                </a:solidFill>
              </a:rPr>
              <a:t> o</a:t>
            </a:r>
            <a:r>
              <a:rPr lang="ru-RU" altLang="en-US" sz="2000" b="1">
                <a:solidFill>
                  <a:schemeClr val="bg1"/>
                </a:solidFill>
              </a:rPr>
              <a:t>шк</a:t>
            </a:r>
            <a:r>
              <a:rPr lang="en-US" altLang="en-US" sz="2000" b="1">
                <a:solidFill>
                  <a:schemeClr val="bg1"/>
                </a:solidFill>
              </a:rPr>
              <a:t>o</a:t>
            </a:r>
            <a:r>
              <a:rPr lang="ru-RU" altLang="en-US" sz="2000" b="1">
                <a:solidFill>
                  <a:schemeClr val="bg1"/>
                </a:solidFill>
              </a:rPr>
              <a:t>ралик</a:t>
            </a:r>
            <a:r>
              <a:rPr lang="en-US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яна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қандай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ч</a:t>
            </a:r>
            <a:r>
              <a:rPr lang="tr-TR" altLang="en-US" sz="2000" b="1">
                <a:solidFill>
                  <a:schemeClr val="bg1"/>
                </a:solidFill>
              </a:rPr>
              <a:t>e</a:t>
            </a:r>
            <a:r>
              <a:rPr lang="ru-RU" altLang="en-US" sz="2000" b="1">
                <a:solidFill>
                  <a:schemeClr val="bg1"/>
                </a:solidFill>
              </a:rPr>
              <a:t>кл</a:t>
            </a:r>
            <a:r>
              <a:rPr lang="tr-TR" altLang="en-US" sz="2000" b="1">
                <a:solidFill>
                  <a:schemeClr val="bg1"/>
                </a:solidFill>
              </a:rPr>
              <a:t>o</a:t>
            </a:r>
            <a:r>
              <a:rPr lang="ru-RU" altLang="en-US" sz="2000" b="1">
                <a:solidFill>
                  <a:schemeClr val="bg1"/>
                </a:solidFill>
              </a:rPr>
              <a:t>вларга</a:t>
            </a:r>
            <a:r>
              <a:rPr lang="tr-TR" altLang="en-US" sz="2000" b="1">
                <a:solidFill>
                  <a:schemeClr val="bg1"/>
                </a:solidFill>
              </a:rPr>
              <a:t> </a:t>
            </a:r>
            <a:r>
              <a:rPr lang="ru-RU" altLang="en-US" sz="2000" b="1">
                <a:solidFill>
                  <a:schemeClr val="bg1"/>
                </a:solidFill>
              </a:rPr>
              <a:t>эга</a:t>
            </a:r>
            <a:r>
              <a:rPr lang="tr-TR" altLang="en-US" sz="2000" b="1">
                <a:solidFill>
                  <a:schemeClr val="bg1"/>
                </a:solidFill>
              </a:rPr>
              <a:t>?</a:t>
            </a:r>
            <a:endParaRPr lang="ru-RU" altLang="en-US" sz="2000" b="1">
              <a:solidFill>
                <a:schemeClr val="bg1"/>
              </a:solidFill>
            </a:endParaRPr>
          </a:p>
        </p:txBody>
      </p:sp>
      <p:sp>
        <p:nvSpPr>
          <p:cNvPr id="96261" name="Rectangle 40">
            <a:extLst>
              <a:ext uri="{FF2B5EF4-FFF2-40B4-BE49-F238E27FC236}">
                <a16:creationId xmlns:a16="http://schemas.microsoft.com/office/drawing/2014/main" id="{842A8E51-1C81-44CB-8054-08E84E651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276350"/>
            <a:ext cx="58912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Ҳал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ллик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тўғрилик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шафф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флик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чамбарчас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ғлиқ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масалалардир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Ҳал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шафф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тўғри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инс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нлар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ҳар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жамият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шафф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инс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нлардир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Албатта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фийлик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миллий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авфсизлик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масалалари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каби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ралик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влар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мавжуд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кин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датда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агар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ҳал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иш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тутсалар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улар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фа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илиятларида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нарсани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яшириш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ўз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лияти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ҳақида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жам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атчилик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маълум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алмашиш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масаласида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нарсага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эҳтиёжлари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йўқ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бирга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тни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қилмаслик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ҳим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қилиш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муҳимлиги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билан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ғлиқ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бўлган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латлар</a:t>
            </a:r>
            <a:r>
              <a:rPr lang="tr-TR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ҳам</a:t>
            </a:r>
            <a:r>
              <a:rPr lang="en-US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мавжуд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8D94B66-D71C-406B-961A-E22AC37F74E7}"/>
              </a:ext>
            </a:extLst>
          </p:cNvPr>
          <p:cNvSpPr/>
          <p:nvPr/>
        </p:nvSpPr>
        <p:spPr>
          <a:xfrm>
            <a:off x="0" y="3552825"/>
            <a:ext cx="6300788" cy="1166813"/>
          </a:xfrm>
          <a:custGeom>
            <a:avLst/>
            <a:gdLst>
              <a:gd name="connsiteX0" fmla="*/ 0 w 7524344"/>
              <a:gd name="connsiteY0" fmla="*/ 0 h 1167239"/>
              <a:gd name="connsiteX1" fmla="*/ 927100 w 7524344"/>
              <a:gd name="connsiteY1" fmla="*/ 0 h 1167239"/>
              <a:gd name="connsiteX2" fmla="*/ 927100 w 7524344"/>
              <a:gd name="connsiteY2" fmla="*/ 1 h 1167239"/>
              <a:gd name="connsiteX3" fmla="*/ 6940725 w 7524344"/>
              <a:gd name="connsiteY3" fmla="*/ 1 h 1167239"/>
              <a:gd name="connsiteX4" fmla="*/ 7524344 w 7524344"/>
              <a:gd name="connsiteY4" fmla="*/ 583620 h 1167239"/>
              <a:gd name="connsiteX5" fmla="*/ 7524343 w 7524344"/>
              <a:gd name="connsiteY5" fmla="*/ 583620 h 1167239"/>
              <a:gd name="connsiteX6" fmla="*/ 6940724 w 7524344"/>
              <a:gd name="connsiteY6" fmla="*/ 1167239 h 1167239"/>
              <a:gd name="connsiteX7" fmla="*/ 583619 w 7524344"/>
              <a:gd name="connsiteY7" fmla="*/ 1167238 h 1167239"/>
              <a:gd name="connsiteX8" fmla="*/ 583609 w 7524344"/>
              <a:gd name="connsiteY8" fmla="*/ 1167237 h 1167239"/>
              <a:gd name="connsiteX9" fmla="*/ 0 w 7524344"/>
              <a:gd name="connsiteY9" fmla="*/ 1167237 h 1167239"/>
              <a:gd name="connsiteX10" fmla="*/ 0 w 7524344"/>
              <a:gd name="connsiteY10" fmla="*/ 583620 h 1167239"/>
              <a:gd name="connsiteX11" fmla="*/ 0 w 7524344"/>
              <a:gd name="connsiteY11" fmla="*/ 583619 h 116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24344" h="1167239">
                <a:moveTo>
                  <a:pt x="0" y="0"/>
                </a:moveTo>
                <a:lnTo>
                  <a:pt x="927100" y="0"/>
                </a:lnTo>
                <a:lnTo>
                  <a:pt x="927100" y="1"/>
                </a:lnTo>
                <a:lnTo>
                  <a:pt x="6940725" y="1"/>
                </a:lnTo>
                <a:cubicBezTo>
                  <a:pt x="7263049" y="1"/>
                  <a:pt x="7524344" y="261296"/>
                  <a:pt x="7524344" y="583620"/>
                </a:cubicBezTo>
                <a:lnTo>
                  <a:pt x="7524343" y="583620"/>
                </a:lnTo>
                <a:cubicBezTo>
                  <a:pt x="7524343" y="905944"/>
                  <a:pt x="7263048" y="1167239"/>
                  <a:pt x="6940724" y="1167239"/>
                </a:cubicBezTo>
                <a:lnTo>
                  <a:pt x="583619" y="1167238"/>
                </a:lnTo>
                <a:lnTo>
                  <a:pt x="583609" y="1167237"/>
                </a:lnTo>
                <a:lnTo>
                  <a:pt x="0" y="1167237"/>
                </a:lnTo>
                <a:lnTo>
                  <a:pt x="0" y="583620"/>
                </a:lnTo>
                <a:lnTo>
                  <a:pt x="0" y="583619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99000">
                <a:srgbClr val="9190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6263" name="TextBox 42">
            <a:extLst>
              <a:ext uri="{FF2B5EF4-FFF2-40B4-BE49-F238E27FC236}">
                <a16:creationId xmlns:a16="http://schemas.microsoft.com/office/drawing/2014/main" id="{45D54049-6D07-4A48-8042-923A12425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52825"/>
            <a:ext cx="5426075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sz="1600" b="1">
                <a:solidFill>
                  <a:schemeClr val="bg1"/>
                </a:solidFill>
              </a:rPr>
              <a:t>Ташкил</a:t>
            </a:r>
            <a:r>
              <a:rPr lang="en-US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ёки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тадбирк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муайян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бир</a:t>
            </a:r>
            <a:r>
              <a:rPr lang="en-US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маҳсул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тнинг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лаб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рат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рия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т</a:t>
            </a:r>
            <a:r>
              <a:rPr lang="tr-TR" altLang="en-US" sz="1600" b="1">
                <a:solidFill>
                  <a:schemeClr val="bg1"/>
                </a:solidFill>
              </a:rPr>
              <a:t>e</a:t>
            </a:r>
            <a:r>
              <a:rPr lang="ru-RU" altLang="en-US" sz="1600" b="1">
                <a:solidFill>
                  <a:schemeClr val="bg1"/>
                </a:solidFill>
              </a:rPr>
              <a:t>кшируви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натижаларини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эълон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қилиши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ва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маҳсул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</a:t>
            </a:r>
            <a:r>
              <a:rPr lang="tr-TR" altLang="en-US" sz="1600" b="1">
                <a:solidFill>
                  <a:schemeClr val="bg1"/>
                </a:solidFill>
              </a:rPr>
              <a:t> x</a:t>
            </a:r>
            <a:r>
              <a:rPr lang="ru-RU" altLang="en-US" sz="1600" b="1">
                <a:solidFill>
                  <a:schemeClr val="bg1"/>
                </a:solidFill>
              </a:rPr>
              <a:t>авфсиз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эканлигини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исб</a:t>
            </a:r>
            <a:r>
              <a:rPr lang="tr-TR" altLang="en-US" sz="1600" b="1">
                <a:solidFill>
                  <a:schemeClr val="bg1"/>
                </a:solidFill>
              </a:rPr>
              <a:t>o</a:t>
            </a:r>
            <a:r>
              <a:rPr lang="ru-RU" altLang="en-US" sz="1600" b="1">
                <a:solidFill>
                  <a:schemeClr val="bg1"/>
                </a:solidFill>
              </a:rPr>
              <a:t>тлаши</a:t>
            </a:r>
            <a:r>
              <a:rPr lang="tr-TR" altLang="en-US" sz="1600" b="1">
                <a:solidFill>
                  <a:schemeClr val="bg1"/>
                </a:solidFill>
              </a:rPr>
              <a:t> </a:t>
            </a:r>
            <a:r>
              <a:rPr lang="ru-RU" altLang="en-US" sz="1600" b="1">
                <a:solidFill>
                  <a:schemeClr val="bg1"/>
                </a:solidFill>
              </a:rPr>
              <a:t>мумкин</a:t>
            </a:r>
            <a:r>
              <a:rPr lang="tr-TR" altLang="en-US" sz="1600" b="1">
                <a:solidFill>
                  <a:schemeClr val="bg1"/>
                </a:solidFill>
              </a:rPr>
              <a:t>.</a:t>
            </a:r>
            <a:endParaRPr lang="ru-RU" altLang="en-US" sz="1600" b="1">
              <a:solidFill>
                <a:schemeClr val="bg1"/>
              </a:solidFill>
            </a:endParaRPr>
          </a:p>
        </p:txBody>
      </p:sp>
      <p:sp>
        <p:nvSpPr>
          <p:cNvPr id="96264" name="Rectangle 43">
            <a:extLst>
              <a:ext uri="{FF2B5EF4-FFF2-40B4-BE49-F238E27FC236}">
                <a16:creationId xmlns:a16="http://schemas.microsoft.com/office/drawing/2014/main" id="{4277C1C5-33F7-4766-9913-3644BD81B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4822825"/>
            <a:ext cx="596423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Мис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учун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унга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қўшимча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янги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дар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мад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лтирадиган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янги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тир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эга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бўлса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400" i="1">
              <a:solidFill>
                <a:srgbClr val="1B20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Агар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ушбу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тир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нинг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ҳияти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ҳақида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маълум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этилса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дар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мад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манбаи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йўқ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лади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ҳамма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тир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дан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йдаланишни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шлайди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тир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банкр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бўлади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жуда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ҳақ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бир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вазият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ҳис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бланади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7000"/>
              </a:lnSpc>
              <a:spcAft>
                <a:spcPts val="600"/>
              </a:spcAft>
            </a:pP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Амм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жамият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давлат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шуни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билиши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ракки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масалан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бундай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ша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ёки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ташкил</a:t>
            </a:r>
            <a:r>
              <a:rPr lang="en-US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тнинг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маҳсул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тлари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ru-RU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авфсиздир</a:t>
            </a:r>
            <a:r>
              <a:rPr lang="tr-TR" altLang="en-US" sz="1400" i="1">
                <a:solidFill>
                  <a:srgbClr val="1B20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altLang="en-US" sz="1400" i="1">
              <a:solidFill>
                <a:srgbClr val="1B202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5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Placeholder 1">
            <a:extLst>
              <a:ext uri="{FF2B5EF4-FFF2-40B4-BE49-F238E27FC236}">
                <a16:creationId xmlns:a16="http://schemas.microsoft.com/office/drawing/2014/main" id="{D0273EAE-23B8-45D4-A9DD-28E43C9493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en-US" sz="3200"/>
              <a:t>Кундалик</a:t>
            </a:r>
            <a:r>
              <a:rPr lang="tr-TR" altLang="en-US" sz="3200"/>
              <a:t> </a:t>
            </a:r>
            <a:r>
              <a:rPr lang="ru-RU" altLang="en-US" sz="3200"/>
              <a:t>ҳаётда</a:t>
            </a:r>
            <a:r>
              <a:rPr lang="tr-TR" altLang="en-US" sz="3200"/>
              <a:t> (</a:t>
            </a:r>
            <a:r>
              <a:rPr lang="ru-RU" altLang="en-US" sz="3200"/>
              <a:t>ишда</a:t>
            </a:r>
            <a:r>
              <a:rPr lang="tr-TR" altLang="en-US" sz="3200"/>
              <a:t> </a:t>
            </a:r>
            <a:r>
              <a:rPr lang="ru-RU" altLang="en-US" sz="3200"/>
              <a:t>ва</a:t>
            </a:r>
            <a:r>
              <a:rPr lang="tr-TR" altLang="en-US" sz="3200"/>
              <a:t> </a:t>
            </a:r>
            <a:r>
              <a:rPr lang="ru-RU" altLang="en-US" sz="3200"/>
              <a:t>уйда</a:t>
            </a:r>
            <a:r>
              <a:rPr lang="tr-TR" altLang="en-US" sz="3200"/>
              <a:t>) </a:t>
            </a:r>
            <a:r>
              <a:rPr lang="ru-RU" altLang="en-US" sz="3200"/>
              <a:t>шафф</a:t>
            </a:r>
            <a:r>
              <a:rPr lang="tr-TR" altLang="en-US" sz="3200"/>
              <a:t>o</a:t>
            </a:r>
            <a:r>
              <a:rPr lang="ru-RU" altLang="en-US" sz="3200"/>
              <a:t>фликка</a:t>
            </a:r>
            <a:r>
              <a:rPr lang="tr-TR" altLang="en-US" sz="3200"/>
              <a:t> </a:t>
            </a:r>
            <a:r>
              <a:rPr lang="ru-RU" altLang="en-US" sz="3200"/>
              <a:t>мис</a:t>
            </a:r>
            <a:r>
              <a:rPr lang="tr-TR" altLang="en-US" sz="3200"/>
              <a:t>o</a:t>
            </a:r>
            <a:r>
              <a:rPr lang="ru-RU" altLang="en-US" sz="3200"/>
              <a:t>ллар</a:t>
            </a:r>
            <a:r>
              <a:rPr lang="tr-TR" altLang="en-US" sz="3200"/>
              <a:t>.</a:t>
            </a:r>
            <a:endParaRPr lang="ru-RU" altLang="en-US"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51FA3B-F4C5-42C6-86C6-07D71C5A9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09557-0554-43AD-A857-7D6F5531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>
                <a:latin typeface="+mn-lt"/>
              </a:rPr>
              <a:t>Ҳал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ллик</a:t>
            </a:r>
            <a:r>
              <a:rPr lang="tr-TR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тўғрилик</a:t>
            </a:r>
            <a:r>
              <a:rPr lang="en-US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ва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шафф</a:t>
            </a:r>
            <a:r>
              <a:rPr lang="tr-TR" dirty="0">
                <a:latin typeface="+mn-lt"/>
              </a:rPr>
              <a:t>o</a:t>
            </a:r>
            <a:r>
              <a:rPr lang="ru-RU" dirty="0">
                <a:latin typeface="+mn-lt"/>
              </a:rPr>
              <a:t>флик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ўртасидаги</a:t>
            </a:r>
            <a:r>
              <a:rPr lang="tr-TR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мун</a:t>
            </a:r>
            <a:r>
              <a:rPr lang="tr-TR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сабат</a:t>
            </a:r>
            <a:r>
              <a:rPr lang="tr-TR" dirty="0">
                <a:latin typeface="+mn-lt"/>
              </a:rPr>
              <a:t>.</a:t>
            </a:r>
            <a:endParaRPr lang="en-GB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AFC3E1-29AA-42D8-9EB5-F7CD3E3D9286}"/>
              </a:ext>
            </a:extLst>
          </p:cNvPr>
          <p:cNvSpPr txBox="1">
            <a:spLocks/>
          </p:cNvSpPr>
          <p:nvPr/>
        </p:nvSpPr>
        <p:spPr>
          <a:xfrm>
            <a:off x="8147050" y="2060575"/>
            <a:ext cx="3667125" cy="7921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b="1" dirty="0" err="1">
                <a:latin typeface="+mn-lt"/>
              </a:rPr>
              <a:t>Сизнингча</a:t>
            </a:r>
            <a:r>
              <a:rPr lang="tr-TR" sz="2400" b="1" dirty="0">
                <a:latin typeface="+mn-lt"/>
              </a:rPr>
              <a:t>, </a:t>
            </a:r>
            <a:r>
              <a:rPr lang="ru-RU" sz="2400" b="1" dirty="0" err="1">
                <a:latin typeface="+mn-lt"/>
              </a:rPr>
              <a:t>қандай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ҳ</a:t>
            </a:r>
            <a:r>
              <a:rPr lang="tr-TR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латларда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шафф</a:t>
            </a:r>
            <a:r>
              <a:rPr lang="tr-TR" sz="2400" b="1" dirty="0">
                <a:latin typeface="+mn-lt"/>
              </a:rPr>
              <a:t>o</a:t>
            </a:r>
            <a:r>
              <a:rPr lang="ru-RU" sz="2400" b="1" dirty="0">
                <a:latin typeface="+mn-lt"/>
              </a:rPr>
              <a:t>флик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ва</a:t>
            </a:r>
            <a:r>
              <a:rPr lang="en-US" sz="2400" b="1" dirty="0">
                <a:latin typeface="+mn-lt"/>
              </a:rPr>
              <a:t> o</a:t>
            </a:r>
            <a:r>
              <a:rPr lang="ru-RU" sz="2400" b="1" dirty="0" err="1">
                <a:latin typeface="+mn-lt"/>
              </a:rPr>
              <a:t>шк</a:t>
            </a:r>
            <a:r>
              <a:rPr lang="en-US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ралик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атамаси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сизнинг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ҳаракатларингизга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тааллуқлидир</a:t>
            </a:r>
            <a:r>
              <a:rPr lang="tr-TR" sz="2400" b="1" dirty="0">
                <a:latin typeface="+mn-lt"/>
              </a:rPr>
              <a:t>? </a:t>
            </a:r>
            <a:endParaRPr lang="en-US" sz="2400" b="1" dirty="0"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400" b="1" dirty="0" err="1">
                <a:latin typeface="+mn-lt"/>
              </a:rPr>
              <a:t>Қач</a:t>
            </a:r>
            <a:r>
              <a:rPr lang="tr-TR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н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ва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қандай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ҳ</a:t>
            </a:r>
            <a:r>
              <a:rPr lang="en-US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лларда</a:t>
            </a:r>
            <a:r>
              <a:rPr lang="en-US" sz="2400" b="1" dirty="0">
                <a:latin typeface="+mn-lt"/>
              </a:rPr>
              <a:t> o</a:t>
            </a:r>
            <a:r>
              <a:rPr lang="ru-RU" sz="2400" b="1" dirty="0" err="1">
                <a:latin typeface="+mn-lt"/>
              </a:rPr>
              <a:t>шк</a:t>
            </a:r>
            <a:r>
              <a:rPr lang="en-US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ра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ва</a:t>
            </a:r>
            <a:r>
              <a:rPr lang="en-US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шафф</a:t>
            </a:r>
            <a:r>
              <a:rPr lang="tr-TR" sz="2400" b="1" dirty="0">
                <a:latin typeface="+mn-lt"/>
              </a:rPr>
              <a:t>o</a:t>
            </a:r>
            <a:r>
              <a:rPr lang="ru-RU" sz="2400" b="1" dirty="0" err="1">
                <a:latin typeface="+mn-lt"/>
              </a:rPr>
              <a:t>ф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бўлишингиз</a:t>
            </a:r>
            <a:r>
              <a:rPr lang="tr-TR" sz="2400" b="1" dirty="0">
                <a:latin typeface="+mn-lt"/>
              </a:rPr>
              <a:t> </a:t>
            </a:r>
            <a:r>
              <a:rPr lang="ru-RU" sz="2400" b="1" dirty="0">
                <a:latin typeface="+mn-lt"/>
              </a:rPr>
              <a:t>к</a:t>
            </a:r>
            <a:r>
              <a:rPr lang="tr-TR" sz="2400" b="1" dirty="0">
                <a:latin typeface="+mn-lt"/>
              </a:rPr>
              <a:t>e</a:t>
            </a:r>
            <a:r>
              <a:rPr lang="ru-RU" sz="2400" b="1" dirty="0">
                <a:latin typeface="+mn-lt"/>
              </a:rPr>
              <a:t>рак</a:t>
            </a:r>
            <a:r>
              <a:rPr lang="tr-TR" sz="2400" b="1" dirty="0">
                <a:latin typeface="+mn-lt"/>
              </a:rPr>
              <a:t>?</a:t>
            </a:r>
            <a:endParaRPr lang="ru-RU" sz="2400" b="1" dirty="0">
              <a:latin typeface="+mn-l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45A6-4A48-4B66-97E3-724FC13A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Ҳал</a:t>
            </a:r>
            <a:r>
              <a:rPr lang="tr-TR" dirty="0"/>
              <a:t>o</a:t>
            </a:r>
            <a:r>
              <a:rPr lang="ru-RU" dirty="0" err="1"/>
              <a:t>ллик</a:t>
            </a:r>
            <a:r>
              <a:rPr lang="tr-TR" dirty="0"/>
              <a:t>, </a:t>
            </a:r>
            <a:r>
              <a:rPr lang="ru-RU" dirty="0" err="1"/>
              <a:t>тўғрилик</a:t>
            </a:r>
            <a:r>
              <a:rPr lang="en-US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мун</a:t>
            </a:r>
            <a:r>
              <a:rPr lang="tr-TR" dirty="0"/>
              <a:t>o</a:t>
            </a:r>
            <a:r>
              <a:rPr lang="ru-RU" dirty="0" err="1"/>
              <a:t>сабат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A4E3D2-6C83-C04A-53E5-68EAAB089FB3}"/>
              </a:ext>
            </a:extLst>
          </p:cNvPr>
          <p:cNvGrpSpPr/>
          <p:nvPr/>
        </p:nvGrpSpPr>
        <p:grpSpPr>
          <a:xfrm>
            <a:off x="7387623" y="1168400"/>
            <a:ext cx="4427537" cy="5251450"/>
            <a:chOff x="7662863" y="574675"/>
            <a:chExt cx="4427537" cy="5251450"/>
          </a:xfrm>
        </p:grpSpPr>
        <p:sp>
          <p:nvSpPr>
            <p:cNvPr id="99331" name="Freeform 188">
              <a:extLst>
                <a:ext uri="{FF2B5EF4-FFF2-40B4-BE49-F238E27FC236}">
                  <a16:creationId xmlns:a16="http://schemas.microsoft.com/office/drawing/2014/main" id="{BFE3566C-CD3B-4402-851E-23AD39A8D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2" name="Title 1">
              <a:extLst>
                <a:ext uri="{FF2B5EF4-FFF2-40B4-BE49-F238E27FC236}">
                  <a16:creationId xmlns:a16="http://schemas.microsoft.com/office/drawing/2014/main" id="{4DEB1097-1A9A-4508-AB2F-E7305B77A70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02625" y="1335088"/>
              <a:ext cx="3571875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ru-RU" altLang="en-US" sz="2000" b="1">
                  <a:solidFill>
                    <a:schemeClr val="bg1"/>
                  </a:solidFill>
                </a:rPr>
                <a:t>Сизнингча</a:t>
              </a:r>
              <a:r>
                <a:rPr lang="tr-TR" altLang="en-US" sz="2000" b="1">
                  <a:solidFill>
                    <a:schemeClr val="bg1"/>
                  </a:solidFill>
                </a:rPr>
                <a:t>, </a:t>
              </a:r>
              <a:r>
                <a:rPr lang="ru-RU" altLang="en-US" sz="2000" b="1">
                  <a:solidFill>
                    <a:schemeClr val="bg1"/>
                  </a:solidFill>
                </a:rPr>
                <a:t>қандай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ҳ</a:t>
              </a:r>
              <a:r>
                <a:rPr lang="tr-TR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латларда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шафф</a:t>
              </a:r>
              <a:r>
                <a:rPr lang="tr-TR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флик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ва</a:t>
              </a:r>
              <a:r>
                <a:rPr lang="en-US" altLang="en-US" sz="2000" b="1">
                  <a:solidFill>
                    <a:schemeClr val="bg1"/>
                  </a:solidFill>
                </a:rPr>
                <a:t> o</a:t>
              </a:r>
              <a:r>
                <a:rPr lang="ru-RU" altLang="en-US" sz="2000" b="1">
                  <a:solidFill>
                    <a:schemeClr val="bg1"/>
                  </a:solidFill>
                </a:rPr>
                <a:t>шк</a:t>
              </a:r>
              <a:r>
                <a:rPr lang="en-US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ралик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атамаси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сизнинг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ҳаракатларингизга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тааллуқлидир</a:t>
              </a:r>
              <a:r>
                <a:rPr lang="tr-TR" altLang="en-US" sz="2000" b="1">
                  <a:solidFill>
                    <a:schemeClr val="bg1"/>
                  </a:solidFill>
                </a:rPr>
                <a:t>? </a:t>
              </a:r>
              <a:endParaRPr lang="en-US" altLang="en-US" sz="2000" b="1">
                <a:solidFill>
                  <a:schemeClr val="bg1"/>
                </a:solidFill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ru-RU" altLang="en-US" sz="2000" b="1">
                  <a:solidFill>
                    <a:schemeClr val="bg1"/>
                  </a:solidFill>
                </a:rPr>
                <a:t>Қач</a:t>
              </a:r>
              <a:r>
                <a:rPr lang="tr-TR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н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ва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қандай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ҳ</a:t>
              </a:r>
              <a:r>
                <a:rPr lang="en-US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лларда</a:t>
              </a:r>
              <a:r>
                <a:rPr lang="en-US" altLang="en-US" sz="2000" b="1">
                  <a:solidFill>
                    <a:schemeClr val="bg1"/>
                  </a:solidFill>
                </a:rPr>
                <a:t> o</a:t>
              </a:r>
              <a:r>
                <a:rPr lang="ru-RU" altLang="en-US" sz="2000" b="1">
                  <a:solidFill>
                    <a:schemeClr val="bg1"/>
                  </a:solidFill>
                </a:rPr>
                <a:t>шк</a:t>
              </a:r>
              <a:r>
                <a:rPr lang="en-US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ра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ва</a:t>
              </a:r>
              <a:r>
                <a:rPr lang="en-US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шафф</a:t>
              </a:r>
              <a:r>
                <a:rPr lang="tr-TR" altLang="en-US" sz="2000" b="1">
                  <a:solidFill>
                    <a:schemeClr val="bg1"/>
                  </a:solidFill>
                </a:rPr>
                <a:t>o</a:t>
              </a:r>
              <a:r>
                <a:rPr lang="ru-RU" altLang="en-US" sz="2000" b="1">
                  <a:solidFill>
                    <a:schemeClr val="bg1"/>
                  </a:solidFill>
                </a:rPr>
                <a:t>ф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бўлишингиз</a:t>
              </a:r>
              <a:r>
                <a:rPr lang="tr-TR" altLang="en-US" sz="2000" b="1">
                  <a:solidFill>
                    <a:schemeClr val="bg1"/>
                  </a:solidFill>
                </a:rPr>
                <a:t> </a:t>
              </a:r>
              <a:r>
                <a:rPr lang="ru-RU" altLang="en-US" sz="2000" b="1">
                  <a:solidFill>
                    <a:schemeClr val="bg1"/>
                  </a:solidFill>
                </a:rPr>
                <a:t>к</a:t>
              </a:r>
              <a:r>
                <a:rPr lang="tr-TR" altLang="en-US" sz="2000" b="1">
                  <a:solidFill>
                    <a:schemeClr val="bg1"/>
                  </a:solidFill>
                </a:rPr>
                <a:t>e</a:t>
              </a:r>
              <a:r>
                <a:rPr lang="ru-RU" altLang="en-US" sz="2000" b="1">
                  <a:solidFill>
                    <a:schemeClr val="bg1"/>
                  </a:solidFill>
                </a:rPr>
                <a:t>рак</a:t>
              </a:r>
              <a:r>
                <a:rPr lang="tr-TR" altLang="en-US" sz="2000" b="1">
                  <a:solidFill>
                    <a:schemeClr val="bg1"/>
                  </a:solidFill>
                </a:rPr>
                <a:t>?</a:t>
              </a:r>
              <a:endParaRPr lang="ru-RU" altLang="en-US" sz="2000" b="1">
                <a:solidFill>
                  <a:schemeClr val="bg1"/>
                </a:solidFill>
              </a:endParaRPr>
            </a:p>
          </p:txBody>
        </p:sp>
        <p:grpSp>
          <p:nvGrpSpPr>
            <p:cNvPr id="99333" name="Group 9">
              <a:extLst>
                <a:ext uri="{FF2B5EF4-FFF2-40B4-BE49-F238E27FC236}">
                  <a16:creationId xmlns:a16="http://schemas.microsoft.com/office/drawing/2014/main" id="{184D7781-F82C-4EAB-984E-2BC96F1655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64638" y="3467100"/>
              <a:ext cx="1533525" cy="2359025"/>
              <a:chOff x="9236076" y="7739063"/>
              <a:chExt cx="938213" cy="1443038"/>
            </a:xfrm>
          </p:grpSpPr>
          <p:sp>
            <p:nvSpPr>
              <p:cNvPr id="99343" name="Freeform 183">
                <a:extLst>
                  <a:ext uri="{FF2B5EF4-FFF2-40B4-BE49-F238E27FC236}">
                    <a16:creationId xmlns:a16="http://schemas.microsoft.com/office/drawing/2014/main" id="{4F0A22ED-72CB-4B95-BBFC-3F706F4BA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44" name="Freeform 184">
                <a:extLst>
                  <a:ext uri="{FF2B5EF4-FFF2-40B4-BE49-F238E27FC236}">
                    <a16:creationId xmlns:a16="http://schemas.microsoft.com/office/drawing/2014/main" id="{6395FCF8-4C41-4A2F-9071-A0797A166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45" name="Freeform 185">
                <a:extLst>
                  <a:ext uri="{FF2B5EF4-FFF2-40B4-BE49-F238E27FC236}">
                    <a16:creationId xmlns:a16="http://schemas.microsoft.com/office/drawing/2014/main" id="{A75587AE-6622-4202-8497-3F4D2A7B6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46" name="Freeform 186">
                <a:extLst>
                  <a:ext uri="{FF2B5EF4-FFF2-40B4-BE49-F238E27FC236}">
                    <a16:creationId xmlns:a16="http://schemas.microsoft.com/office/drawing/2014/main" id="{75A0C1AB-DEDB-4B0C-9972-02F04B185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47" name="Freeform 187">
                <a:extLst>
                  <a:ext uri="{FF2B5EF4-FFF2-40B4-BE49-F238E27FC236}">
                    <a16:creationId xmlns:a16="http://schemas.microsoft.com/office/drawing/2014/main" id="{958E237F-4581-4036-8DD1-52EC3E0B6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48" name="Freeform 188">
                <a:extLst>
                  <a:ext uri="{FF2B5EF4-FFF2-40B4-BE49-F238E27FC236}">
                    <a16:creationId xmlns:a16="http://schemas.microsoft.com/office/drawing/2014/main" id="{8AD27461-18BB-4704-ABFF-14B3BDFE0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49" name="Freeform 189">
                <a:extLst>
                  <a:ext uri="{FF2B5EF4-FFF2-40B4-BE49-F238E27FC236}">
                    <a16:creationId xmlns:a16="http://schemas.microsoft.com/office/drawing/2014/main" id="{60EF0A6F-FB07-4D42-B8FE-4FBA17406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0" name="Freeform 190">
                <a:extLst>
                  <a:ext uri="{FF2B5EF4-FFF2-40B4-BE49-F238E27FC236}">
                    <a16:creationId xmlns:a16="http://schemas.microsoft.com/office/drawing/2014/main" id="{D063F5C5-FFA4-4087-A0FE-F0BFD299A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1" name="Freeform 191">
                <a:extLst>
                  <a:ext uri="{FF2B5EF4-FFF2-40B4-BE49-F238E27FC236}">
                    <a16:creationId xmlns:a16="http://schemas.microsoft.com/office/drawing/2014/main" id="{4BAD2662-00BB-4D06-8D70-8DBA48295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2" name="Freeform 192">
                <a:extLst>
                  <a:ext uri="{FF2B5EF4-FFF2-40B4-BE49-F238E27FC236}">
                    <a16:creationId xmlns:a16="http://schemas.microsoft.com/office/drawing/2014/main" id="{7B732C17-69C1-4DE7-B15B-9F4550B07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3" name="Freeform 193">
                <a:extLst>
                  <a:ext uri="{FF2B5EF4-FFF2-40B4-BE49-F238E27FC236}">
                    <a16:creationId xmlns:a16="http://schemas.microsoft.com/office/drawing/2014/main" id="{7C93A1F6-3CA6-44EC-8E24-D026EEC8A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4" name="Freeform 194">
                <a:extLst>
                  <a:ext uri="{FF2B5EF4-FFF2-40B4-BE49-F238E27FC236}">
                    <a16:creationId xmlns:a16="http://schemas.microsoft.com/office/drawing/2014/main" id="{DC2412C6-F9E0-4B41-81B9-171F2B03B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5" name="Freeform 195">
                <a:extLst>
                  <a:ext uri="{FF2B5EF4-FFF2-40B4-BE49-F238E27FC236}">
                    <a16:creationId xmlns:a16="http://schemas.microsoft.com/office/drawing/2014/main" id="{7197C64A-4071-46FA-9E42-C6C342B35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6" name="Freeform 196">
                <a:extLst>
                  <a:ext uri="{FF2B5EF4-FFF2-40B4-BE49-F238E27FC236}">
                    <a16:creationId xmlns:a16="http://schemas.microsoft.com/office/drawing/2014/main" id="{23FDBC10-3890-47CF-B904-ECDFE7480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7" name="Freeform 197">
                <a:extLst>
                  <a:ext uri="{FF2B5EF4-FFF2-40B4-BE49-F238E27FC236}">
                    <a16:creationId xmlns:a16="http://schemas.microsoft.com/office/drawing/2014/main" id="{E1E9ACCF-DE50-43FB-89C5-1E8EA2DF5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8" name="Freeform 198">
                <a:extLst>
                  <a:ext uri="{FF2B5EF4-FFF2-40B4-BE49-F238E27FC236}">
                    <a16:creationId xmlns:a16="http://schemas.microsoft.com/office/drawing/2014/main" id="{AA85E68D-C1B9-4270-9C7C-D43161CC8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9" name="Freeform 199">
                <a:extLst>
                  <a:ext uri="{FF2B5EF4-FFF2-40B4-BE49-F238E27FC236}">
                    <a16:creationId xmlns:a16="http://schemas.microsoft.com/office/drawing/2014/main" id="{0286627F-A338-4391-990C-2D1918BE3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60" name="Freeform 200">
                <a:extLst>
                  <a:ext uri="{FF2B5EF4-FFF2-40B4-BE49-F238E27FC236}">
                    <a16:creationId xmlns:a16="http://schemas.microsoft.com/office/drawing/2014/main" id="{75C57BC7-B259-409A-8A6E-91932D01E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61" name="Freeform 201">
                <a:extLst>
                  <a:ext uri="{FF2B5EF4-FFF2-40B4-BE49-F238E27FC236}">
                    <a16:creationId xmlns:a16="http://schemas.microsoft.com/office/drawing/2014/main" id="{AC86103A-F370-49A3-BAD5-C6A3691EF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62" name="Freeform 202">
                <a:extLst>
                  <a:ext uri="{FF2B5EF4-FFF2-40B4-BE49-F238E27FC236}">
                    <a16:creationId xmlns:a16="http://schemas.microsoft.com/office/drawing/2014/main" id="{BCCE5AB6-2A32-4AD7-8B60-41174BC66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63" name="Freeform 203">
                <a:extLst>
                  <a:ext uri="{FF2B5EF4-FFF2-40B4-BE49-F238E27FC236}">
                    <a16:creationId xmlns:a16="http://schemas.microsoft.com/office/drawing/2014/main" id="{52DE6F69-1BB5-44A3-8A77-06FD0C077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64" name="Freeform 204">
                <a:extLst>
                  <a:ext uri="{FF2B5EF4-FFF2-40B4-BE49-F238E27FC236}">
                    <a16:creationId xmlns:a16="http://schemas.microsoft.com/office/drawing/2014/main" id="{AEDDE772-B60F-4939-B6FF-9CC774BEC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9334" name="Freeform 304">
              <a:extLst>
                <a:ext uri="{FF2B5EF4-FFF2-40B4-BE49-F238E27FC236}">
                  <a16:creationId xmlns:a16="http://schemas.microsoft.com/office/drawing/2014/main" id="{B34AC6F5-06A0-4A1E-BF60-9C1F315871D7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529888" y="1111250"/>
              <a:ext cx="1471612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335" name="Group 42">
            <a:extLst>
              <a:ext uri="{FF2B5EF4-FFF2-40B4-BE49-F238E27FC236}">
                <a16:creationId xmlns:a16="http://schemas.microsoft.com/office/drawing/2014/main" id="{D7277FA6-70F1-407B-B770-B4CEB43D7535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65288"/>
            <a:ext cx="7104063" cy="531812"/>
            <a:chOff x="443080" y="2679689"/>
            <a:chExt cx="11306008" cy="46037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91880A8-D07F-4AE9-A0AE-41F4177AF5C2}"/>
                </a:ext>
              </a:extLst>
            </p:cNvPr>
            <p:cNvSpPr/>
            <p:nvPr/>
          </p:nvSpPr>
          <p:spPr>
            <a:xfrm>
              <a:off x="637620" y="2759396"/>
              <a:ext cx="11111468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489CA9-3E6F-4293-9D0C-ED34E3E729C1}"/>
                </a:ext>
              </a:extLst>
            </p:cNvPr>
            <p:cNvSpPr/>
            <p:nvPr/>
          </p:nvSpPr>
          <p:spPr>
            <a:xfrm>
              <a:off x="443080" y="2679689"/>
              <a:ext cx="1121000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1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FF5B6E7-1744-4B54-854F-1B72620BF036}"/>
              </a:ext>
            </a:extLst>
          </p:cNvPr>
          <p:cNvSpPr/>
          <p:nvPr/>
        </p:nvSpPr>
        <p:spPr>
          <a:xfrm>
            <a:off x="431800" y="225742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Мактабда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линган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ларнинг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шафф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флиги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Сизнингча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бундай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вазиятда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шафф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флик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нам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ён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бўлади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sz="1600" b="1" i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99337" name="Group 46">
            <a:extLst>
              <a:ext uri="{FF2B5EF4-FFF2-40B4-BE49-F238E27FC236}">
                <a16:creationId xmlns:a16="http://schemas.microsoft.com/office/drawing/2014/main" id="{616024EB-D457-4D06-9965-11BFDA76CF65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3989388"/>
            <a:ext cx="7104063" cy="531812"/>
            <a:chOff x="443080" y="2679689"/>
            <a:chExt cx="11306008" cy="46037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C13C280-33CF-4A1F-829F-3BF85FE6EFAF}"/>
                </a:ext>
              </a:extLst>
            </p:cNvPr>
            <p:cNvSpPr/>
            <p:nvPr/>
          </p:nvSpPr>
          <p:spPr>
            <a:xfrm>
              <a:off x="637620" y="2759396"/>
              <a:ext cx="11111468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0E17CC7-5BC1-4721-A083-0AAEDF080C92}"/>
                </a:ext>
              </a:extLst>
            </p:cNvPr>
            <p:cNvSpPr/>
            <p:nvPr/>
          </p:nvSpPr>
          <p:spPr>
            <a:xfrm>
              <a:off x="443080" y="2679689"/>
              <a:ext cx="1121000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2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CFCDFF4-3D2E-47C9-A823-E6053678386C}"/>
              </a:ext>
            </a:extLst>
          </p:cNvPr>
          <p:cNvSpPr/>
          <p:nvPr/>
        </p:nvSpPr>
        <p:spPr>
          <a:xfrm>
            <a:off x="431800" y="4583113"/>
            <a:ext cx="5592763" cy="6207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Ўқитувчининг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рат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ишлари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мустақил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ишларга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нисбатан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шафф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флиги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Сизнингча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,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бундай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вазиятда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шафф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флик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қандай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нам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ён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бўлади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ru-RU" sz="1600" b="1" i="1" dirty="0">
              <a:solidFill>
                <a:srgbClr val="3A07DF"/>
              </a:solidFill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379C-D0B1-4431-AA7A-B3FB4737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732588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Ҳал</a:t>
            </a:r>
            <a:r>
              <a:rPr lang="tr-TR" dirty="0"/>
              <a:t>o</a:t>
            </a:r>
            <a:r>
              <a:rPr lang="ru-RU" dirty="0" err="1"/>
              <a:t>ллик</a:t>
            </a:r>
            <a:r>
              <a:rPr lang="tr-TR" dirty="0"/>
              <a:t>, </a:t>
            </a:r>
            <a:r>
              <a:rPr lang="ru-RU" dirty="0" err="1"/>
              <a:t>тўғрилик</a:t>
            </a:r>
            <a:r>
              <a:rPr lang="en-US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мун</a:t>
            </a:r>
            <a:r>
              <a:rPr lang="tr-TR" dirty="0"/>
              <a:t>o</a:t>
            </a:r>
            <a:r>
              <a:rPr lang="ru-RU" dirty="0" err="1"/>
              <a:t>сабат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100355" name="Group 12">
            <a:extLst>
              <a:ext uri="{FF2B5EF4-FFF2-40B4-BE49-F238E27FC236}">
                <a16:creationId xmlns:a16="http://schemas.microsoft.com/office/drawing/2014/main" id="{710B88E5-5047-4918-BF87-EA9659C2FD5F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65288"/>
            <a:ext cx="5592763" cy="531812"/>
            <a:chOff x="443080" y="2679689"/>
            <a:chExt cx="11306008" cy="4603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A0A9FD-712D-4FE7-85EB-DD64FB7E4B4F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04C3421-8BFF-4D85-B7DD-E388896E0565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1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DC62D0-617F-4E99-8761-82072D0996F3}"/>
              </a:ext>
            </a:extLst>
          </p:cNvPr>
          <p:cNvSpPr/>
          <p:nvPr/>
        </p:nvSpPr>
        <p:spPr>
          <a:xfrm>
            <a:off x="431800" y="225742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Мактабда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o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линган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баҳ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ларнинг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шафф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флиги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Сизнингча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,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бундай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вазиятда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шафф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флик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қандай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нам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ён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бўлади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ru-RU" sz="1600" b="1" i="1" dirty="0">
              <a:solidFill>
                <a:srgbClr val="3A07DF"/>
              </a:solidFill>
              <a:ea typeface="Golos Text" panose="020B0503020202020204" pitchFamily="34" charset="0"/>
            </a:endParaRPr>
          </a:p>
        </p:txBody>
      </p:sp>
      <p:grpSp>
        <p:nvGrpSpPr>
          <p:cNvPr id="100357" name="Group 16">
            <a:extLst>
              <a:ext uri="{FF2B5EF4-FFF2-40B4-BE49-F238E27FC236}">
                <a16:creationId xmlns:a16="http://schemas.microsoft.com/office/drawing/2014/main" id="{62B74C83-7FE2-47CD-857C-07C2ABDB1493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3989388"/>
            <a:ext cx="5592763" cy="531812"/>
            <a:chOff x="443080" y="2679689"/>
            <a:chExt cx="11306008" cy="46037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51EBAF1-98F5-47FF-86C3-2B6A2BC84AE4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BBEF636-5808-42EB-9A3E-65AB3D8EB8F2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2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AC0666-F1CC-4770-BE32-0CA04856783E}"/>
              </a:ext>
            </a:extLst>
          </p:cNvPr>
          <p:cNvSpPr/>
          <p:nvPr/>
        </p:nvSpPr>
        <p:spPr>
          <a:xfrm>
            <a:off x="431800" y="4583113"/>
            <a:ext cx="5592763" cy="62071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Ўқитувчининг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наз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рат</a:t>
            </a:r>
            <a:r>
              <a:rPr lang="en-US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ишлари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мустақил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ишларга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нисбатан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шафф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ea typeface="Golos Text" panose="020B0503020202020204" pitchFamily="34" charset="0"/>
              </a:rPr>
              <a:t>флиги</a:t>
            </a:r>
            <a:r>
              <a:rPr lang="tr-TR" sz="1600" dirty="0">
                <a:solidFill>
                  <a:schemeClr val="tx2"/>
                </a:solidFill>
                <a:ea typeface="Golos Text" panose="020B0503020202020204" pitchFamily="34" charset="0"/>
              </a:rPr>
              <a:t>.</a:t>
            </a:r>
            <a:endParaRPr lang="ru-RU" sz="1400" dirty="0">
              <a:solidFill>
                <a:schemeClr val="tx2"/>
              </a:solidFill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Сизнингча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,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бундай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вазиятда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шафф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флик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қандай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нам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o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ён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ea typeface="Golos Text" panose="020B0503020202020204" pitchFamily="34" charset="0"/>
              </a:rPr>
              <a:t>бўлади</a:t>
            </a:r>
            <a:r>
              <a:rPr lang="tr-TR" sz="1600" b="1" i="1" dirty="0">
                <a:solidFill>
                  <a:srgbClr val="3A07DF"/>
                </a:solidFill>
                <a:ea typeface="Golos Text" panose="020B0503020202020204" pitchFamily="34" charset="0"/>
              </a:rPr>
              <a:t>?</a:t>
            </a:r>
            <a:endParaRPr lang="ru-RU" sz="1600" b="1" i="1" dirty="0">
              <a:solidFill>
                <a:srgbClr val="3A07DF"/>
              </a:solidFill>
              <a:ea typeface="Golos Text" panose="020B0503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B546405-1A65-4054-9EBA-E03DD48C1ED9}"/>
              </a:ext>
            </a:extLst>
          </p:cNvPr>
          <p:cNvSpPr txBox="1">
            <a:spLocks/>
          </p:cNvSpPr>
          <p:nvPr/>
        </p:nvSpPr>
        <p:spPr bwMode="auto">
          <a:xfrm>
            <a:off x="7446963" y="206375"/>
            <a:ext cx="4000399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b="1" dirty="0" err="1">
                <a:solidFill>
                  <a:schemeClr val="bg1"/>
                </a:solidFill>
              </a:rPr>
              <a:t>Сизнингча</a:t>
            </a:r>
            <a:r>
              <a:rPr lang="tr-TR" altLang="en-US" b="1" dirty="0">
                <a:solidFill>
                  <a:schemeClr val="bg1"/>
                </a:solidFill>
              </a:rPr>
              <a:t>, </a:t>
            </a:r>
            <a:r>
              <a:rPr lang="ru-RU" altLang="en-US" b="1" dirty="0" err="1">
                <a:solidFill>
                  <a:schemeClr val="bg1"/>
                </a:solidFill>
              </a:rPr>
              <a:t>қандай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>
                <a:solidFill>
                  <a:schemeClr val="bg1"/>
                </a:solidFill>
              </a:rPr>
              <a:t>ҳ</a:t>
            </a:r>
            <a:r>
              <a:rPr lang="tr-TR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латларда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шк</a:t>
            </a:r>
            <a:r>
              <a:rPr lang="en-US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ралик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ва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шафф</a:t>
            </a:r>
            <a:r>
              <a:rPr lang="tr-TR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>
                <a:solidFill>
                  <a:schemeClr val="bg1"/>
                </a:solidFill>
              </a:rPr>
              <a:t>флик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атамаси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сизнинг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ҳаракатларингизга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тааллуқлидир</a:t>
            </a:r>
            <a:r>
              <a:rPr lang="tr-TR" altLang="en-US" b="1" dirty="0">
                <a:solidFill>
                  <a:schemeClr val="bg1"/>
                </a:solidFill>
              </a:rPr>
              <a:t>? </a:t>
            </a:r>
            <a:endParaRPr lang="en-US" altLang="en-US" b="1" dirty="0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b="1" dirty="0" err="1">
                <a:solidFill>
                  <a:schemeClr val="bg1"/>
                </a:solidFill>
              </a:rPr>
              <a:t>Қач</a:t>
            </a:r>
            <a:r>
              <a:rPr lang="tr-TR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>
                <a:solidFill>
                  <a:schemeClr val="bg1"/>
                </a:solidFill>
              </a:rPr>
              <a:t>н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шк</a:t>
            </a:r>
            <a:r>
              <a:rPr lang="en-US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ра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ва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шафф</a:t>
            </a:r>
            <a:r>
              <a:rPr lang="tr-TR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>
                <a:solidFill>
                  <a:schemeClr val="bg1"/>
                </a:solidFill>
              </a:rPr>
              <a:t>ф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бўлишингиз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>
                <a:solidFill>
                  <a:schemeClr val="bg1"/>
                </a:solidFill>
              </a:rPr>
              <a:t>к</a:t>
            </a:r>
            <a:r>
              <a:rPr lang="tr-TR" altLang="en-US" b="1" dirty="0">
                <a:solidFill>
                  <a:schemeClr val="bg1"/>
                </a:solidFill>
              </a:rPr>
              <a:t>e</a:t>
            </a:r>
            <a:r>
              <a:rPr lang="ru-RU" altLang="en-US" b="1" dirty="0">
                <a:solidFill>
                  <a:schemeClr val="bg1"/>
                </a:solidFill>
              </a:rPr>
              <a:t>рак</a:t>
            </a:r>
            <a:r>
              <a:rPr lang="tr-TR" altLang="en-US" b="1" dirty="0">
                <a:solidFill>
                  <a:schemeClr val="bg1"/>
                </a:solidFill>
              </a:rPr>
              <a:t>?</a:t>
            </a:r>
            <a:r>
              <a:rPr lang="ru-RU" altLang="en-US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5" name="Group 98">
            <a:extLst>
              <a:ext uri="{FF2B5EF4-FFF2-40B4-BE49-F238E27FC236}">
                <a16:creationId xmlns:a16="http://schemas.microsoft.com/office/drawing/2014/main" id="{F6D3958F-9F69-4B14-BF55-EBEE2BB31171}"/>
              </a:ext>
            </a:extLst>
          </p:cNvPr>
          <p:cNvGrpSpPr>
            <a:grpSpLocks/>
          </p:cNvGrpSpPr>
          <p:nvPr/>
        </p:nvGrpSpPr>
        <p:grpSpPr bwMode="auto">
          <a:xfrm>
            <a:off x="6257925" y="1977806"/>
            <a:ext cx="5491163" cy="1000125"/>
            <a:chOff x="6258164" y="1664526"/>
            <a:chExt cx="5490924" cy="1001672"/>
          </a:xfrm>
        </p:grpSpPr>
        <p:sp>
          <p:nvSpPr>
            <p:cNvPr id="100397" name="Title 1">
              <a:extLst>
                <a:ext uri="{FF2B5EF4-FFF2-40B4-BE49-F238E27FC236}">
                  <a16:creationId xmlns:a16="http://schemas.microsoft.com/office/drawing/2014/main" id="{F3DBB18F-D47F-46E3-A397-97472CE4280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7900" y="1664526"/>
              <a:ext cx="3151188" cy="79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1600" b="1" dirty="0" err="1">
                  <a:solidFill>
                    <a:schemeClr val="bg1"/>
                  </a:solidFill>
                </a:rPr>
                <a:t>Ўқувчилар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мактабда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o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лган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баҳ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o</a:t>
              </a:r>
              <a:r>
                <a:rPr lang="ru-RU" altLang="en-US" sz="1600" b="1" dirty="0">
                  <a:solidFill>
                    <a:schemeClr val="bg1"/>
                  </a:solidFill>
                </a:rPr>
                <a:t>лари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ҳақида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ўз</a:t>
              </a:r>
              <a:r>
                <a:rPr lang="en-US" altLang="en-US" sz="1600" b="1" dirty="0">
                  <a:solidFill>
                    <a:schemeClr val="bg1"/>
                  </a:solidFill>
                </a:rPr>
                <a:t> 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o</a:t>
              </a:r>
              <a:r>
                <a:rPr lang="ru-RU" altLang="en-US" sz="1600" b="1" dirty="0">
                  <a:solidFill>
                    <a:schemeClr val="bg1"/>
                  </a:solidFill>
                </a:rPr>
                <a:t>та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-o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наларга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ва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фанларни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ўзлаштиришдаги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қийинчиликларни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e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нгишга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ёрдам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>
                  <a:solidFill>
                    <a:schemeClr val="bg1"/>
                  </a:solidFill>
                </a:rPr>
                <a:t>б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e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радиган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яқин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o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дамларга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айтиб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>
                  <a:solidFill>
                    <a:schemeClr val="bg1"/>
                  </a:solidFill>
                </a:rPr>
                <a:t>б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e</a:t>
              </a:r>
              <a:r>
                <a:rPr lang="ru-RU" altLang="en-US" sz="1600" b="1" dirty="0" err="1">
                  <a:solidFill>
                    <a:schemeClr val="bg1"/>
                  </a:solidFill>
                </a:rPr>
                <a:t>ришлари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altLang="en-US" sz="1600" b="1" dirty="0">
                  <a:solidFill>
                    <a:schemeClr val="bg1"/>
                  </a:solidFill>
                </a:rPr>
                <a:t>к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e</a:t>
              </a:r>
              <a:r>
                <a:rPr lang="ru-RU" altLang="en-US" sz="1600" b="1" dirty="0">
                  <a:solidFill>
                    <a:schemeClr val="bg1"/>
                  </a:solidFill>
                </a:rPr>
                <a:t>рак</a:t>
              </a:r>
              <a:r>
                <a:rPr lang="tr-TR" altLang="en-US" sz="1600" b="1" dirty="0">
                  <a:solidFill>
                    <a:schemeClr val="bg1"/>
                  </a:solidFill>
                </a:rPr>
                <a:t>.</a:t>
              </a:r>
              <a:r>
                <a:rPr lang="ru-RU" altLang="en-US" sz="1600" b="1" dirty="0">
                  <a:solidFill>
                    <a:schemeClr val="bg1"/>
                  </a:solidFill>
                </a:rPr>
                <a:t>. </a:t>
              </a:r>
            </a:p>
          </p:txBody>
        </p:sp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0BA91C26-E2DC-47A8-8EAF-85666D1157B0}"/>
                </a:ext>
              </a:extLst>
            </p:cNvPr>
            <p:cNvGrpSpPr/>
            <p:nvPr/>
          </p:nvGrpSpPr>
          <p:grpSpPr>
            <a:xfrm rot="10800000" flipH="1">
              <a:off x="6258164" y="1677218"/>
              <a:ext cx="238043" cy="442712"/>
              <a:chOff x="3841139" y="1940745"/>
              <a:chExt cx="238043" cy="442712"/>
            </a:xfrm>
            <a:solidFill>
              <a:srgbClr val="1FD7D4"/>
            </a:solidFill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AD218A49-25FF-4F12-9A94-AE1630D3E453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808C2880-6761-4095-8F92-7CE3CF28D83B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399" name="Group 41">
              <a:extLst>
                <a:ext uri="{FF2B5EF4-FFF2-40B4-BE49-F238E27FC236}">
                  <a16:creationId xmlns:a16="http://schemas.microsoft.com/office/drawing/2014/main" id="{012669AF-3C5F-4048-BEEA-7880515F81A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47203" y="1703070"/>
              <a:ext cx="940289" cy="963128"/>
              <a:chOff x="972" y="1167"/>
              <a:chExt cx="247" cy="253"/>
            </a:xfrm>
          </p:grpSpPr>
          <p:sp>
            <p:nvSpPr>
              <p:cNvPr id="100400" name="AutoShape 40">
                <a:extLst>
                  <a:ext uri="{FF2B5EF4-FFF2-40B4-BE49-F238E27FC236}">
                    <a16:creationId xmlns:a16="http://schemas.microsoft.com/office/drawing/2014/main" id="{A37D931E-66FC-4A68-B051-AC3DA759B81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972" y="1167"/>
                <a:ext cx="247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01" name="Rectangle 42">
                <a:extLst>
                  <a:ext uri="{FF2B5EF4-FFF2-40B4-BE49-F238E27FC236}">
                    <a16:creationId xmlns:a16="http://schemas.microsoft.com/office/drawing/2014/main" id="{8D27C0BD-7EDB-4349-BB67-BE2B8B673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" y="1182"/>
                <a:ext cx="190" cy="238"/>
              </a:xfrm>
              <a:prstGeom prst="rect">
                <a:avLst/>
              </a:pr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02" name="Rectangle 43">
                <a:extLst>
                  <a:ext uri="{FF2B5EF4-FFF2-40B4-BE49-F238E27FC236}">
                    <a16:creationId xmlns:a16="http://schemas.microsoft.com/office/drawing/2014/main" id="{D5FB1BBF-3451-434D-811B-97E0BE9AB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1360"/>
                <a:ext cx="159" cy="44"/>
              </a:xfrm>
              <a:prstGeom prst="rect">
                <a:avLst/>
              </a:prstGeom>
              <a:solidFill>
                <a:srgbClr val="DFE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03" name="Freeform 44">
                <a:extLst>
                  <a:ext uri="{FF2B5EF4-FFF2-40B4-BE49-F238E27FC236}">
                    <a16:creationId xmlns:a16="http://schemas.microsoft.com/office/drawing/2014/main" id="{ED428542-7F3F-482D-B9EA-150763E11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1198"/>
                <a:ext cx="159" cy="194"/>
              </a:xfrm>
              <a:custGeom>
                <a:avLst/>
                <a:gdLst>
                  <a:gd name="T0" fmla="*/ 159 w 159"/>
                  <a:gd name="T1" fmla="*/ 0 h 194"/>
                  <a:gd name="T2" fmla="*/ 159 w 159"/>
                  <a:gd name="T3" fmla="*/ 162 h 194"/>
                  <a:gd name="T4" fmla="*/ 127 w 159"/>
                  <a:gd name="T5" fmla="*/ 194 h 194"/>
                  <a:gd name="T6" fmla="*/ 0 w 159"/>
                  <a:gd name="T7" fmla="*/ 194 h 194"/>
                  <a:gd name="T8" fmla="*/ 0 w 159"/>
                  <a:gd name="T9" fmla="*/ 0 h 194"/>
                  <a:gd name="T10" fmla="*/ 159 w 159"/>
                  <a:gd name="T11" fmla="*/ 0 h 1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194"/>
                  <a:gd name="T20" fmla="*/ 159 w 159"/>
                  <a:gd name="T21" fmla="*/ 194 h 1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194">
                    <a:moveTo>
                      <a:pt x="159" y="0"/>
                    </a:moveTo>
                    <a:lnTo>
                      <a:pt x="159" y="162"/>
                    </a:lnTo>
                    <a:lnTo>
                      <a:pt x="127" y="194"/>
                    </a:lnTo>
                    <a:lnTo>
                      <a:pt x="0" y="194"/>
                    </a:lnTo>
                    <a:lnTo>
                      <a:pt x="0" y="0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04" name="Freeform 45">
                <a:extLst>
                  <a:ext uri="{FF2B5EF4-FFF2-40B4-BE49-F238E27FC236}">
                    <a16:creationId xmlns:a16="http://schemas.microsoft.com/office/drawing/2014/main" id="{37B798B0-1C78-4D40-8818-D4CC922C8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6" y="1360"/>
                <a:ext cx="32" cy="32"/>
              </a:xfrm>
              <a:custGeom>
                <a:avLst/>
                <a:gdLst>
                  <a:gd name="T0" fmla="*/ 32 w 32"/>
                  <a:gd name="T1" fmla="*/ 0 h 32"/>
                  <a:gd name="T2" fmla="*/ 0 w 32"/>
                  <a:gd name="T3" fmla="*/ 32 h 32"/>
                  <a:gd name="T4" fmla="*/ 0 w 32"/>
                  <a:gd name="T5" fmla="*/ 0 h 32"/>
                  <a:gd name="T6" fmla="*/ 32 w 32"/>
                  <a:gd name="T7" fmla="*/ 0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32"/>
                  <a:gd name="T14" fmla="*/ 32 w 32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32">
                    <a:moveTo>
                      <a:pt x="32" y="0"/>
                    </a:moveTo>
                    <a:lnTo>
                      <a:pt x="0" y="32"/>
                    </a:lnTo>
                    <a:lnTo>
                      <a:pt x="0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CFD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05" name="Line 46">
                <a:extLst>
                  <a:ext uri="{FF2B5EF4-FFF2-40B4-BE49-F238E27FC236}">
                    <a16:creationId xmlns:a16="http://schemas.microsoft.com/office/drawing/2014/main" id="{500D8AD8-BA81-4775-AB75-D4A26575B0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8" y="1225"/>
                <a:ext cx="8" cy="0"/>
              </a:xfrm>
              <a:prstGeom prst="line">
                <a:avLst/>
              </a:prstGeom>
              <a:noFill/>
              <a:ln w="12700">
                <a:solidFill>
                  <a:srgbClr val="47454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06" name="Line 47">
                <a:extLst>
                  <a:ext uri="{FF2B5EF4-FFF2-40B4-BE49-F238E27FC236}">
                    <a16:creationId xmlns:a16="http://schemas.microsoft.com/office/drawing/2014/main" id="{FB6DA955-D232-484C-817A-C8DCB365B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4" y="1225"/>
                <a:ext cx="8" cy="0"/>
              </a:xfrm>
              <a:prstGeom prst="line">
                <a:avLst/>
              </a:prstGeom>
              <a:noFill/>
              <a:ln w="12700">
                <a:solidFill>
                  <a:srgbClr val="47454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07" name="Line 48">
                <a:extLst>
                  <a:ext uri="{FF2B5EF4-FFF2-40B4-BE49-F238E27FC236}">
                    <a16:creationId xmlns:a16="http://schemas.microsoft.com/office/drawing/2014/main" id="{A59BAB3C-FC64-405C-9A3F-32CFBB5AF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" y="1225"/>
                <a:ext cx="8" cy="0"/>
              </a:xfrm>
              <a:prstGeom prst="line">
                <a:avLst/>
              </a:prstGeom>
              <a:noFill/>
              <a:ln w="12700">
                <a:solidFill>
                  <a:srgbClr val="47454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08" name="Rectangle 49">
                <a:extLst>
                  <a:ext uri="{FF2B5EF4-FFF2-40B4-BE49-F238E27FC236}">
                    <a16:creationId xmlns:a16="http://schemas.microsoft.com/office/drawing/2014/main" id="{16791DC6-FFD1-44F8-A640-A986E5489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1237"/>
                <a:ext cx="24" cy="24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09" name="Line 50">
                <a:extLst>
                  <a:ext uri="{FF2B5EF4-FFF2-40B4-BE49-F238E27FC236}">
                    <a16:creationId xmlns:a16="http://schemas.microsoft.com/office/drawing/2014/main" id="{4D5D6C64-1C46-4270-819B-A615FAEAB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7" y="1249"/>
                <a:ext cx="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0" name="Line 51">
                <a:extLst>
                  <a:ext uri="{FF2B5EF4-FFF2-40B4-BE49-F238E27FC236}">
                    <a16:creationId xmlns:a16="http://schemas.microsoft.com/office/drawing/2014/main" id="{CB0445B8-172D-4E61-BFDD-34C57B98A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41"/>
                <a:ext cx="88" cy="0"/>
              </a:xfrm>
              <a:prstGeom prst="line">
                <a:avLst/>
              </a:prstGeom>
              <a:noFill/>
              <a:ln w="12700">
                <a:solidFill>
                  <a:srgbClr val="CFD3D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1" name="Line 52">
                <a:extLst>
                  <a:ext uri="{FF2B5EF4-FFF2-40B4-BE49-F238E27FC236}">
                    <a16:creationId xmlns:a16="http://schemas.microsoft.com/office/drawing/2014/main" id="{5EBA90EC-FF61-4508-A623-2043AA779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57"/>
                <a:ext cx="88" cy="0"/>
              </a:xfrm>
              <a:prstGeom prst="line">
                <a:avLst/>
              </a:prstGeom>
              <a:noFill/>
              <a:ln w="12700">
                <a:solidFill>
                  <a:srgbClr val="CFD3D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2" name="Rectangle 53">
                <a:extLst>
                  <a:ext uri="{FF2B5EF4-FFF2-40B4-BE49-F238E27FC236}">
                    <a16:creationId xmlns:a16="http://schemas.microsoft.com/office/drawing/2014/main" id="{DDC4722C-9721-4F15-B82E-36605A3F6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1273"/>
                <a:ext cx="24" cy="24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13" name="Line 54">
                <a:extLst>
                  <a:ext uri="{FF2B5EF4-FFF2-40B4-BE49-F238E27FC236}">
                    <a16:creationId xmlns:a16="http://schemas.microsoft.com/office/drawing/2014/main" id="{BBEAB9D5-3EC0-40FF-AEBB-4E86C77CC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7" y="1285"/>
                <a:ext cx="8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4" name="Line 55">
                <a:extLst>
                  <a:ext uri="{FF2B5EF4-FFF2-40B4-BE49-F238E27FC236}">
                    <a16:creationId xmlns:a16="http://schemas.microsoft.com/office/drawing/2014/main" id="{4CEA3015-A012-444B-968C-7646BA900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77"/>
                <a:ext cx="88" cy="0"/>
              </a:xfrm>
              <a:prstGeom prst="line">
                <a:avLst/>
              </a:prstGeom>
              <a:noFill/>
              <a:ln w="12700">
                <a:solidFill>
                  <a:srgbClr val="CFD3D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5" name="Line 56">
                <a:extLst>
                  <a:ext uri="{FF2B5EF4-FFF2-40B4-BE49-F238E27FC236}">
                    <a16:creationId xmlns:a16="http://schemas.microsoft.com/office/drawing/2014/main" id="{6969A0C7-0699-4AF1-A879-0E2BF88B4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293"/>
                <a:ext cx="88" cy="0"/>
              </a:xfrm>
              <a:prstGeom prst="line">
                <a:avLst/>
              </a:prstGeom>
              <a:noFill/>
              <a:ln w="12700">
                <a:solidFill>
                  <a:srgbClr val="CFD3D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6" name="Rectangle 57">
                <a:extLst>
                  <a:ext uri="{FF2B5EF4-FFF2-40B4-BE49-F238E27FC236}">
                    <a16:creationId xmlns:a16="http://schemas.microsoft.com/office/drawing/2014/main" id="{9439D025-C9BB-445D-83B2-570D7DCC0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1309"/>
                <a:ext cx="24" cy="24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17" name="Line 58">
                <a:extLst>
                  <a:ext uri="{FF2B5EF4-FFF2-40B4-BE49-F238E27FC236}">
                    <a16:creationId xmlns:a16="http://schemas.microsoft.com/office/drawing/2014/main" id="{C5ECB77F-7F03-4666-BADE-3F9DF4655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313"/>
                <a:ext cx="88" cy="0"/>
              </a:xfrm>
              <a:prstGeom prst="line">
                <a:avLst/>
              </a:prstGeom>
              <a:noFill/>
              <a:ln w="12700">
                <a:solidFill>
                  <a:srgbClr val="CFD3D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8" name="Line 59">
                <a:extLst>
                  <a:ext uri="{FF2B5EF4-FFF2-40B4-BE49-F238E27FC236}">
                    <a16:creationId xmlns:a16="http://schemas.microsoft.com/office/drawing/2014/main" id="{21961821-EF22-4851-8A1A-69B296DC4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329"/>
                <a:ext cx="88" cy="0"/>
              </a:xfrm>
              <a:prstGeom prst="line">
                <a:avLst/>
              </a:prstGeom>
              <a:noFill/>
              <a:ln w="12700">
                <a:solidFill>
                  <a:srgbClr val="CFD3D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19" name="Rectangle 60">
                <a:extLst>
                  <a:ext uri="{FF2B5EF4-FFF2-40B4-BE49-F238E27FC236}">
                    <a16:creationId xmlns:a16="http://schemas.microsoft.com/office/drawing/2014/main" id="{2A2396A9-EEF1-4600-B8F7-F07DA6382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1345"/>
                <a:ext cx="24" cy="23"/>
              </a:xfrm>
              <a:prstGeom prst="rect">
                <a:avLst/>
              </a:pr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20" name="Line 61">
                <a:extLst>
                  <a:ext uri="{FF2B5EF4-FFF2-40B4-BE49-F238E27FC236}">
                    <a16:creationId xmlns:a16="http://schemas.microsoft.com/office/drawing/2014/main" id="{12790F92-DAF1-40AE-BD0A-0EBB0653E3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349"/>
                <a:ext cx="88" cy="0"/>
              </a:xfrm>
              <a:prstGeom prst="line">
                <a:avLst/>
              </a:prstGeom>
              <a:noFill/>
              <a:ln w="12700">
                <a:solidFill>
                  <a:srgbClr val="CFD3D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21" name="Line 62">
                <a:extLst>
                  <a:ext uri="{FF2B5EF4-FFF2-40B4-BE49-F238E27FC236}">
                    <a16:creationId xmlns:a16="http://schemas.microsoft.com/office/drawing/2014/main" id="{3787BC48-7DF6-4387-BDAB-C3D2BB4FD1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0" y="1364"/>
                <a:ext cx="44" cy="0"/>
              </a:xfrm>
              <a:prstGeom prst="line">
                <a:avLst/>
              </a:prstGeom>
              <a:noFill/>
              <a:ln w="12700">
                <a:solidFill>
                  <a:srgbClr val="CFD3D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22" name="Rectangle 63">
                <a:extLst>
                  <a:ext uri="{FF2B5EF4-FFF2-40B4-BE49-F238E27FC236}">
                    <a16:creationId xmlns:a16="http://schemas.microsoft.com/office/drawing/2014/main" id="{B9A085EC-78A1-4B9D-863C-F2B2B4C06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" y="1182"/>
                <a:ext cx="71" cy="32"/>
              </a:xfrm>
              <a:prstGeom prst="rect">
                <a:avLst/>
              </a:prstGeom>
              <a:solidFill>
                <a:srgbClr val="CFD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23" name="Oval 64">
                <a:extLst>
                  <a:ext uri="{FF2B5EF4-FFF2-40B4-BE49-F238E27FC236}">
                    <a16:creationId xmlns:a16="http://schemas.microsoft.com/office/drawing/2014/main" id="{847BA9F3-A0A8-4889-A0CF-7B890A78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" y="1166"/>
                <a:ext cx="32" cy="32"/>
              </a:xfrm>
              <a:prstGeom prst="ellipse">
                <a:avLst/>
              </a:prstGeom>
              <a:solidFill>
                <a:srgbClr val="CFD3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24" name="Oval 65">
                <a:extLst>
                  <a:ext uri="{FF2B5EF4-FFF2-40B4-BE49-F238E27FC236}">
                    <a16:creationId xmlns:a16="http://schemas.microsoft.com/office/drawing/2014/main" id="{FF609779-872C-4AAC-B274-C43A2B968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0" y="1174"/>
                <a:ext cx="16" cy="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25" name="Rectangle 66">
                <a:extLst>
                  <a:ext uri="{FF2B5EF4-FFF2-40B4-BE49-F238E27FC236}">
                    <a16:creationId xmlns:a16="http://schemas.microsoft.com/office/drawing/2014/main" id="{B6593028-15D6-4CA1-91F4-2A94D86FC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3" y="1182"/>
                <a:ext cx="71" cy="16"/>
              </a:xfrm>
              <a:prstGeom prst="rect">
                <a:avLst/>
              </a:prstGeom>
              <a:solidFill>
                <a:srgbClr val="EFF4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426" name="Line 67">
                <a:extLst>
                  <a:ext uri="{FF2B5EF4-FFF2-40B4-BE49-F238E27FC236}">
                    <a16:creationId xmlns:a16="http://schemas.microsoft.com/office/drawing/2014/main" id="{4A333E17-66FB-46B3-8C97-8EC532C60E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91" y="1408"/>
                <a:ext cx="0" cy="12"/>
              </a:xfrm>
              <a:prstGeom prst="line">
                <a:avLst/>
              </a:prstGeom>
              <a:noFill/>
              <a:ln w="19050">
                <a:solidFill>
                  <a:srgbClr val="2D28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27" name="Freeform 68">
                <a:extLst>
                  <a:ext uri="{FF2B5EF4-FFF2-40B4-BE49-F238E27FC236}">
                    <a16:creationId xmlns:a16="http://schemas.microsoft.com/office/drawing/2014/main" id="{FD9EEE9F-9FB0-45B6-9BFA-BAAA87085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" y="1166"/>
                <a:ext cx="16" cy="16"/>
              </a:xfrm>
              <a:custGeom>
                <a:avLst/>
                <a:gdLst>
                  <a:gd name="T0" fmla="*/ 4 w 16"/>
                  <a:gd name="T1" fmla="*/ 0 h 16"/>
                  <a:gd name="T2" fmla="*/ 1 w 16"/>
                  <a:gd name="T3" fmla="*/ 1 h 16"/>
                  <a:gd name="T4" fmla="*/ 0 w 16"/>
                  <a:gd name="T5" fmla="*/ 4 h 16"/>
                  <a:gd name="T6" fmla="*/ 0 w 16"/>
                  <a:gd name="T7" fmla="*/ 16 h 16"/>
                  <a:gd name="T8" fmla="*/ 16 w 16"/>
                  <a:gd name="T9" fmla="*/ 16 h 16"/>
                  <a:gd name="T10" fmla="*/ 16 w 16"/>
                  <a:gd name="T11" fmla="*/ 4 h 16"/>
                  <a:gd name="T12" fmla="*/ 15 w 16"/>
                  <a:gd name="T13" fmla="*/ 1 h 16"/>
                  <a:gd name="T14" fmla="*/ 12 w 16"/>
                  <a:gd name="T15" fmla="*/ 0 h 16"/>
                  <a:gd name="T16" fmla="*/ 4 w 16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6"/>
                  <a:gd name="T29" fmla="*/ 16 w 16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6">
                    <a:moveTo>
                      <a:pt x="4" y="0"/>
                    </a:move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6" y="2"/>
                      <a:pt x="15" y="1"/>
                    </a:cubicBezTo>
                    <a:cubicBezTo>
                      <a:pt x="14" y="0"/>
                      <a:pt x="13" y="0"/>
                      <a:pt x="12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B5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28" name="Rectangle 69">
                <a:extLst>
                  <a:ext uri="{FF2B5EF4-FFF2-40B4-BE49-F238E27FC236}">
                    <a16:creationId xmlns:a16="http://schemas.microsoft.com/office/drawing/2014/main" id="{962496B2-425F-46C1-8B14-2B9A1588A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9" y="1182"/>
                <a:ext cx="24" cy="202"/>
              </a:xfrm>
              <a:prstGeom prst="rect">
                <a:avLst/>
              </a:pr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63" name="Freeform 70">
                <a:extLst>
                  <a:ext uri="{FF2B5EF4-FFF2-40B4-BE49-F238E27FC236}">
                    <a16:creationId xmlns:a16="http://schemas.microsoft.com/office/drawing/2014/main" id="{9215BC43-DDF8-41DF-8D79-2DC930D35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1384"/>
                <a:ext cx="24" cy="24"/>
              </a:xfrm>
              <a:custGeom>
                <a:avLst/>
                <a:gdLst>
                  <a:gd name="T0" fmla="*/ 16 w 24"/>
                  <a:gd name="T1" fmla="*/ 24 h 24"/>
                  <a:gd name="T2" fmla="*/ 24 w 24"/>
                  <a:gd name="T3" fmla="*/ 0 h 24"/>
                  <a:gd name="T4" fmla="*/ 0 w 24"/>
                  <a:gd name="T5" fmla="*/ 0 h 24"/>
                  <a:gd name="T6" fmla="*/ 8 w 24"/>
                  <a:gd name="T7" fmla="*/ 24 h 24"/>
                  <a:gd name="T8" fmla="*/ 16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6" y="24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8" y="24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100430" name="Freeform 71">
                <a:extLst>
                  <a:ext uri="{FF2B5EF4-FFF2-40B4-BE49-F238E27FC236}">
                    <a16:creationId xmlns:a16="http://schemas.microsoft.com/office/drawing/2014/main" id="{0316A8FC-B833-44E1-96DE-68AF44619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1206"/>
                <a:ext cx="36" cy="83"/>
              </a:xfrm>
              <a:custGeom>
                <a:avLst/>
                <a:gdLst>
                  <a:gd name="T0" fmla="*/ 0 w 36"/>
                  <a:gd name="T1" fmla="*/ 0 h 84"/>
                  <a:gd name="T2" fmla="*/ 28 w 36"/>
                  <a:gd name="T3" fmla="*/ 0 h 84"/>
                  <a:gd name="T4" fmla="*/ 34 w 36"/>
                  <a:gd name="T5" fmla="*/ 2 h 84"/>
                  <a:gd name="T6" fmla="*/ 36 w 36"/>
                  <a:gd name="T7" fmla="*/ 8 h 84"/>
                  <a:gd name="T8" fmla="*/ 36 w 36"/>
                  <a:gd name="T9" fmla="*/ 78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84"/>
                  <a:gd name="T17" fmla="*/ 36 w 36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84">
                    <a:moveTo>
                      <a:pt x="0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0" y="0"/>
                      <a:pt x="32" y="1"/>
                      <a:pt x="34" y="2"/>
                    </a:cubicBezTo>
                    <a:cubicBezTo>
                      <a:pt x="35" y="4"/>
                      <a:pt x="36" y="6"/>
                      <a:pt x="36" y="8"/>
                    </a:cubicBezTo>
                    <a:cubicBezTo>
                      <a:pt x="36" y="84"/>
                      <a:pt x="36" y="84"/>
                      <a:pt x="36" y="84"/>
                    </a:cubicBezTo>
                  </a:path>
                </a:pathLst>
              </a:custGeom>
              <a:noFill/>
              <a:ln w="19050" cap="flat">
                <a:solidFill>
                  <a:srgbClr val="2D2829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31" name="Line 72">
                <a:extLst>
                  <a:ext uri="{FF2B5EF4-FFF2-40B4-BE49-F238E27FC236}">
                    <a16:creationId xmlns:a16="http://schemas.microsoft.com/office/drawing/2014/main" id="{9A79C9EB-5E15-460F-805B-94FB60A28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9" y="1372"/>
                <a:ext cx="24" cy="0"/>
              </a:xfrm>
              <a:prstGeom prst="line">
                <a:avLst/>
              </a:prstGeom>
              <a:noFill/>
              <a:ln w="12700">
                <a:solidFill>
                  <a:srgbClr val="2D28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432" name="Line 73">
                <a:extLst>
                  <a:ext uri="{FF2B5EF4-FFF2-40B4-BE49-F238E27FC236}">
                    <a16:creationId xmlns:a16="http://schemas.microsoft.com/office/drawing/2014/main" id="{F6B14EEA-193A-42BE-A4D4-5ECCE226C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9" y="1356"/>
                <a:ext cx="24" cy="0"/>
              </a:xfrm>
              <a:prstGeom prst="line">
                <a:avLst/>
              </a:prstGeom>
              <a:noFill/>
              <a:ln w="12700">
                <a:solidFill>
                  <a:srgbClr val="2D282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99">
            <a:extLst>
              <a:ext uri="{FF2B5EF4-FFF2-40B4-BE49-F238E27FC236}">
                <a16:creationId xmlns:a16="http://schemas.microsoft.com/office/drawing/2014/main" id="{1ABF3194-C6B8-4DF5-AF05-A917221BF395}"/>
              </a:ext>
            </a:extLst>
          </p:cNvPr>
          <p:cNvGrpSpPr>
            <a:grpSpLocks/>
          </p:cNvGrpSpPr>
          <p:nvPr/>
        </p:nvGrpSpPr>
        <p:grpSpPr bwMode="auto">
          <a:xfrm>
            <a:off x="6257925" y="3903663"/>
            <a:ext cx="5491163" cy="995362"/>
            <a:chOff x="6258164" y="3903665"/>
            <a:chExt cx="5490924" cy="995363"/>
          </a:xfrm>
        </p:grpSpPr>
        <p:sp>
          <p:nvSpPr>
            <p:cNvPr id="100362" name="Title 1">
              <a:extLst>
                <a:ext uri="{FF2B5EF4-FFF2-40B4-BE49-F238E27FC236}">
                  <a16:creationId xmlns:a16="http://schemas.microsoft.com/office/drawing/2014/main" id="{BE983F77-776E-46FD-A3EA-294096A231A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7900" y="4006373"/>
              <a:ext cx="3151188" cy="79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1600" b="1">
                  <a:solidFill>
                    <a:schemeClr val="bg1"/>
                  </a:solidFill>
                </a:rPr>
                <a:t>Ўқитувчи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мустақил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ва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наз</a:t>
              </a:r>
              <a:r>
                <a:rPr lang="tr-TR" altLang="en-US" sz="1600" b="1">
                  <a:solidFill>
                    <a:schemeClr val="bg1"/>
                  </a:solidFill>
                </a:rPr>
                <a:t>o</a:t>
              </a:r>
              <a:r>
                <a:rPr lang="ru-RU" altLang="en-US" sz="1600" b="1">
                  <a:solidFill>
                    <a:schemeClr val="bg1"/>
                  </a:solidFill>
                </a:rPr>
                <a:t>рат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иши</a:t>
              </a:r>
              <a:r>
                <a:rPr lang="en-US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ўтказиладиган</a:t>
              </a:r>
              <a:r>
                <a:rPr lang="en-US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сана</a:t>
              </a:r>
              <a:r>
                <a:rPr lang="tr-TR" altLang="en-US" sz="1600" b="1">
                  <a:solidFill>
                    <a:schemeClr val="bg1"/>
                  </a:solidFill>
                </a:rPr>
                <a:t>, </a:t>
              </a:r>
              <a:r>
                <a:rPr lang="ru-RU" altLang="en-US" sz="1600" b="1">
                  <a:solidFill>
                    <a:schemeClr val="bg1"/>
                  </a:solidFill>
                </a:rPr>
                <a:t>бундай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ишларни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баҳ</a:t>
              </a:r>
              <a:r>
                <a:rPr lang="tr-TR" altLang="en-US" sz="1600" b="1">
                  <a:solidFill>
                    <a:schemeClr val="bg1"/>
                  </a:solidFill>
                </a:rPr>
                <a:t>o</a:t>
              </a:r>
              <a:r>
                <a:rPr lang="ru-RU" altLang="en-US" sz="1600" b="1">
                  <a:solidFill>
                    <a:schemeClr val="bg1"/>
                  </a:solidFill>
                </a:rPr>
                <a:t>лаш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тизими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ва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м</a:t>
              </a:r>
              <a:r>
                <a:rPr lang="tr-TR" altLang="en-US" sz="1600" b="1">
                  <a:solidFill>
                    <a:schemeClr val="bg1"/>
                  </a:solidFill>
                </a:rPr>
                <a:t>e</a:t>
              </a:r>
              <a:r>
                <a:rPr lang="ru-RU" altLang="en-US" sz="1600" b="1">
                  <a:solidFill>
                    <a:schemeClr val="bg1"/>
                  </a:solidFill>
                </a:rPr>
                <a:t>з</a:t>
              </a:r>
              <a:r>
                <a:rPr lang="tr-TR" altLang="en-US" sz="1600" b="1">
                  <a:solidFill>
                    <a:schemeClr val="bg1"/>
                  </a:solidFill>
                </a:rPr>
                <a:t>o</a:t>
              </a:r>
              <a:r>
                <a:rPr lang="ru-RU" altLang="en-US" sz="1600" b="1">
                  <a:solidFill>
                    <a:schemeClr val="bg1"/>
                  </a:solidFill>
                </a:rPr>
                <a:t>нлари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ҳамда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en-US" altLang="en-US" sz="1600" b="1">
                  <a:solidFill>
                    <a:schemeClr val="bg1"/>
                  </a:solidFill>
                </a:rPr>
                <a:t>o</a:t>
              </a:r>
              <a:r>
                <a:rPr lang="ru-RU" altLang="en-US" sz="1600" b="1">
                  <a:solidFill>
                    <a:schemeClr val="bg1"/>
                  </a:solidFill>
                </a:rPr>
                <a:t>линган</a:t>
              </a:r>
              <a:r>
                <a:rPr lang="en-US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билимлар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т</a:t>
              </a:r>
              <a:r>
                <a:rPr lang="tr-TR" altLang="en-US" sz="1600" b="1">
                  <a:solidFill>
                    <a:schemeClr val="bg1"/>
                  </a:solidFill>
                </a:rPr>
                <a:t>e</a:t>
              </a:r>
              <a:r>
                <a:rPr lang="ru-RU" altLang="en-US" sz="1600" b="1">
                  <a:solidFill>
                    <a:schemeClr val="bg1"/>
                  </a:solidFill>
                </a:rPr>
                <a:t>кшириладиган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мавзулар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ҳақида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ўқувчиларга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маълум</a:t>
              </a:r>
              <a:r>
                <a:rPr lang="tr-TR" altLang="en-US" sz="1600" b="1">
                  <a:solidFill>
                    <a:schemeClr val="bg1"/>
                  </a:solidFill>
                </a:rPr>
                <a:t>o</a:t>
              </a:r>
              <a:r>
                <a:rPr lang="ru-RU" altLang="en-US" sz="1600" b="1">
                  <a:solidFill>
                    <a:schemeClr val="bg1"/>
                  </a:solidFill>
                </a:rPr>
                <a:t>т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б</a:t>
              </a:r>
              <a:r>
                <a:rPr lang="tr-TR" altLang="en-US" sz="1600" b="1">
                  <a:solidFill>
                    <a:schemeClr val="bg1"/>
                  </a:solidFill>
                </a:rPr>
                <a:t>e</a:t>
              </a:r>
              <a:r>
                <a:rPr lang="ru-RU" altLang="en-US" sz="1600" b="1">
                  <a:solidFill>
                    <a:schemeClr val="bg1"/>
                  </a:solidFill>
                </a:rPr>
                <a:t>риши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мумкин</a:t>
              </a:r>
              <a:r>
                <a:rPr lang="tr-TR" altLang="en-US" sz="1600" b="1">
                  <a:solidFill>
                    <a:schemeClr val="bg1"/>
                  </a:solidFill>
                </a:rPr>
                <a:t>.</a:t>
              </a:r>
              <a:r>
                <a:rPr lang="ru-RU" altLang="en-US" sz="1600" b="1">
                  <a:solidFill>
                    <a:schemeClr val="bg1"/>
                  </a:solidFill>
                </a:rPr>
                <a:t>.</a:t>
              </a: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C1CFEC7E-1441-4EDD-B78B-2D00303F3B31}"/>
                </a:ext>
              </a:extLst>
            </p:cNvPr>
            <p:cNvGrpSpPr/>
            <p:nvPr/>
          </p:nvGrpSpPr>
          <p:grpSpPr>
            <a:xfrm rot="10800000" flipH="1">
              <a:off x="6258164" y="4019065"/>
              <a:ext cx="238043" cy="442712"/>
              <a:chOff x="3841139" y="1940745"/>
              <a:chExt cx="238043" cy="442712"/>
            </a:xfrm>
            <a:solidFill>
              <a:srgbClr val="1FD7D4"/>
            </a:solidFill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4BD5C622-6721-4A25-9AE0-F8B5A8302FAB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F598300C-E137-4FDB-9D56-28BEABCBF9B6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364" name="Group 4">
              <a:extLst>
                <a:ext uri="{FF2B5EF4-FFF2-40B4-BE49-F238E27FC236}">
                  <a16:creationId xmlns:a16="http://schemas.microsoft.com/office/drawing/2014/main" id="{7FA8A8B8-CE43-44A3-9498-046B7C4DA59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45375" y="3903665"/>
              <a:ext cx="736600" cy="995363"/>
              <a:chOff x="4690" y="2459"/>
              <a:chExt cx="464" cy="627"/>
            </a:xfrm>
          </p:grpSpPr>
          <p:sp>
            <p:nvSpPr>
              <p:cNvPr id="100365" name="AutoShape 3">
                <a:extLst>
                  <a:ext uri="{FF2B5EF4-FFF2-40B4-BE49-F238E27FC236}">
                    <a16:creationId xmlns:a16="http://schemas.microsoft.com/office/drawing/2014/main" id="{CA2AB63D-41D2-46FC-B381-7CA72D3B702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690" y="2459"/>
                <a:ext cx="462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6" name="Rectangle 5">
                <a:extLst>
                  <a:ext uri="{FF2B5EF4-FFF2-40B4-BE49-F238E27FC236}">
                    <a16:creationId xmlns:a16="http://schemas.microsoft.com/office/drawing/2014/main" id="{3A79A5E5-BF49-46AA-9DF8-50D697470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0" y="2519"/>
                <a:ext cx="464" cy="567"/>
              </a:xfrm>
              <a:prstGeom prst="rect">
                <a:avLst/>
              </a:pr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367" name="Freeform 6">
                <a:extLst>
                  <a:ext uri="{FF2B5EF4-FFF2-40B4-BE49-F238E27FC236}">
                    <a16:creationId xmlns:a16="http://schemas.microsoft.com/office/drawing/2014/main" id="{E56281E7-14FA-40C7-8C2F-D55D1EF67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" y="2556"/>
                <a:ext cx="380" cy="497"/>
              </a:xfrm>
              <a:custGeom>
                <a:avLst/>
                <a:gdLst>
                  <a:gd name="T0" fmla="*/ 380 w 380"/>
                  <a:gd name="T1" fmla="*/ 0 h 497"/>
                  <a:gd name="T2" fmla="*/ 0 w 380"/>
                  <a:gd name="T3" fmla="*/ 0 h 497"/>
                  <a:gd name="T4" fmla="*/ 0 w 380"/>
                  <a:gd name="T5" fmla="*/ 393 h 497"/>
                  <a:gd name="T6" fmla="*/ 105 w 380"/>
                  <a:gd name="T7" fmla="*/ 497 h 497"/>
                  <a:gd name="T8" fmla="*/ 380 w 380"/>
                  <a:gd name="T9" fmla="*/ 497 h 497"/>
                  <a:gd name="T10" fmla="*/ 380 w 380"/>
                  <a:gd name="T11" fmla="*/ 0 h 4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0"/>
                  <a:gd name="T19" fmla="*/ 0 h 497"/>
                  <a:gd name="T20" fmla="*/ 380 w 380"/>
                  <a:gd name="T21" fmla="*/ 497 h 4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0" h="497">
                    <a:moveTo>
                      <a:pt x="380" y="0"/>
                    </a:moveTo>
                    <a:lnTo>
                      <a:pt x="0" y="0"/>
                    </a:lnTo>
                    <a:lnTo>
                      <a:pt x="0" y="393"/>
                    </a:lnTo>
                    <a:lnTo>
                      <a:pt x="105" y="497"/>
                    </a:lnTo>
                    <a:lnTo>
                      <a:pt x="380" y="497"/>
                    </a:ln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8" name="Freeform 7">
                <a:extLst>
                  <a:ext uri="{FF2B5EF4-FFF2-40B4-BE49-F238E27FC236}">
                    <a16:creationId xmlns:a16="http://schemas.microsoft.com/office/drawing/2014/main" id="{3AB7BF53-0A81-4612-92A8-A374CDBC9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" y="2949"/>
                <a:ext cx="107" cy="104"/>
              </a:xfrm>
              <a:custGeom>
                <a:avLst/>
                <a:gdLst>
                  <a:gd name="T0" fmla="*/ 107 w 107"/>
                  <a:gd name="T1" fmla="*/ 0 h 104"/>
                  <a:gd name="T2" fmla="*/ 0 w 107"/>
                  <a:gd name="T3" fmla="*/ 0 h 104"/>
                  <a:gd name="T4" fmla="*/ 107 w 107"/>
                  <a:gd name="T5" fmla="*/ 104 h 104"/>
                  <a:gd name="T6" fmla="*/ 107 w 107"/>
                  <a:gd name="T7" fmla="*/ 0 h 1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04"/>
                  <a:gd name="T14" fmla="*/ 107 w 107"/>
                  <a:gd name="T15" fmla="*/ 104 h 1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04">
                    <a:moveTo>
                      <a:pt x="107" y="0"/>
                    </a:moveTo>
                    <a:lnTo>
                      <a:pt x="0" y="0"/>
                    </a:lnTo>
                    <a:lnTo>
                      <a:pt x="107" y="104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243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69" name="Freeform 8">
                <a:extLst>
                  <a:ext uri="{FF2B5EF4-FFF2-40B4-BE49-F238E27FC236}">
                    <a16:creationId xmlns:a16="http://schemas.microsoft.com/office/drawing/2014/main" id="{9590FE7B-C339-4222-A428-B9C51E3DD3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635"/>
                <a:ext cx="189" cy="225"/>
              </a:xfrm>
              <a:custGeom>
                <a:avLst/>
                <a:gdLst>
                  <a:gd name="T0" fmla="*/ 0 w 189"/>
                  <a:gd name="T1" fmla="*/ 0 h 225"/>
                  <a:gd name="T2" fmla="*/ 189 w 189"/>
                  <a:gd name="T3" fmla="*/ 0 h 225"/>
                  <a:gd name="T4" fmla="*/ 0 w 189"/>
                  <a:gd name="T5" fmla="*/ 37 h 225"/>
                  <a:gd name="T6" fmla="*/ 189 w 189"/>
                  <a:gd name="T7" fmla="*/ 37 h 225"/>
                  <a:gd name="T8" fmla="*/ 0 w 189"/>
                  <a:gd name="T9" fmla="*/ 77 h 225"/>
                  <a:gd name="T10" fmla="*/ 189 w 189"/>
                  <a:gd name="T11" fmla="*/ 77 h 225"/>
                  <a:gd name="T12" fmla="*/ 0 w 189"/>
                  <a:gd name="T13" fmla="*/ 114 h 225"/>
                  <a:gd name="T14" fmla="*/ 189 w 189"/>
                  <a:gd name="T15" fmla="*/ 114 h 225"/>
                  <a:gd name="T16" fmla="*/ 0 w 189"/>
                  <a:gd name="T17" fmla="*/ 151 h 225"/>
                  <a:gd name="T18" fmla="*/ 189 w 189"/>
                  <a:gd name="T19" fmla="*/ 151 h 225"/>
                  <a:gd name="T20" fmla="*/ 0 w 189"/>
                  <a:gd name="T21" fmla="*/ 188 h 225"/>
                  <a:gd name="T22" fmla="*/ 189 w 189"/>
                  <a:gd name="T23" fmla="*/ 188 h 225"/>
                  <a:gd name="T24" fmla="*/ 0 w 189"/>
                  <a:gd name="T25" fmla="*/ 225 h 225"/>
                  <a:gd name="T26" fmla="*/ 189 w 189"/>
                  <a:gd name="T27" fmla="*/ 225 h 2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9"/>
                  <a:gd name="T43" fmla="*/ 0 h 225"/>
                  <a:gd name="T44" fmla="*/ 189 w 189"/>
                  <a:gd name="T45" fmla="*/ 225 h 2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9" h="225">
                    <a:moveTo>
                      <a:pt x="0" y="0"/>
                    </a:moveTo>
                    <a:lnTo>
                      <a:pt x="189" y="0"/>
                    </a:lnTo>
                    <a:moveTo>
                      <a:pt x="0" y="37"/>
                    </a:moveTo>
                    <a:lnTo>
                      <a:pt x="189" y="37"/>
                    </a:lnTo>
                    <a:moveTo>
                      <a:pt x="0" y="77"/>
                    </a:moveTo>
                    <a:lnTo>
                      <a:pt x="189" y="77"/>
                    </a:lnTo>
                    <a:moveTo>
                      <a:pt x="0" y="114"/>
                    </a:moveTo>
                    <a:lnTo>
                      <a:pt x="189" y="114"/>
                    </a:lnTo>
                    <a:moveTo>
                      <a:pt x="0" y="151"/>
                    </a:moveTo>
                    <a:lnTo>
                      <a:pt x="189" y="151"/>
                    </a:lnTo>
                    <a:moveTo>
                      <a:pt x="0" y="188"/>
                    </a:moveTo>
                    <a:lnTo>
                      <a:pt x="189" y="188"/>
                    </a:lnTo>
                    <a:moveTo>
                      <a:pt x="0" y="225"/>
                    </a:moveTo>
                    <a:lnTo>
                      <a:pt x="189" y="225"/>
                    </a:lnTo>
                  </a:path>
                </a:pathLst>
              </a:custGeom>
              <a:noFill/>
              <a:ln w="22225" cap="flat">
                <a:solidFill>
                  <a:srgbClr val="88878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0" name="Freeform 9">
                <a:extLst>
                  <a:ext uri="{FF2B5EF4-FFF2-40B4-BE49-F238E27FC236}">
                    <a16:creationId xmlns:a16="http://schemas.microsoft.com/office/drawing/2014/main" id="{9AA89F51-34C4-4D8E-92DA-DC90E9CAF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6" y="2744"/>
                <a:ext cx="204" cy="200"/>
              </a:xfrm>
              <a:custGeom>
                <a:avLst/>
                <a:gdLst>
                  <a:gd name="T0" fmla="*/ 174 w 204"/>
                  <a:gd name="T1" fmla="*/ 0 h 200"/>
                  <a:gd name="T2" fmla="*/ 0 w 204"/>
                  <a:gd name="T3" fmla="*/ 171 h 200"/>
                  <a:gd name="T4" fmla="*/ 32 w 204"/>
                  <a:gd name="T5" fmla="*/ 200 h 200"/>
                  <a:gd name="T6" fmla="*/ 204 w 204"/>
                  <a:gd name="T7" fmla="*/ 32 h 200"/>
                  <a:gd name="T8" fmla="*/ 174 w 204"/>
                  <a:gd name="T9" fmla="*/ 0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00"/>
                  <a:gd name="T17" fmla="*/ 204 w 204"/>
                  <a:gd name="T18" fmla="*/ 200 h 2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00">
                    <a:moveTo>
                      <a:pt x="174" y="0"/>
                    </a:moveTo>
                    <a:lnTo>
                      <a:pt x="0" y="171"/>
                    </a:lnTo>
                    <a:lnTo>
                      <a:pt x="32" y="200"/>
                    </a:lnTo>
                    <a:lnTo>
                      <a:pt x="204" y="32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1" name="Freeform 10">
                <a:extLst>
                  <a:ext uri="{FF2B5EF4-FFF2-40B4-BE49-F238E27FC236}">
                    <a16:creationId xmlns:a16="http://schemas.microsoft.com/office/drawing/2014/main" id="{F4418C37-B500-46F6-8374-AA59CEE408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2912"/>
                <a:ext cx="47" cy="47"/>
              </a:xfrm>
              <a:custGeom>
                <a:avLst/>
                <a:gdLst>
                  <a:gd name="T0" fmla="*/ 17 w 47"/>
                  <a:gd name="T1" fmla="*/ 0 h 47"/>
                  <a:gd name="T2" fmla="*/ 0 w 47"/>
                  <a:gd name="T3" fmla="*/ 47 h 47"/>
                  <a:gd name="T4" fmla="*/ 47 w 47"/>
                  <a:gd name="T5" fmla="*/ 32 h 47"/>
                  <a:gd name="T6" fmla="*/ 17 w 4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7"/>
                  <a:gd name="T14" fmla="*/ 47 w 47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7">
                    <a:moveTo>
                      <a:pt x="17" y="0"/>
                    </a:moveTo>
                    <a:lnTo>
                      <a:pt x="0" y="47"/>
                    </a:lnTo>
                    <a:lnTo>
                      <a:pt x="47" y="3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BB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2" name="Freeform 11">
                <a:extLst>
                  <a:ext uri="{FF2B5EF4-FFF2-40B4-BE49-F238E27FC236}">
                    <a16:creationId xmlns:a16="http://schemas.microsoft.com/office/drawing/2014/main" id="{CAF29CC2-EA80-4195-9E47-7453E6A3D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2937"/>
                <a:ext cx="22" cy="22"/>
              </a:xfrm>
              <a:custGeom>
                <a:avLst/>
                <a:gdLst>
                  <a:gd name="T0" fmla="*/ 8 w 22"/>
                  <a:gd name="T1" fmla="*/ 0 h 22"/>
                  <a:gd name="T2" fmla="*/ 0 w 22"/>
                  <a:gd name="T3" fmla="*/ 22 h 22"/>
                  <a:gd name="T4" fmla="*/ 22 w 22"/>
                  <a:gd name="T5" fmla="*/ 15 h 22"/>
                  <a:gd name="T6" fmla="*/ 8 w 22"/>
                  <a:gd name="T7" fmla="*/ 0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22"/>
                  <a:gd name="T14" fmla="*/ 22 w 22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22">
                    <a:moveTo>
                      <a:pt x="8" y="0"/>
                    </a:moveTo>
                    <a:lnTo>
                      <a:pt x="0" y="22"/>
                    </a:lnTo>
                    <a:lnTo>
                      <a:pt x="22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53E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3" name="Freeform 12">
                <a:extLst>
                  <a:ext uri="{FF2B5EF4-FFF2-40B4-BE49-F238E27FC236}">
                    <a16:creationId xmlns:a16="http://schemas.microsoft.com/office/drawing/2014/main" id="{517C7A4E-8F07-4691-9DE9-C036B4A19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" y="2627"/>
                <a:ext cx="18" cy="20"/>
              </a:xfrm>
              <a:custGeom>
                <a:avLst/>
                <a:gdLst>
                  <a:gd name="T0" fmla="*/ 13 w 18"/>
                  <a:gd name="T1" fmla="*/ 0 h 20"/>
                  <a:gd name="T2" fmla="*/ 3 w 18"/>
                  <a:gd name="T3" fmla="*/ 0 h 20"/>
                  <a:gd name="T4" fmla="*/ 0 w 18"/>
                  <a:gd name="T5" fmla="*/ 3 h 20"/>
                  <a:gd name="T6" fmla="*/ 0 w 18"/>
                  <a:gd name="T7" fmla="*/ 15 h 20"/>
                  <a:gd name="T8" fmla="*/ 3 w 18"/>
                  <a:gd name="T9" fmla="*/ 20 h 20"/>
                  <a:gd name="T10" fmla="*/ 13 w 18"/>
                  <a:gd name="T11" fmla="*/ 20 h 20"/>
                  <a:gd name="T12" fmla="*/ 18 w 18"/>
                  <a:gd name="T13" fmla="*/ 15 h 20"/>
                  <a:gd name="T14" fmla="*/ 18 w 18"/>
                  <a:gd name="T15" fmla="*/ 3 h 20"/>
                  <a:gd name="T16" fmla="*/ 13 w 18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0"/>
                  <a:gd name="T29" fmla="*/ 18 w 18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0">
                    <a:moveTo>
                      <a:pt x="1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13" y="20"/>
                    </a:lnTo>
                    <a:lnTo>
                      <a:pt x="18" y="15"/>
                    </a:lnTo>
                    <a:lnTo>
                      <a:pt x="18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888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4" name="Freeform 13">
                <a:extLst>
                  <a:ext uri="{FF2B5EF4-FFF2-40B4-BE49-F238E27FC236}">
                    <a16:creationId xmlns:a16="http://schemas.microsoft.com/office/drawing/2014/main" id="{FE7F3EBD-66D7-41F7-916C-42A748F6D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" y="2665"/>
                <a:ext cx="18" cy="17"/>
              </a:xfrm>
              <a:custGeom>
                <a:avLst/>
                <a:gdLst>
                  <a:gd name="T0" fmla="*/ 13 w 18"/>
                  <a:gd name="T1" fmla="*/ 0 h 17"/>
                  <a:gd name="T2" fmla="*/ 3 w 18"/>
                  <a:gd name="T3" fmla="*/ 0 h 17"/>
                  <a:gd name="T4" fmla="*/ 0 w 18"/>
                  <a:gd name="T5" fmla="*/ 5 h 17"/>
                  <a:gd name="T6" fmla="*/ 0 w 18"/>
                  <a:gd name="T7" fmla="*/ 14 h 17"/>
                  <a:gd name="T8" fmla="*/ 3 w 18"/>
                  <a:gd name="T9" fmla="*/ 17 h 17"/>
                  <a:gd name="T10" fmla="*/ 13 w 18"/>
                  <a:gd name="T11" fmla="*/ 17 h 17"/>
                  <a:gd name="T12" fmla="*/ 18 w 18"/>
                  <a:gd name="T13" fmla="*/ 14 h 17"/>
                  <a:gd name="T14" fmla="*/ 18 w 18"/>
                  <a:gd name="T15" fmla="*/ 5 h 17"/>
                  <a:gd name="T16" fmla="*/ 13 w 18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7"/>
                  <a:gd name="T29" fmla="*/ 18 w 18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7">
                    <a:moveTo>
                      <a:pt x="13" y="0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3" y="17"/>
                    </a:lnTo>
                    <a:lnTo>
                      <a:pt x="13" y="17"/>
                    </a:lnTo>
                    <a:lnTo>
                      <a:pt x="18" y="14"/>
                    </a:lnTo>
                    <a:lnTo>
                      <a:pt x="18" y="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888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5" name="Freeform 14">
                <a:extLst>
                  <a:ext uri="{FF2B5EF4-FFF2-40B4-BE49-F238E27FC236}">
                    <a16:creationId xmlns:a16="http://schemas.microsoft.com/office/drawing/2014/main" id="{CF78E7B7-C88C-48AD-84C3-59580759B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" y="2702"/>
                <a:ext cx="18" cy="17"/>
              </a:xfrm>
              <a:custGeom>
                <a:avLst/>
                <a:gdLst>
                  <a:gd name="T0" fmla="*/ 13 w 18"/>
                  <a:gd name="T1" fmla="*/ 0 h 17"/>
                  <a:gd name="T2" fmla="*/ 3 w 18"/>
                  <a:gd name="T3" fmla="*/ 0 h 17"/>
                  <a:gd name="T4" fmla="*/ 0 w 18"/>
                  <a:gd name="T5" fmla="*/ 2 h 17"/>
                  <a:gd name="T6" fmla="*/ 0 w 18"/>
                  <a:gd name="T7" fmla="*/ 15 h 17"/>
                  <a:gd name="T8" fmla="*/ 3 w 18"/>
                  <a:gd name="T9" fmla="*/ 17 h 17"/>
                  <a:gd name="T10" fmla="*/ 13 w 18"/>
                  <a:gd name="T11" fmla="*/ 17 h 17"/>
                  <a:gd name="T12" fmla="*/ 18 w 18"/>
                  <a:gd name="T13" fmla="*/ 15 h 17"/>
                  <a:gd name="T14" fmla="*/ 18 w 18"/>
                  <a:gd name="T15" fmla="*/ 2 h 17"/>
                  <a:gd name="T16" fmla="*/ 13 w 18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7"/>
                  <a:gd name="T29" fmla="*/ 18 w 18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7">
                    <a:moveTo>
                      <a:pt x="13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15"/>
                    </a:lnTo>
                    <a:lnTo>
                      <a:pt x="3" y="17"/>
                    </a:lnTo>
                    <a:lnTo>
                      <a:pt x="13" y="17"/>
                    </a:lnTo>
                    <a:lnTo>
                      <a:pt x="18" y="15"/>
                    </a:lnTo>
                    <a:lnTo>
                      <a:pt x="18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888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6" name="Freeform 15">
                <a:extLst>
                  <a:ext uri="{FF2B5EF4-FFF2-40B4-BE49-F238E27FC236}">
                    <a16:creationId xmlns:a16="http://schemas.microsoft.com/office/drawing/2014/main" id="{4E368CB0-B3F1-4046-A175-3C464F3D3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" y="2736"/>
                <a:ext cx="18" cy="23"/>
              </a:xfrm>
              <a:custGeom>
                <a:avLst/>
                <a:gdLst>
                  <a:gd name="T0" fmla="*/ 13 w 18"/>
                  <a:gd name="T1" fmla="*/ 0 h 23"/>
                  <a:gd name="T2" fmla="*/ 3 w 18"/>
                  <a:gd name="T3" fmla="*/ 0 h 23"/>
                  <a:gd name="T4" fmla="*/ 0 w 18"/>
                  <a:gd name="T5" fmla="*/ 5 h 23"/>
                  <a:gd name="T6" fmla="*/ 0 w 18"/>
                  <a:gd name="T7" fmla="*/ 18 h 23"/>
                  <a:gd name="T8" fmla="*/ 3 w 18"/>
                  <a:gd name="T9" fmla="*/ 23 h 23"/>
                  <a:gd name="T10" fmla="*/ 13 w 18"/>
                  <a:gd name="T11" fmla="*/ 23 h 23"/>
                  <a:gd name="T12" fmla="*/ 18 w 18"/>
                  <a:gd name="T13" fmla="*/ 18 h 23"/>
                  <a:gd name="T14" fmla="*/ 18 w 18"/>
                  <a:gd name="T15" fmla="*/ 5 h 23"/>
                  <a:gd name="T16" fmla="*/ 13 w 18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3"/>
                  <a:gd name="T29" fmla="*/ 18 w 18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3">
                    <a:moveTo>
                      <a:pt x="13" y="0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0" y="18"/>
                    </a:lnTo>
                    <a:lnTo>
                      <a:pt x="3" y="23"/>
                    </a:lnTo>
                    <a:lnTo>
                      <a:pt x="13" y="23"/>
                    </a:lnTo>
                    <a:lnTo>
                      <a:pt x="18" y="18"/>
                    </a:lnTo>
                    <a:lnTo>
                      <a:pt x="18" y="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888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7" name="Freeform 16">
                <a:extLst>
                  <a:ext uri="{FF2B5EF4-FFF2-40B4-BE49-F238E27FC236}">
                    <a16:creationId xmlns:a16="http://schemas.microsoft.com/office/drawing/2014/main" id="{DC684517-EBFD-48B2-ACF9-6F4AD35DF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" y="2774"/>
                <a:ext cx="18" cy="19"/>
              </a:xfrm>
              <a:custGeom>
                <a:avLst/>
                <a:gdLst>
                  <a:gd name="T0" fmla="*/ 13 w 18"/>
                  <a:gd name="T1" fmla="*/ 0 h 19"/>
                  <a:gd name="T2" fmla="*/ 3 w 18"/>
                  <a:gd name="T3" fmla="*/ 0 h 19"/>
                  <a:gd name="T4" fmla="*/ 0 w 18"/>
                  <a:gd name="T5" fmla="*/ 5 h 19"/>
                  <a:gd name="T6" fmla="*/ 0 w 18"/>
                  <a:gd name="T7" fmla="*/ 17 h 19"/>
                  <a:gd name="T8" fmla="*/ 3 w 18"/>
                  <a:gd name="T9" fmla="*/ 19 h 19"/>
                  <a:gd name="T10" fmla="*/ 13 w 18"/>
                  <a:gd name="T11" fmla="*/ 19 h 19"/>
                  <a:gd name="T12" fmla="*/ 18 w 18"/>
                  <a:gd name="T13" fmla="*/ 17 h 19"/>
                  <a:gd name="T14" fmla="*/ 18 w 18"/>
                  <a:gd name="T15" fmla="*/ 5 h 19"/>
                  <a:gd name="T16" fmla="*/ 13 w 18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9"/>
                  <a:gd name="T29" fmla="*/ 18 w 18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9">
                    <a:moveTo>
                      <a:pt x="13" y="0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19"/>
                    </a:lnTo>
                    <a:lnTo>
                      <a:pt x="13" y="19"/>
                    </a:lnTo>
                    <a:lnTo>
                      <a:pt x="18" y="17"/>
                    </a:lnTo>
                    <a:lnTo>
                      <a:pt x="18" y="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888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8" name="Freeform 17">
                <a:extLst>
                  <a:ext uri="{FF2B5EF4-FFF2-40B4-BE49-F238E27FC236}">
                    <a16:creationId xmlns:a16="http://schemas.microsoft.com/office/drawing/2014/main" id="{84204460-E6D6-4B93-BCAE-F2153EA5F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" y="2813"/>
                <a:ext cx="18" cy="18"/>
              </a:xfrm>
              <a:custGeom>
                <a:avLst/>
                <a:gdLst>
                  <a:gd name="T0" fmla="*/ 13 w 18"/>
                  <a:gd name="T1" fmla="*/ 0 h 18"/>
                  <a:gd name="T2" fmla="*/ 3 w 18"/>
                  <a:gd name="T3" fmla="*/ 0 h 18"/>
                  <a:gd name="T4" fmla="*/ 0 w 18"/>
                  <a:gd name="T5" fmla="*/ 3 h 18"/>
                  <a:gd name="T6" fmla="*/ 0 w 18"/>
                  <a:gd name="T7" fmla="*/ 13 h 18"/>
                  <a:gd name="T8" fmla="*/ 3 w 18"/>
                  <a:gd name="T9" fmla="*/ 18 h 18"/>
                  <a:gd name="T10" fmla="*/ 13 w 18"/>
                  <a:gd name="T11" fmla="*/ 18 h 18"/>
                  <a:gd name="T12" fmla="*/ 18 w 18"/>
                  <a:gd name="T13" fmla="*/ 13 h 18"/>
                  <a:gd name="T14" fmla="*/ 18 w 18"/>
                  <a:gd name="T15" fmla="*/ 3 h 18"/>
                  <a:gd name="T16" fmla="*/ 13 w 18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18"/>
                  <a:gd name="T29" fmla="*/ 18 w 18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18">
                    <a:moveTo>
                      <a:pt x="13" y="0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13"/>
                    </a:lnTo>
                    <a:lnTo>
                      <a:pt x="3" y="18"/>
                    </a:lnTo>
                    <a:lnTo>
                      <a:pt x="13" y="18"/>
                    </a:lnTo>
                    <a:lnTo>
                      <a:pt x="18" y="13"/>
                    </a:lnTo>
                    <a:lnTo>
                      <a:pt x="18" y="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888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79" name="Freeform 18">
                <a:extLst>
                  <a:ext uri="{FF2B5EF4-FFF2-40B4-BE49-F238E27FC236}">
                    <a16:creationId xmlns:a16="http://schemas.microsoft.com/office/drawing/2014/main" id="{6A53A08B-8083-4BF4-8AAB-91AAFBF30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" y="2848"/>
                <a:ext cx="18" cy="20"/>
              </a:xfrm>
              <a:custGeom>
                <a:avLst/>
                <a:gdLst>
                  <a:gd name="T0" fmla="*/ 13 w 18"/>
                  <a:gd name="T1" fmla="*/ 0 h 20"/>
                  <a:gd name="T2" fmla="*/ 3 w 18"/>
                  <a:gd name="T3" fmla="*/ 0 h 20"/>
                  <a:gd name="T4" fmla="*/ 0 w 18"/>
                  <a:gd name="T5" fmla="*/ 5 h 20"/>
                  <a:gd name="T6" fmla="*/ 0 w 18"/>
                  <a:gd name="T7" fmla="*/ 17 h 20"/>
                  <a:gd name="T8" fmla="*/ 3 w 18"/>
                  <a:gd name="T9" fmla="*/ 20 h 20"/>
                  <a:gd name="T10" fmla="*/ 13 w 18"/>
                  <a:gd name="T11" fmla="*/ 20 h 20"/>
                  <a:gd name="T12" fmla="*/ 18 w 18"/>
                  <a:gd name="T13" fmla="*/ 17 h 20"/>
                  <a:gd name="T14" fmla="*/ 18 w 18"/>
                  <a:gd name="T15" fmla="*/ 5 h 20"/>
                  <a:gd name="T16" fmla="*/ 13 w 18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0"/>
                  <a:gd name="T29" fmla="*/ 18 w 18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0">
                    <a:moveTo>
                      <a:pt x="13" y="0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20"/>
                    </a:lnTo>
                    <a:lnTo>
                      <a:pt x="13" y="20"/>
                    </a:lnTo>
                    <a:lnTo>
                      <a:pt x="18" y="17"/>
                    </a:lnTo>
                    <a:lnTo>
                      <a:pt x="18" y="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888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0" name="Rectangle 19">
                <a:extLst>
                  <a:ext uri="{FF2B5EF4-FFF2-40B4-BE49-F238E27FC236}">
                    <a16:creationId xmlns:a16="http://schemas.microsoft.com/office/drawing/2014/main" id="{992EB1C9-196C-4EF5-8DEA-D5E06C94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9" y="2504"/>
                <a:ext cx="254" cy="67"/>
              </a:xfrm>
              <a:prstGeom prst="rect">
                <a:avLst/>
              </a:prstGeom>
              <a:solidFill>
                <a:srgbClr val="BBB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0381" name="Line 20">
                <a:extLst>
                  <a:ext uri="{FF2B5EF4-FFF2-40B4-BE49-F238E27FC236}">
                    <a16:creationId xmlns:a16="http://schemas.microsoft.com/office/drawing/2014/main" id="{419C7DD1-3EFF-49EC-8D37-DCC573AA7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2" y="2578"/>
                <a:ext cx="251" cy="0"/>
              </a:xfrm>
              <a:prstGeom prst="line">
                <a:avLst/>
              </a:prstGeom>
              <a:noFill/>
              <a:ln w="26988">
                <a:solidFill>
                  <a:srgbClr val="75747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2" name="Freeform 21">
                <a:extLst>
                  <a:ext uri="{FF2B5EF4-FFF2-40B4-BE49-F238E27FC236}">
                    <a16:creationId xmlns:a16="http://schemas.microsoft.com/office/drawing/2014/main" id="{3DA147F5-8289-4615-BA27-0A44B92B8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1" y="2459"/>
                <a:ext cx="90" cy="67"/>
              </a:xfrm>
              <a:custGeom>
                <a:avLst/>
                <a:gdLst>
                  <a:gd name="T0" fmla="*/ 967 w 36"/>
                  <a:gd name="T1" fmla="*/ 1405 h 27"/>
                  <a:gd name="T2" fmla="*/ 0 w 36"/>
                  <a:gd name="T3" fmla="*/ 4248 h 27"/>
                  <a:gd name="T4" fmla="*/ 0 w 36"/>
                  <a:gd name="T5" fmla="*/ 6293 h 27"/>
                  <a:gd name="T6" fmla="*/ 8780 w 36"/>
                  <a:gd name="T7" fmla="*/ 6293 h 27"/>
                  <a:gd name="T8" fmla="*/ 8592 w 36"/>
                  <a:gd name="T9" fmla="*/ 3941 h 27"/>
                  <a:gd name="T10" fmla="*/ 7500 w 36"/>
                  <a:gd name="T11" fmla="*/ 1405 h 27"/>
                  <a:gd name="T12" fmla="*/ 4175 w 36"/>
                  <a:gd name="T13" fmla="*/ 0 h 27"/>
                  <a:gd name="T14" fmla="*/ 967 w 36"/>
                  <a:gd name="T15" fmla="*/ 1405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27"/>
                  <a:gd name="T26" fmla="*/ 36 w 36"/>
                  <a:gd name="T27" fmla="*/ 27 h 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27">
                    <a:moveTo>
                      <a:pt x="4" y="6"/>
                    </a:moveTo>
                    <a:cubicBezTo>
                      <a:pt x="0" y="10"/>
                      <a:pt x="0" y="18"/>
                      <a:pt x="0" y="1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0"/>
                      <a:pt x="31" y="6"/>
                    </a:cubicBezTo>
                    <a:cubicBezTo>
                      <a:pt x="28" y="3"/>
                      <a:pt x="25" y="0"/>
                      <a:pt x="17" y="0"/>
                    </a:cubicBezTo>
                    <a:cubicBezTo>
                      <a:pt x="12" y="0"/>
                      <a:pt x="8" y="2"/>
                      <a:pt x="4" y="6"/>
                    </a:cubicBezTo>
                  </a:path>
                </a:pathLst>
              </a:custGeom>
              <a:solidFill>
                <a:srgbClr val="BBB5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3" name="Freeform 22">
                <a:extLst>
                  <a:ext uri="{FF2B5EF4-FFF2-40B4-BE49-F238E27FC236}">
                    <a16:creationId xmlns:a16="http://schemas.microsoft.com/office/drawing/2014/main" id="{D7D86CC9-7943-4093-BD21-F774EEC93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" y="2771"/>
                <a:ext cx="40" cy="37"/>
              </a:xfrm>
              <a:custGeom>
                <a:avLst/>
                <a:gdLst>
                  <a:gd name="T0" fmla="*/ 10 w 40"/>
                  <a:gd name="T1" fmla="*/ 0 h 37"/>
                  <a:gd name="T2" fmla="*/ 0 w 40"/>
                  <a:gd name="T3" fmla="*/ 8 h 37"/>
                  <a:gd name="T4" fmla="*/ 28 w 40"/>
                  <a:gd name="T5" fmla="*/ 37 h 37"/>
                  <a:gd name="T6" fmla="*/ 40 w 40"/>
                  <a:gd name="T7" fmla="*/ 22 h 37"/>
                  <a:gd name="T8" fmla="*/ 28 w 40"/>
                  <a:gd name="T9" fmla="*/ 22 h 37"/>
                  <a:gd name="T10" fmla="*/ 10 w 40"/>
                  <a:gd name="T11" fmla="*/ 0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7"/>
                  <a:gd name="T20" fmla="*/ 40 w 40"/>
                  <a:gd name="T21" fmla="*/ 37 h 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7">
                    <a:moveTo>
                      <a:pt x="10" y="0"/>
                    </a:moveTo>
                    <a:lnTo>
                      <a:pt x="0" y="8"/>
                    </a:lnTo>
                    <a:lnTo>
                      <a:pt x="28" y="37"/>
                    </a:lnTo>
                    <a:lnTo>
                      <a:pt x="40" y="22"/>
                    </a:lnTo>
                    <a:lnTo>
                      <a:pt x="28" y="2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4" name="Freeform 23">
                <a:extLst>
                  <a:ext uri="{FF2B5EF4-FFF2-40B4-BE49-F238E27FC236}">
                    <a16:creationId xmlns:a16="http://schemas.microsoft.com/office/drawing/2014/main" id="{AEE65E32-FA08-4C69-9672-55BBA55D5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741"/>
                <a:ext cx="44" cy="52"/>
              </a:xfrm>
              <a:custGeom>
                <a:avLst/>
                <a:gdLst>
                  <a:gd name="T0" fmla="*/ 37 w 44"/>
                  <a:gd name="T1" fmla="*/ 0 h 52"/>
                  <a:gd name="T2" fmla="*/ 0 w 44"/>
                  <a:gd name="T3" fmla="*/ 52 h 52"/>
                  <a:gd name="T4" fmla="*/ 12 w 44"/>
                  <a:gd name="T5" fmla="*/ 52 h 52"/>
                  <a:gd name="T6" fmla="*/ 44 w 44"/>
                  <a:gd name="T7" fmla="*/ 8 h 52"/>
                  <a:gd name="T8" fmla="*/ 37 w 44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52"/>
                  <a:gd name="T17" fmla="*/ 44 w 44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52">
                    <a:moveTo>
                      <a:pt x="37" y="0"/>
                    </a:moveTo>
                    <a:lnTo>
                      <a:pt x="0" y="52"/>
                    </a:lnTo>
                    <a:lnTo>
                      <a:pt x="12" y="52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5" name="Freeform 24">
                <a:extLst>
                  <a:ext uri="{FF2B5EF4-FFF2-40B4-BE49-F238E27FC236}">
                    <a16:creationId xmlns:a16="http://schemas.microsoft.com/office/drawing/2014/main" id="{2A20A5C6-F88F-4D11-9BCB-2D5F9258A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" y="2722"/>
                <a:ext cx="40" cy="37"/>
              </a:xfrm>
              <a:custGeom>
                <a:avLst/>
                <a:gdLst>
                  <a:gd name="T0" fmla="*/ 10 w 40"/>
                  <a:gd name="T1" fmla="*/ 0 h 37"/>
                  <a:gd name="T2" fmla="*/ 0 w 40"/>
                  <a:gd name="T3" fmla="*/ 7 h 37"/>
                  <a:gd name="T4" fmla="*/ 28 w 40"/>
                  <a:gd name="T5" fmla="*/ 37 h 37"/>
                  <a:gd name="T6" fmla="*/ 40 w 40"/>
                  <a:gd name="T7" fmla="*/ 19 h 37"/>
                  <a:gd name="T8" fmla="*/ 28 w 40"/>
                  <a:gd name="T9" fmla="*/ 19 h 37"/>
                  <a:gd name="T10" fmla="*/ 10 w 40"/>
                  <a:gd name="T11" fmla="*/ 0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7"/>
                  <a:gd name="T20" fmla="*/ 40 w 40"/>
                  <a:gd name="T21" fmla="*/ 37 h 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7">
                    <a:moveTo>
                      <a:pt x="10" y="0"/>
                    </a:moveTo>
                    <a:lnTo>
                      <a:pt x="0" y="7"/>
                    </a:lnTo>
                    <a:lnTo>
                      <a:pt x="28" y="37"/>
                    </a:lnTo>
                    <a:lnTo>
                      <a:pt x="40" y="19"/>
                    </a:lnTo>
                    <a:lnTo>
                      <a:pt x="28" y="1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6" name="Freeform 25">
                <a:extLst>
                  <a:ext uri="{FF2B5EF4-FFF2-40B4-BE49-F238E27FC236}">
                    <a16:creationId xmlns:a16="http://schemas.microsoft.com/office/drawing/2014/main" id="{8A0C3D3C-78C1-44B8-834B-52C6EBE7D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692"/>
                <a:ext cx="44" cy="49"/>
              </a:xfrm>
              <a:custGeom>
                <a:avLst/>
                <a:gdLst>
                  <a:gd name="T0" fmla="*/ 37 w 44"/>
                  <a:gd name="T1" fmla="*/ 0 h 49"/>
                  <a:gd name="T2" fmla="*/ 0 w 44"/>
                  <a:gd name="T3" fmla="*/ 49 h 49"/>
                  <a:gd name="T4" fmla="*/ 12 w 44"/>
                  <a:gd name="T5" fmla="*/ 49 h 49"/>
                  <a:gd name="T6" fmla="*/ 44 w 44"/>
                  <a:gd name="T7" fmla="*/ 7 h 49"/>
                  <a:gd name="T8" fmla="*/ 37 w 44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9"/>
                  <a:gd name="T17" fmla="*/ 44 w 44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9">
                    <a:moveTo>
                      <a:pt x="37" y="0"/>
                    </a:moveTo>
                    <a:lnTo>
                      <a:pt x="0" y="49"/>
                    </a:lnTo>
                    <a:lnTo>
                      <a:pt x="12" y="49"/>
                    </a:lnTo>
                    <a:lnTo>
                      <a:pt x="44" y="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7" name="Freeform 26">
                <a:extLst>
                  <a:ext uri="{FF2B5EF4-FFF2-40B4-BE49-F238E27FC236}">
                    <a16:creationId xmlns:a16="http://schemas.microsoft.com/office/drawing/2014/main" id="{F40F8A68-9FC7-4D9D-A56E-F8331E142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" y="2684"/>
                <a:ext cx="40" cy="38"/>
              </a:xfrm>
              <a:custGeom>
                <a:avLst/>
                <a:gdLst>
                  <a:gd name="T0" fmla="*/ 10 w 40"/>
                  <a:gd name="T1" fmla="*/ 0 h 38"/>
                  <a:gd name="T2" fmla="*/ 0 w 40"/>
                  <a:gd name="T3" fmla="*/ 8 h 38"/>
                  <a:gd name="T4" fmla="*/ 28 w 40"/>
                  <a:gd name="T5" fmla="*/ 38 h 38"/>
                  <a:gd name="T6" fmla="*/ 40 w 40"/>
                  <a:gd name="T7" fmla="*/ 20 h 38"/>
                  <a:gd name="T8" fmla="*/ 28 w 40"/>
                  <a:gd name="T9" fmla="*/ 20 h 38"/>
                  <a:gd name="T10" fmla="*/ 10 w 40"/>
                  <a:gd name="T11" fmla="*/ 0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8"/>
                  <a:gd name="T20" fmla="*/ 40 w 40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8">
                    <a:moveTo>
                      <a:pt x="10" y="0"/>
                    </a:moveTo>
                    <a:lnTo>
                      <a:pt x="0" y="8"/>
                    </a:lnTo>
                    <a:lnTo>
                      <a:pt x="28" y="38"/>
                    </a:lnTo>
                    <a:lnTo>
                      <a:pt x="40" y="20"/>
                    </a:lnTo>
                    <a:lnTo>
                      <a:pt x="28" y="2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8" name="Freeform 27">
                <a:extLst>
                  <a:ext uri="{FF2B5EF4-FFF2-40B4-BE49-F238E27FC236}">
                    <a16:creationId xmlns:a16="http://schemas.microsoft.com/office/drawing/2014/main" id="{03348ECD-87F8-418A-A835-A493EBF5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655"/>
                <a:ext cx="44" cy="49"/>
              </a:xfrm>
              <a:custGeom>
                <a:avLst/>
                <a:gdLst>
                  <a:gd name="T0" fmla="*/ 37 w 44"/>
                  <a:gd name="T1" fmla="*/ 0 h 49"/>
                  <a:gd name="T2" fmla="*/ 0 w 44"/>
                  <a:gd name="T3" fmla="*/ 49 h 49"/>
                  <a:gd name="T4" fmla="*/ 12 w 44"/>
                  <a:gd name="T5" fmla="*/ 49 h 49"/>
                  <a:gd name="T6" fmla="*/ 44 w 44"/>
                  <a:gd name="T7" fmla="*/ 5 h 49"/>
                  <a:gd name="T8" fmla="*/ 37 w 44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9"/>
                  <a:gd name="T17" fmla="*/ 44 w 44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9">
                    <a:moveTo>
                      <a:pt x="37" y="0"/>
                    </a:moveTo>
                    <a:lnTo>
                      <a:pt x="0" y="49"/>
                    </a:lnTo>
                    <a:lnTo>
                      <a:pt x="12" y="49"/>
                    </a:lnTo>
                    <a:lnTo>
                      <a:pt x="44" y="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89" name="Freeform 28">
                <a:extLst>
                  <a:ext uri="{FF2B5EF4-FFF2-40B4-BE49-F238E27FC236}">
                    <a16:creationId xmlns:a16="http://schemas.microsoft.com/office/drawing/2014/main" id="{35D4B007-19E6-4DC0-BC4F-7E96E5BE8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" y="2642"/>
                <a:ext cx="40" cy="37"/>
              </a:xfrm>
              <a:custGeom>
                <a:avLst/>
                <a:gdLst>
                  <a:gd name="T0" fmla="*/ 10 w 40"/>
                  <a:gd name="T1" fmla="*/ 0 h 37"/>
                  <a:gd name="T2" fmla="*/ 0 w 40"/>
                  <a:gd name="T3" fmla="*/ 8 h 37"/>
                  <a:gd name="T4" fmla="*/ 28 w 40"/>
                  <a:gd name="T5" fmla="*/ 37 h 37"/>
                  <a:gd name="T6" fmla="*/ 40 w 40"/>
                  <a:gd name="T7" fmla="*/ 20 h 37"/>
                  <a:gd name="T8" fmla="*/ 28 w 40"/>
                  <a:gd name="T9" fmla="*/ 20 h 37"/>
                  <a:gd name="T10" fmla="*/ 10 w 40"/>
                  <a:gd name="T11" fmla="*/ 0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7"/>
                  <a:gd name="T20" fmla="*/ 40 w 40"/>
                  <a:gd name="T21" fmla="*/ 37 h 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7">
                    <a:moveTo>
                      <a:pt x="10" y="0"/>
                    </a:moveTo>
                    <a:lnTo>
                      <a:pt x="0" y="8"/>
                    </a:lnTo>
                    <a:lnTo>
                      <a:pt x="28" y="37"/>
                    </a:lnTo>
                    <a:lnTo>
                      <a:pt x="40" y="20"/>
                    </a:lnTo>
                    <a:lnTo>
                      <a:pt x="28" y="2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90" name="Freeform 29">
                <a:extLst>
                  <a:ext uri="{FF2B5EF4-FFF2-40B4-BE49-F238E27FC236}">
                    <a16:creationId xmlns:a16="http://schemas.microsoft.com/office/drawing/2014/main" id="{C279D4BC-3A77-45FD-B734-88F0D3442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613"/>
                <a:ext cx="44" cy="49"/>
              </a:xfrm>
              <a:custGeom>
                <a:avLst/>
                <a:gdLst>
                  <a:gd name="T0" fmla="*/ 37 w 44"/>
                  <a:gd name="T1" fmla="*/ 0 h 49"/>
                  <a:gd name="T2" fmla="*/ 0 w 44"/>
                  <a:gd name="T3" fmla="*/ 49 h 49"/>
                  <a:gd name="T4" fmla="*/ 12 w 44"/>
                  <a:gd name="T5" fmla="*/ 49 h 49"/>
                  <a:gd name="T6" fmla="*/ 44 w 44"/>
                  <a:gd name="T7" fmla="*/ 5 h 49"/>
                  <a:gd name="T8" fmla="*/ 37 w 44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9"/>
                  <a:gd name="T17" fmla="*/ 44 w 44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9">
                    <a:moveTo>
                      <a:pt x="37" y="0"/>
                    </a:moveTo>
                    <a:lnTo>
                      <a:pt x="0" y="49"/>
                    </a:lnTo>
                    <a:lnTo>
                      <a:pt x="12" y="49"/>
                    </a:lnTo>
                    <a:lnTo>
                      <a:pt x="44" y="5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91" name="Freeform 30">
                <a:extLst>
                  <a:ext uri="{FF2B5EF4-FFF2-40B4-BE49-F238E27FC236}">
                    <a16:creationId xmlns:a16="http://schemas.microsoft.com/office/drawing/2014/main" id="{4670815B-D3C9-45DA-8183-6A1F6DCF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" y="2816"/>
                <a:ext cx="40" cy="37"/>
              </a:xfrm>
              <a:custGeom>
                <a:avLst/>
                <a:gdLst>
                  <a:gd name="T0" fmla="*/ 10 w 40"/>
                  <a:gd name="T1" fmla="*/ 0 h 37"/>
                  <a:gd name="T2" fmla="*/ 0 w 40"/>
                  <a:gd name="T3" fmla="*/ 7 h 37"/>
                  <a:gd name="T4" fmla="*/ 28 w 40"/>
                  <a:gd name="T5" fmla="*/ 37 h 37"/>
                  <a:gd name="T6" fmla="*/ 40 w 40"/>
                  <a:gd name="T7" fmla="*/ 19 h 37"/>
                  <a:gd name="T8" fmla="*/ 28 w 40"/>
                  <a:gd name="T9" fmla="*/ 19 h 37"/>
                  <a:gd name="T10" fmla="*/ 10 w 40"/>
                  <a:gd name="T11" fmla="*/ 0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7"/>
                  <a:gd name="T20" fmla="*/ 40 w 40"/>
                  <a:gd name="T21" fmla="*/ 37 h 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7">
                    <a:moveTo>
                      <a:pt x="10" y="0"/>
                    </a:moveTo>
                    <a:lnTo>
                      <a:pt x="0" y="7"/>
                    </a:lnTo>
                    <a:lnTo>
                      <a:pt x="28" y="37"/>
                    </a:lnTo>
                    <a:lnTo>
                      <a:pt x="40" y="19"/>
                    </a:lnTo>
                    <a:lnTo>
                      <a:pt x="28" y="1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92" name="Freeform 31">
                <a:extLst>
                  <a:ext uri="{FF2B5EF4-FFF2-40B4-BE49-F238E27FC236}">
                    <a16:creationId xmlns:a16="http://schemas.microsoft.com/office/drawing/2014/main" id="{6EEEFE61-6FAC-47C6-A71E-68D7334A9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786"/>
                <a:ext cx="44" cy="49"/>
              </a:xfrm>
              <a:custGeom>
                <a:avLst/>
                <a:gdLst>
                  <a:gd name="T0" fmla="*/ 37 w 44"/>
                  <a:gd name="T1" fmla="*/ 0 h 49"/>
                  <a:gd name="T2" fmla="*/ 0 w 44"/>
                  <a:gd name="T3" fmla="*/ 49 h 49"/>
                  <a:gd name="T4" fmla="*/ 12 w 44"/>
                  <a:gd name="T5" fmla="*/ 49 h 49"/>
                  <a:gd name="T6" fmla="*/ 44 w 44"/>
                  <a:gd name="T7" fmla="*/ 7 h 49"/>
                  <a:gd name="T8" fmla="*/ 37 w 44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9"/>
                  <a:gd name="T17" fmla="*/ 44 w 44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9">
                    <a:moveTo>
                      <a:pt x="37" y="0"/>
                    </a:moveTo>
                    <a:lnTo>
                      <a:pt x="0" y="49"/>
                    </a:lnTo>
                    <a:lnTo>
                      <a:pt x="12" y="49"/>
                    </a:lnTo>
                    <a:lnTo>
                      <a:pt x="44" y="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93" name="Freeform 32">
                <a:extLst>
                  <a:ext uri="{FF2B5EF4-FFF2-40B4-BE49-F238E27FC236}">
                    <a16:creationId xmlns:a16="http://schemas.microsoft.com/office/drawing/2014/main" id="{3ACC7281-8EC7-4E4C-89A1-1BCB86859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" y="2860"/>
                <a:ext cx="40" cy="37"/>
              </a:xfrm>
              <a:custGeom>
                <a:avLst/>
                <a:gdLst>
                  <a:gd name="T0" fmla="*/ 10 w 40"/>
                  <a:gd name="T1" fmla="*/ 0 h 37"/>
                  <a:gd name="T2" fmla="*/ 0 w 40"/>
                  <a:gd name="T3" fmla="*/ 8 h 37"/>
                  <a:gd name="T4" fmla="*/ 28 w 40"/>
                  <a:gd name="T5" fmla="*/ 37 h 37"/>
                  <a:gd name="T6" fmla="*/ 40 w 40"/>
                  <a:gd name="T7" fmla="*/ 20 h 37"/>
                  <a:gd name="T8" fmla="*/ 28 w 40"/>
                  <a:gd name="T9" fmla="*/ 20 h 37"/>
                  <a:gd name="T10" fmla="*/ 10 w 40"/>
                  <a:gd name="T11" fmla="*/ 0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7"/>
                  <a:gd name="T20" fmla="*/ 40 w 40"/>
                  <a:gd name="T21" fmla="*/ 37 h 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7">
                    <a:moveTo>
                      <a:pt x="10" y="0"/>
                    </a:moveTo>
                    <a:lnTo>
                      <a:pt x="0" y="8"/>
                    </a:lnTo>
                    <a:lnTo>
                      <a:pt x="28" y="37"/>
                    </a:lnTo>
                    <a:lnTo>
                      <a:pt x="40" y="20"/>
                    </a:lnTo>
                    <a:lnTo>
                      <a:pt x="28" y="2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94" name="Freeform 33">
                <a:extLst>
                  <a:ext uri="{FF2B5EF4-FFF2-40B4-BE49-F238E27FC236}">
                    <a16:creationId xmlns:a16="http://schemas.microsoft.com/office/drawing/2014/main" id="{7D3A5AF7-896A-4383-9407-F3C5D4A40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2831"/>
                <a:ext cx="44" cy="49"/>
              </a:xfrm>
              <a:custGeom>
                <a:avLst/>
                <a:gdLst>
                  <a:gd name="T0" fmla="*/ 37 w 44"/>
                  <a:gd name="T1" fmla="*/ 0 h 49"/>
                  <a:gd name="T2" fmla="*/ 0 w 44"/>
                  <a:gd name="T3" fmla="*/ 49 h 49"/>
                  <a:gd name="T4" fmla="*/ 12 w 44"/>
                  <a:gd name="T5" fmla="*/ 49 h 49"/>
                  <a:gd name="T6" fmla="*/ 44 w 44"/>
                  <a:gd name="T7" fmla="*/ 7 h 49"/>
                  <a:gd name="T8" fmla="*/ 37 w 44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49"/>
                  <a:gd name="T17" fmla="*/ 44 w 44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49">
                    <a:moveTo>
                      <a:pt x="37" y="0"/>
                    </a:moveTo>
                    <a:lnTo>
                      <a:pt x="0" y="49"/>
                    </a:lnTo>
                    <a:lnTo>
                      <a:pt x="12" y="49"/>
                    </a:lnTo>
                    <a:lnTo>
                      <a:pt x="44" y="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A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95" name="Freeform 34">
                <a:extLst>
                  <a:ext uri="{FF2B5EF4-FFF2-40B4-BE49-F238E27FC236}">
                    <a16:creationId xmlns:a16="http://schemas.microsoft.com/office/drawing/2014/main" id="{CC26EAFC-6158-4065-A7CD-C540E4E63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8" y="2959"/>
                <a:ext cx="70" cy="65"/>
              </a:xfrm>
              <a:custGeom>
                <a:avLst/>
                <a:gdLst>
                  <a:gd name="T0" fmla="*/ 15 w 70"/>
                  <a:gd name="T1" fmla="*/ 0 h 65"/>
                  <a:gd name="T2" fmla="*/ 0 w 70"/>
                  <a:gd name="T3" fmla="*/ 13 h 65"/>
                  <a:gd name="T4" fmla="*/ 47 w 70"/>
                  <a:gd name="T5" fmla="*/ 65 h 65"/>
                  <a:gd name="T6" fmla="*/ 70 w 70"/>
                  <a:gd name="T7" fmla="*/ 35 h 65"/>
                  <a:gd name="T8" fmla="*/ 45 w 70"/>
                  <a:gd name="T9" fmla="*/ 35 h 65"/>
                  <a:gd name="T10" fmla="*/ 15 w 70"/>
                  <a:gd name="T11" fmla="*/ 0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65"/>
                  <a:gd name="T20" fmla="*/ 70 w 70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65">
                    <a:moveTo>
                      <a:pt x="15" y="0"/>
                    </a:moveTo>
                    <a:lnTo>
                      <a:pt x="0" y="13"/>
                    </a:lnTo>
                    <a:lnTo>
                      <a:pt x="47" y="65"/>
                    </a:lnTo>
                    <a:lnTo>
                      <a:pt x="70" y="35"/>
                    </a:lnTo>
                    <a:lnTo>
                      <a:pt x="45" y="3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B5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396" name="Freeform 35">
                <a:extLst>
                  <a:ext uri="{FF2B5EF4-FFF2-40B4-BE49-F238E27FC236}">
                    <a16:creationId xmlns:a16="http://schemas.microsoft.com/office/drawing/2014/main" id="{844BA539-72AB-4A09-A5FD-A5739269F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3" y="2905"/>
                <a:ext cx="84" cy="89"/>
              </a:xfrm>
              <a:custGeom>
                <a:avLst/>
                <a:gdLst>
                  <a:gd name="T0" fmla="*/ 67 w 84"/>
                  <a:gd name="T1" fmla="*/ 0 h 89"/>
                  <a:gd name="T2" fmla="*/ 0 w 84"/>
                  <a:gd name="T3" fmla="*/ 89 h 89"/>
                  <a:gd name="T4" fmla="*/ 25 w 84"/>
                  <a:gd name="T5" fmla="*/ 89 h 89"/>
                  <a:gd name="T6" fmla="*/ 84 w 84"/>
                  <a:gd name="T7" fmla="*/ 12 h 89"/>
                  <a:gd name="T8" fmla="*/ 67 w 84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9"/>
                  <a:gd name="T17" fmla="*/ 84 w 84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9">
                    <a:moveTo>
                      <a:pt x="67" y="0"/>
                    </a:moveTo>
                    <a:lnTo>
                      <a:pt x="0" y="89"/>
                    </a:lnTo>
                    <a:lnTo>
                      <a:pt x="25" y="89"/>
                    </a:lnTo>
                    <a:lnTo>
                      <a:pt x="84" y="1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B5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4D1F-34F5-4519-A55B-08069F1C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8150"/>
            <a:ext cx="6556375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/>
              <a:t>Ҳал</a:t>
            </a:r>
            <a:r>
              <a:rPr lang="tr-TR" dirty="0"/>
              <a:t>o</a:t>
            </a:r>
            <a:r>
              <a:rPr lang="ru-RU" dirty="0" err="1"/>
              <a:t>ллик</a:t>
            </a:r>
            <a:r>
              <a:rPr lang="tr-TR" dirty="0"/>
              <a:t>, </a:t>
            </a:r>
            <a:r>
              <a:rPr lang="ru-RU" dirty="0" err="1"/>
              <a:t>тўғрилик</a:t>
            </a:r>
            <a:r>
              <a:rPr lang="en-US" dirty="0"/>
              <a:t> </a:t>
            </a:r>
            <a:r>
              <a:rPr lang="ru-RU" dirty="0" err="1"/>
              <a:t>ва</a:t>
            </a:r>
            <a:r>
              <a:rPr lang="tr-TR" dirty="0"/>
              <a:t> </a:t>
            </a:r>
            <a:r>
              <a:rPr lang="ru-RU" dirty="0" err="1"/>
              <a:t>шафф</a:t>
            </a:r>
            <a:r>
              <a:rPr lang="tr-TR" dirty="0"/>
              <a:t>o</a:t>
            </a:r>
            <a:r>
              <a:rPr lang="ru-RU" dirty="0"/>
              <a:t>флик</a:t>
            </a:r>
            <a:r>
              <a:rPr lang="tr-TR" dirty="0"/>
              <a:t> </a:t>
            </a:r>
            <a:r>
              <a:rPr lang="ru-RU" dirty="0" err="1"/>
              <a:t>ўртасидаги</a:t>
            </a:r>
            <a:r>
              <a:rPr lang="tr-TR" dirty="0"/>
              <a:t> </a:t>
            </a:r>
            <a:r>
              <a:rPr lang="ru-RU" dirty="0" err="1"/>
              <a:t>мун</a:t>
            </a:r>
            <a:r>
              <a:rPr lang="tr-TR" dirty="0"/>
              <a:t>o</a:t>
            </a:r>
            <a:r>
              <a:rPr lang="ru-RU" dirty="0" err="1"/>
              <a:t>сабат</a:t>
            </a:r>
            <a:r>
              <a:rPr lang="tr-TR" dirty="0"/>
              <a:t>.</a:t>
            </a:r>
            <a:endParaRPr lang="en-GB" dirty="0">
              <a:latin typeface="+mn-lt"/>
            </a:endParaRPr>
          </a:p>
        </p:txBody>
      </p:sp>
      <p:grpSp>
        <p:nvGrpSpPr>
          <p:cNvPr id="101379" name="Group 12">
            <a:extLst>
              <a:ext uri="{FF2B5EF4-FFF2-40B4-BE49-F238E27FC236}">
                <a16:creationId xmlns:a16="http://schemas.microsoft.com/office/drawing/2014/main" id="{BDC8C388-097E-46DF-BFBF-122857AE3921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665288"/>
            <a:ext cx="5592763" cy="531812"/>
            <a:chOff x="443080" y="2679689"/>
            <a:chExt cx="11306008" cy="4603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FF9AFA1-D16D-4278-B4A1-924A898B96DB}"/>
                </a:ext>
              </a:extLst>
            </p:cNvPr>
            <p:cNvSpPr/>
            <p:nvPr/>
          </p:nvSpPr>
          <p:spPr>
            <a:xfrm>
              <a:off x="635632" y="2759396"/>
              <a:ext cx="11113456" cy="3806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3399ECD-1158-4604-B572-ED3ED5E11F1A}"/>
                </a:ext>
              </a:extLst>
            </p:cNvPr>
            <p:cNvSpPr/>
            <p:nvPr/>
          </p:nvSpPr>
          <p:spPr>
            <a:xfrm>
              <a:off x="443080" y="2679689"/>
              <a:ext cx="11209732" cy="38066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3 –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Мис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л.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2CDBDE-62E2-400F-8E29-C84D6FE7D4EC}"/>
              </a:ext>
            </a:extLst>
          </p:cNvPr>
          <p:cNvSpPr/>
          <p:nvPr/>
        </p:nvSpPr>
        <p:spPr>
          <a:xfrm>
            <a:off x="431800" y="2257425"/>
            <a:ext cx="5592763" cy="622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Ўқувчиларнинг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сайр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кўнгил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чар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масалалардаги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шафф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флиги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 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defRPr/>
            </a:pP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Сизнингча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бундай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вазиятда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шафф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флик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қандай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нам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ён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i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бўлади</a:t>
            </a:r>
            <a:r>
              <a:rPr lang="tr-TR" sz="1600" b="1" i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?</a:t>
            </a:r>
            <a:endParaRPr lang="ru-RU" sz="1600" b="1" i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6AEA0E6-0AFA-4B7C-BA56-D6313726B210}"/>
              </a:ext>
            </a:extLst>
          </p:cNvPr>
          <p:cNvSpPr txBox="1">
            <a:spLocks/>
          </p:cNvSpPr>
          <p:nvPr/>
        </p:nvSpPr>
        <p:spPr bwMode="auto">
          <a:xfrm>
            <a:off x="7446963" y="260350"/>
            <a:ext cx="386150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b="1" dirty="0" err="1">
                <a:solidFill>
                  <a:schemeClr val="bg1"/>
                </a:solidFill>
              </a:rPr>
              <a:t>Сизнингча</a:t>
            </a:r>
            <a:r>
              <a:rPr lang="tr-TR" altLang="en-US" b="1" dirty="0">
                <a:solidFill>
                  <a:schemeClr val="bg1"/>
                </a:solidFill>
              </a:rPr>
              <a:t>, </a:t>
            </a:r>
            <a:r>
              <a:rPr lang="ru-RU" altLang="en-US" b="1" dirty="0" err="1">
                <a:solidFill>
                  <a:schemeClr val="bg1"/>
                </a:solidFill>
              </a:rPr>
              <a:t>қандай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>
                <a:solidFill>
                  <a:schemeClr val="bg1"/>
                </a:solidFill>
              </a:rPr>
              <a:t>ҳ</a:t>
            </a:r>
            <a:r>
              <a:rPr lang="tr-TR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латларда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шк</a:t>
            </a:r>
            <a:r>
              <a:rPr lang="en-US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ралик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ва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шафф</a:t>
            </a:r>
            <a:r>
              <a:rPr lang="tr-TR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>
                <a:solidFill>
                  <a:schemeClr val="bg1"/>
                </a:solidFill>
              </a:rPr>
              <a:t>флик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атамаси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сизнинг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ҳаракатларингизга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тааллуқлидир</a:t>
            </a:r>
            <a:r>
              <a:rPr lang="tr-TR" altLang="en-US" b="1" dirty="0">
                <a:solidFill>
                  <a:schemeClr val="bg1"/>
                </a:solidFill>
              </a:rPr>
              <a:t>? </a:t>
            </a:r>
            <a:endParaRPr lang="en-US" altLang="en-US" b="1" dirty="0">
              <a:solidFill>
                <a:schemeClr val="bg1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ru-RU" altLang="en-US" b="1" dirty="0" err="1">
                <a:solidFill>
                  <a:schemeClr val="bg1"/>
                </a:solidFill>
              </a:rPr>
              <a:t>Қач</a:t>
            </a:r>
            <a:r>
              <a:rPr lang="tr-TR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>
                <a:solidFill>
                  <a:schemeClr val="bg1"/>
                </a:solidFill>
              </a:rPr>
              <a:t>н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шк</a:t>
            </a:r>
            <a:r>
              <a:rPr lang="en-US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 err="1">
                <a:solidFill>
                  <a:schemeClr val="bg1"/>
                </a:solidFill>
              </a:rPr>
              <a:t>ра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ва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шафф</a:t>
            </a:r>
            <a:r>
              <a:rPr lang="tr-TR" altLang="en-US" b="1" dirty="0">
                <a:solidFill>
                  <a:schemeClr val="bg1"/>
                </a:solidFill>
              </a:rPr>
              <a:t>o</a:t>
            </a:r>
            <a:r>
              <a:rPr lang="ru-RU" altLang="en-US" b="1" dirty="0">
                <a:solidFill>
                  <a:schemeClr val="bg1"/>
                </a:solidFill>
              </a:rPr>
              <a:t>ф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 err="1">
                <a:solidFill>
                  <a:schemeClr val="bg1"/>
                </a:solidFill>
              </a:rPr>
              <a:t>бўлишингиз</a:t>
            </a:r>
            <a:r>
              <a:rPr lang="tr-TR" altLang="en-US" b="1" dirty="0">
                <a:solidFill>
                  <a:schemeClr val="bg1"/>
                </a:solidFill>
              </a:rPr>
              <a:t> </a:t>
            </a:r>
            <a:r>
              <a:rPr lang="ru-RU" altLang="en-US" b="1" dirty="0">
                <a:solidFill>
                  <a:schemeClr val="bg1"/>
                </a:solidFill>
              </a:rPr>
              <a:t>к</a:t>
            </a:r>
            <a:r>
              <a:rPr lang="tr-TR" altLang="en-US" b="1" dirty="0">
                <a:solidFill>
                  <a:schemeClr val="bg1"/>
                </a:solidFill>
              </a:rPr>
              <a:t>e</a:t>
            </a:r>
            <a:r>
              <a:rPr lang="ru-RU" altLang="en-US" b="1" dirty="0">
                <a:solidFill>
                  <a:schemeClr val="bg1"/>
                </a:solidFill>
              </a:rPr>
              <a:t>рак</a:t>
            </a:r>
            <a:r>
              <a:rPr lang="tr-TR" altLang="en-US" b="1" dirty="0">
                <a:solidFill>
                  <a:schemeClr val="bg1"/>
                </a:solidFill>
              </a:rPr>
              <a:t>?</a:t>
            </a:r>
            <a:r>
              <a:rPr lang="ru-RU" altLang="en-US" b="1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Aft>
                <a:spcPts val="600"/>
              </a:spcAft>
            </a:pPr>
            <a:endParaRPr lang="ru-RU" altLang="en-US" b="1" dirty="0">
              <a:solidFill>
                <a:schemeClr val="bg1"/>
              </a:solidFill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CF1025EF-50AD-414B-A723-AAF02770DB68}"/>
              </a:ext>
            </a:extLst>
          </p:cNvPr>
          <p:cNvGrpSpPr>
            <a:grpSpLocks/>
          </p:cNvGrpSpPr>
          <p:nvPr/>
        </p:nvGrpSpPr>
        <p:grpSpPr bwMode="auto">
          <a:xfrm>
            <a:off x="6243638" y="2524125"/>
            <a:ext cx="5559425" cy="1481138"/>
            <a:chOff x="6258164" y="1677218"/>
            <a:chExt cx="5559160" cy="1482315"/>
          </a:xfrm>
        </p:grpSpPr>
        <p:sp>
          <p:nvSpPr>
            <p:cNvPr id="101383" name="Title 1">
              <a:extLst>
                <a:ext uri="{FF2B5EF4-FFF2-40B4-BE49-F238E27FC236}">
                  <a16:creationId xmlns:a16="http://schemas.microsoft.com/office/drawing/2014/main" id="{64153BD8-D523-40F1-8727-3E9E1887C2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66136" y="2183704"/>
              <a:ext cx="3151188" cy="79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ru-RU" altLang="en-US" sz="1600" b="1">
                  <a:solidFill>
                    <a:schemeClr val="bg1"/>
                  </a:solidFill>
                </a:rPr>
                <a:t>Ўқувчилар</a:t>
              </a:r>
              <a:r>
                <a:rPr lang="tr-TR" altLang="en-US" sz="1600" b="1">
                  <a:solidFill>
                    <a:schemeClr val="bg1"/>
                  </a:solidFill>
                </a:rPr>
                <a:t> o</a:t>
              </a:r>
              <a:r>
                <a:rPr lang="ru-RU" altLang="en-US" sz="1600" b="1">
                  <a:solidFill>
                    <a:schemeClr val="bg1"/>
                  </a:solidFill>
                </a:rPr>
                <a:t>та</a:t>
              </a:r>
              <a:r>
                <a:rPr lang="tr-TR" altLang="en-US" sz="1600" b="1">
                  <a:solidFill>
                    <a:schemeClr val="bg1"/>
                  </a:solidFill>
                </a:rPr>
                <a:t>-o</a:t>
              </a:r>
              <a:r>
                <a:rPr lang="ru-RU" altLang="en-US" sz="1600" b="1">
                  <a:solidFill>
                    <a:schemeClr val="bg1"/>
                  </a:solidFill>
                </a:rPr>
                <a:t>наларига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қа</a:t>
              </a:r>
              <a:r>
                <a:rPr lang="tr-TR" altLang="en-US" sz="1600" b="1">
                  <a:solidFill>
                    <a:schemeClr val="bg1"/>
                  </a:solidFill>
                </a:rPr>
                <a:t>e</a:t>
              </a:r>
              <a:r>
                <a:rPr lang="ru-RU" altLang="en-US" sz="1600" b="1">
                  <a:solidFill>
                    <a:schemeClr val="bg1"/>
                  </a:solidFill>
                </a:rPr>
                <a:t>рда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сайр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қилишларини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ва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дўстлари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билан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нима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қилишни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р</a:t>
              </a:r>
              <a:r>
                <a:rPr lang="tr-TR" altLang="en-US" sz="1600" b="1">
                  <a:solidFill>
                    <a:schemeClr val="bg1"/>
                  </a:solidFill>
                </a:rPr>
                <a:t>e</a:t>
              </a:r>
              <a:r>
                <a:rPr lang="ru-RU" altLang="en-US" sz="1600" b="1">
                  <a:solidFill>
                    <a:schemeClr val="bg1"/>
                  </a:solidFill>
                </a:rPr>
                <a:t>жалаштираётганларини</a:t>
              </a:r>
              <a:r>
                <a:rPr lang="tr-TR" altLang="en-US" sz="1600" b="1">
                  <a:solidFill>
                    <a:schemeClr val="bg1"/>
                  </a:solidFill>
                </a:rPr>
                <a:t> o</a:t>
              </a:r>
              <a:r>
                <a:rPr lang="ru-RU" altLang="en-US" sz="1600" b="1">
                  <a:solidFill>
                    <a:schemeClr val="bg1"/>
                  </a:solidFill>
                </a:rPr>
                <a:t>чиқ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айтишлари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к</a:t>
              </a:r>
              <a:r>
                <a:rPr lang="tr-TR" altLang="en-US" sz="1600" b="1">
                  <a:solidFill>
                    <a:schemeClr val="bg1"/>
                  </a:solidFill>
                </a:rPr>
                <a:t>e</a:t>
              </a:r>
              <a:r>
                <a:rPr lang="ru-RU" altLang="en-US" sz="1600" b="1">
                  <a:solidFill>
                    <a:schemeClr val="bg1"/>
                  </a:solidFill>
                </a:rPr>
                <a:t>рак</a:t>
              </a:r>
              <a:r>
                <a:rPr lang="tr-TR" altLang="en-US" sz="1600" b="1">
                  <a:solidFill>
                    <a:schemeClr val="bg1"/>
                  </a:solidFill>
                </a:rPr>
                <a:t>, </a:t>
              </a:r>
              <a:r>
                <a:rPr lang="ru-RU" altLang="en-US" sz="1600" b="1">
                  <a:solidFill>
                    <a:schemeClr val="bg1"/>
                  </a:solidFill>
                </a:rPr>
                <a:t>чунки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бу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уларнинг</a:t>
              </a:r>
              <a:r>
                <a:rPr lang="tr-TR" altLang="en-US" sz="1600" b="1">
                  <a:solidFill>
                    <a:schemeClr val="bg1"/>
                  </a:solidFill>
                </a:rPr>
                <a:t> x</a:t>
              </a:r>
              <a:r>
                <a:rPr lang="ru-RU" altLang="en-US" sz="1600" b="1">
                  <a:solidFill>
                    <a:schemeClr val="bg1"/>
                  </a:solidFill>
                </a:rPr>
                <a:t>авфсизлиги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масаласидир</a:t>
              </a:r>
              <a:r>
                <a:rPr lang="tr-TR" altLang="en-US" sz="1600" b="1">
                  <a:solidFill>
                    <a:schemeClr val="bg1"/>
                  </a:solidFill>
                </a:rPr>
                <a:t>. </a:t>
              </a:r>
              <a:r>
                <a:rPr lang="ru-RU" altLang="en-US" sz="1600" b="1">
                  <a:solidFill>
                    <a:schemeClr val="bg1"/>
                  </a:solidFill>
                </a:rPr>
                <a:t>Фавқул</a:t>
              </a:r>
              <a:r>
                <a:rPr lang="tr-TR" altLang="en-US" sz="1600" b="1">
                  <a:solidFill>
                    <a:schemeClr val="bg1"/>
                  </a:solidFill>
                </a:rPr>
                <a:t>o</a:t>
              </a:r>
              <a:r>
                <a:rPr lang="ru-RU" altLang="en-US" sz="1600" b="1">
                  <a:solidFill>
                    <a:schemeClr val="bg1"/>
                  </a:solidFill>
                </a:rPr>
                <a:t>дда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вазиятда</a:t>
              </a:r>
              <a:r>
                <a:rPr lang="tr-TR" altLang="en-US" sz="1600" b="1">
                  <a:solidFill>
                    <a:schemeClr val="bg1"/>
                  </a:solidFill>
                </a:rPr>
                <a:t> o</a:t>
              </a:r>
              <a:r>
                <a:rPr lang="ru-RU" altLang="en-US" sz="1600" b="1">
                  <a:solidFill>
                    <a:schemeClr val="bg1"/>
                  </a:solidFill>
                </a:rPr>
                <a:t>та</a:t>
              </a:r>
              <a:r>
                <a:rPr lang="tr-TR" altLang="en-US" sz="1600" b="1">
                  <a:solidFill>
                    <a:schemeClr val="bg1"/>
                  </a:solidFill>
                </a:rPr>
                <a:t>-o</a:t>
              </a:r>
              <a:r>
                <a:rPr lang="ru-RU" altLang="en-US" sz="1600" b="1">
                  <a:solidFill>
                    <a:schemeClr val="bg1"/>
                  </a:solidFill>
                </a:rPr>
                <a:t>налар</a:t>
              </a:r>
              <a:r>
                <a:rPr lang="en-US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ўз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фарзандларини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қай</a:t>
              </a:r>
              <a:r>
                <a:rPr lang="tr-TR" altLang="en-US" sz="1600" b="1">
                  <a:solidFill>
                    <a:schemeClr val="bg1"/>
                  </a:solidFill>
                </a:rPr>
                <a:t>e</a:t>
              </a:r>
              <a:r>
                <a:rPr lang="ru-RU" altLang="en-US" sz="1600" b="1">
                  <a:solidFill>
                    <a:schemeClr val="bg1"/>
                  </a:solidFill>
                </a:rPr>
                <a:t>рдан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қидиришни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билишлари</a:t>
              </a:r>
              <a:r>
                <a:rPr lang="tr-TR" altLang="en-US" sz="1600" b="1">
                  <a:solidFill>
                    <a:schemeClr val="bg1"/>
                  </a:solidFill>
                </a:rPr>
                <a:t> </a:t>
              </a:r>
              <a:r>
                <a:rPr lang="ru-RU" altLang="en-US" sz="1600" b="1">
                  <a:solidFill>
                    <a:schemeClr val="bg1"/>
                  </a:solidFill>
                </a:rPr>
                <a:t>к</a:t>
              </a:r>
              <a:r>
                <a:rPr lang="tr-TR" altLang="en-US" sz="1600" b="1">
                  <a:solidFill>
                    <a:schemeClr val="bg1"/>
                  </a:solidFill>
                </a:rPr>
                <a:t>e</a:t>
              </a:r>
              <a:r>
                <a:rPr lang="ru-RU" altLang="en-US" sz="1600" b="1">
                  <a:solidFill>
                    <a:schemeClr val="bg1"/>
                  </a:solidFill>
                </a:rPr>
                <a:t>рак</a:t>
              </a:r>
              <a:r>
                <a:rPr lang="tr-TR" altLang="en-US" sz="1600" b="1">
                  <a:solidFill>
                    <a:schemeClr val="bg1"/>
                  </a:solidFill>
                </a:rPr>
                <a:t>.</a:t>
              </a:r>
              <a:endParaRPr lang="ru-RU" altLang="en-US" sz="1600" b="1">
                <a:solidFill>
                  <a:schemeClr val="bg1"/>
                </a:solidFill>
              </a:endParaRPr>
            </a:p>
          </p:txBody>
        </p:sp>
        <p:grpSp>
          <p:nvGrpSpPr>
            <p:cNvPr id="5" name="Group 22">
              <a:extLst>
                <a:ext uri="{FF2B5EF4-FFF2-40B4-BE49-F238E27FC236}">
                  <a16:creationId xmlns:a16="http://schemas.microsoft.com/office/drawing/2014/main" id="{100B9C30-D2A4-4AFD-9A3F-40064870307A}"/>
                </a:ext>
              </a:extLst>
            </p:cNvPr>
            <p:cNvGrpSpPr/>
            <p:nvPr/>
          </p:nvGrpSpPr>
          <p:grpSpPr>
            <a:xfrm rot="10800000" flipH="1">
              <a:off x="6258164" y="1677218"/>
              <a:ext cx="238043" cy="442712"/>
              <a:chOff x="3841139" y="1940745"/>
              <a:chExt cx="238043" cy="442712"/>
            </a:xfrm>
            <a:solidFill>
              <a:srgbClr val="1FD7D4"/>
            </a:solidFill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F041E22C-DA3C-4D2B-B30A-9DFA3EE5CC5C}"/>
                  </a:ext>
                </a:extLst>
              </p:cNvPr>
              <p:cNvSpPr/>
              <p:nvPr/>
            </p:nvSpPr>
            <p:spPr>
              <a:xfrm>
                <a:off x="3841139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FB6C3419-3B15-49AE-B6B4-B1176932A161}"/>
                  </a:ext>
                </a:extLst>
              </p:cNvPr>
              <p:cNvSpPr/>
              <p:nvPr/>
            </p:nvSpPr>
            <p:spPr>
              <a:xfrm>
                <a:off x="3909743" y="1940745"/>
                <a:ext cx="169439" cy="442712"/>
              </a:xfrm>
              <a:prstGeom prst="chevron">
                <a:avLst>
                  <a:gd name="adj" fmla="val 85396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1385" name="Group 300">
              <a:extLst>
                <a:ext uri="{FF2B5EF4-FFF2-40B4-BE49-F238E27FC236}">
                  <a16:creationId xmlns:a16="http://schemas.microsoft.com/office/drawing/2014/main" id="{E8A87011-5278-4A4B-9B7E-C1081A3F65C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47203" y="1680603"/>
              <a:ext cx="858597" cy="1478930"/>
              <a:chOff x="-74" y="698"/>
              <a:chExt cx="4466" cy="6712"/>
            </a:xfrm>
          </p:grpSpPr>
          <p:sp>
            <p:nvSpPr>
              <p:cNvPr id="101386" name="Freeform 301">
                <a:extLst>
                  <a:ext uri="{FF2B5EF4-FFF2-40B4-BE49-F238E27FC236}">
                    <a16:creationId xmlns:a16="http://schemas.microsoft.com/office/drawing/2014/main" id="{953466B6-7D87-4129-964F-EA9973681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" y="1153"/>
                <a:ext cx="3937" cy="4391"/>
              </a:xfrm>
              <a:custGeom>
                <a:avLst/>
                <a:gdLst>
                  <a:gd name="T0" fmla="*/ 280717 w 1664"/>
                  <a:gd name="T1" fmla="*/ 325438 h 1856"/>
                  <a:gd name="T2" fmla="*/ 11191 w 1664"/>
                  <a:gd name="T3" fmla="*/ 325438 h 1856"/>
                  <a:gd name="T4" fmla="*/ 0 w 1664"/>
                  <a:gd name="T5" fmla="*/ 314259 h 1856"/>
                  <a:gd name="T6" fmla="*/ 0 w 1664"/>
                  <a:gd name="T7" fmla="*/ 11188 h 1856"/>
                  <a:gd name="T8" fmla="*/ 11191 w 1664"/>
                  <a:gd name="T9" fmla="*/ 0 h 1856"/>
                  <a:gd name="T10" fmla="*/ 280717 w 1664"/>
                  <a:gd name="T11" fmla="*/ 0 h 1856"/>
                  <a:gd name="T12" fmla="*/ 291896 w 1664"/>
                  <a:gd name="T13" fmla="*/ 11188 h 1856"/>
                  <a:gd name="T14" fmla="*/ 291896 w 1664"/>
                  <a:gd name="T15" fmla="*/ 314259 h 1856"/>
                  <a:gd name="T16" fmla="*/ 280717 w 1664"/>
                  <a:gd name="T17" fmla="*/ 325438 h 18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64"/>
                  <a:gd name="T28" fmla="*/ 0 h 1856"/>
                  <a:gd name="T29" fmla="*/ 1664 w 1664"/>
                  <a:gd name="T30" fmla="*/ 1856 h 18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64" h="1856">
                    <a:moveTo>
                      <a:pt x="1600" y="1856"/>
                    </a:moveTo>
                    <a:cubicBezTo>
                      <a:pt x="64" y="1856"/>
                      <a:pt x="64" y="1856"/>
                      <a:pt x="64" y="1856"/>
                    </a:cubicBezTo>
                    <a:cubicBezTo>
                      <a:pt x="29" y="1856"/>
                      <a:pt x="0" y="1827"/>
                      <a:pt x="0" y="179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29"/>
                      <a:pt x="29" y="0"/>
                      <a:pt x="64" y="0"/>
                    </a:cubicBezTo>
                    <a:cubicBezTo>
                      <a:pt x="1600" y="0"/>
                      <a:pt x="1600" y="0"/>
                      <a:pt x="1600" y="0"/>
                    </a:cubicBezTo>
                    <a:cubicBezTo>
                      <a:pt x="1635" y="0"/>
                      <a:pt x="1664" y="29"/>
                      <a:pt x="1664" y="64"/>
                    </a:cubicBezTo>
                    <a:cubicBezTo>
                      <a:pt x="1664" y="1792"/>
                      <a:pt x="1664" y="1792"/>
                      <a:pt x="1664" y="1792"/>
                    </a:cubicBezTo>
                    <a:cubicBezTo>
                      <a:pt x="1664" y="1827"/>
                      <a:pt x="1635" y="1856"/>
                      <a:pt x="1600" y="1856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87" name="Rectangle 302">
                <a:extLst>
                  <a:ext uri="{FF2B5EF4-FFF2-40B4-BE49-F238E27FC236}">
                    <a16:creationId xmlns:a16="http://schemas.microsoft.com/office/drawing/2014/main" id="{FF028B70-A9B3-43C0-A986-1EB3D9D7B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1304"/>
                <a:ext cx="3634" cy="4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88" name="Rectangle 303">
                <a:extLst>
                  <a:ext uri="{FF2B5EF4-FFF2-40B4-BE49-F238E27FC236}">
                    <a16:creationId xmlns:a16="http://schemas.microsoft.com/office/drawing/2014/main" id="{7D149533-816C-46C1-BE91-4F4EC3187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5014"/>
                <a:ext cx="1249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89" name="Rectangle 304">
                <a:extLst>
                  <a:ext uri="{FF2B5EF4-FFF2-40B4-BE49-F238E27FC236}">
                    <a16:creationId xmlns:a16="http://schemas.microsoft.com/office/drawing/2014/main" id="{85E06A24-FD11-46B6-8C31-E2803E059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4825"/>
                <a:ext cx="2082" cy="75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90" name="Rectangle 305">
                <a:extLst>
                  <a:ext uri="{FF2B5EF4-FFF2-40B4-BE49-F238E27FC236}">
                    <a16:creationId xmlns:a16="http://schemas.microsoft.com/office/drawing/2014/main" id="{D902B946-F5F0-4B34-8C9E-C7BA7A984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4635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91" name="Rectangle 306">
                <a:extLst>
                  <a:ext uri="{FF2B5EF4-FFF2-40B4-BE49-F238E27FC236}">
                    <a16:creationId xmlns:a16="http://schemas.microsoft.com/office/drawing/2014/main" id="{238ACFD4-1343-4F8E-AAE1-C4F7263D1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4446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92" name="Freeform 307">
                <a:extLst>
                  <a:ext uri="{FF2B5EF4-FFF2-40B4-BE49-F238E27FC236}">
                    <a16:creationId xmlns:a16="http://schemas.microsoft.com/office/drawing/2014/main" id="{43C6A5A9-26BE-444B-BB0B-BAA4494953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4446"/>
                <a:ext cx="643" cy="644"/>
              </a:xfrm>
              <a:custGeom>
                <a:avLst/>
                <a:gdLst>
                  <a:gd name="T0" fmla="*/ 0 w 643"/>
                  <a:gd name="T1" fmla="*/ 0 h 644"/>
                  <a:gd name="T2" fmla="*/ 0 w 643"/>
                  <a:gd name="T3" fmla="*/ 644 h 644"/>
                  <a:gd name="T4" fmla="*/ 643 w 643"/>
                  <a:gd name="T5" fmla="*/ 644 h 644"/>
                  <a:gd name="T6" fmla="*/ 643 w 643"/>
                  <a:gd name="T7" fmla="*/ 0 h 644"/>
                  <a:gd name="T8" fmla="*/ 0 w 643"/>
                  <a:gd name="T9" fmla="*/ 0 h 644"/>
                  <a:gd name="T10" fmla="*/ 567 w 643"/>
                  <a:gd name="T11" fmla="*/ 568 h 644"/>
                  <a:gd name="T12" fmla="*/ 75 w 643"/>
                  <a:gd name="T13" fmla="*/ 568 h 644"/>
                  <a:gd name="T14" fmla="*/ 75 w 643"/>
                  <a:gd name="T15" fmla="*/ 76 h 644"/>
                  <a:gd name="T16" fmla="*/ 567 w 643"/>
                  <a:gd name="T17" fmla="*/ 76 h 644"/>
                  <a:gd name="T18" fmla="*/ 567 w 643"/>
                  <a:gd name="T19" fmla="*/ 568 h 6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3"/>
                  <a:gd name="T31" fmla="*/ 0 h 644"/>
                  <a:gd name="T32" fmla="*/ 643 w 643"/>
                  <a:gd name="T33" fmla="*/ 644 h 6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3" h="644">
                    <a:moveTo>
                      <a:pt x="0" y="0"/>
                    </a:moveTo>
                    <a:lnTo>
                      <a:pt x="0" y="644"/>
                    </a:lnTo>
                    <a:lnTo>
                      <a:pt x="643" y="644"/>
                    </a:lnTo>
                    <a:lnTo>
                      <a:pt x="643" y="0"/>
                    </a:lnTo>
                    <a:lnTo>
                      <a:pt x="0" y="0"/>
                    </a:lnTo>
                    <a:close/>
                    <a:moveTo>
                      <a:pt x="567" y="568"/>
                    </a:moveTo>
                    <a:lnTo>
                      <a:pt x="75" y="568"/>
                    </a:lnTo>
                    <a:lnTo>
                      <a:pt x="75" y="76"/>
                    </a:lnTo>
                    <a:lnTo>
                      <a:pt x="567" y="76"/>
                    </a:lnTo>
                    <a:lnTo>
                      <a:pt x="567" y="568"/>
                    </a:lnTo>
                    <a:close/>
                  </a:path>
                </a:pathLst>
              </a:cu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93" name="Freeform 308">
                <a:extLst>
                  <a:ext uri="{FF2B5EF4-FFF2-40B4-BE49-F238E27FC236}">
                    <a16:creationId xmlns:a16="http://schemas.microsoft.com/office/drawing/2014/main" id="{EF188B9B-D171-443E-A012-2B3673515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" y="4619"/>
                <a:ext cx="431" cy="326"/>
              </a:xfrm>
              <a:custGeom>
                <a:avLst/>
                <a:gdLst>
                  <a:gd name="T0" fmla="*/ 159 w 431"/>
                  <a:gd name="T1" fmla="*/ 326 h 326"/>
                  <a:gd name="T2" fmla="*/ 0 w 431"/>
                  <a:gd name="T3" fmla="*/ 166 h 326"/>
                  <a:gd name="T4" fmla="*/ 52 w 431"/>
                  <a:gd name="T5" fmla="*/ 113 h 326"/>
                  <a:gd name="T6" fmla="*/ 159 w 431"/>
                  <a:gd name="T7" fmla="*/ 218 h 326"/>
                  <a:gd name="T8" fmla="*/ 379 w 431"/>
                  <a:gd name="T9" fmla="*/ 0 h 326"/>
                  <a:gd name="T10" fmla="*/ 431 w 431"/>
                  <a:gd name="T11" fmla="*/ 52 h 326"/>
                  <a:gd name="T12" fmla="*/ 159 w 431"/>
                  <a:gd name="T13" fmla="*/ 326 h 3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1"/>
                  <a:gd name="T22" fmla="*/ 0 h 326"/>
                  <a:gd name="T23" fmla="*/ 431 w 431"/>
                  <a:gd name="T24" fmla="*/ 326 h 3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1" h="326">
                    <a:moveTo>
                      <a:pt x="159" y="326"/>
                    </a:moveTo>
                    <a:lnTo>
                      <a:pt x="0" y="166"/>
                    </a:lnTo>
                    <a:lnTo>
                      <a:pt x="52" y="113"/>
                    </a:lnTo>
                    <a:lnTo>
                      <a:pt x="159" y="218"/>
                    </a:lnTo>
                    <a:lnTo>
                      <a:pt x="379" y="0"/>
                    </a:lnTo>
                    <a:lnTo>
                      <a:pt x="431" y="52"/>
                    </a:lnTo>
                    <a:lnTo>
                      <a:pt x="159" y="326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94" name="Rectangle 309">
                <a:extLst>
                  <a:ext uri="{FF2B5EF4-FFF2-40B4-BE49-F238E27FC236}">
                    <a16:creationId xmlns:a16="http://schemas.microsoft.com/office/drawing/2014/main" id="{6058FC6B-0559-4894-8082-87C904B3C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4068"/>
                <a:ext cx="1249" cy="75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95" name="Rectangle 310">
                <a:extLst>
                  <a:ext uri="{FF2B5EF4-FFF2-40B4-BE49-F238E27FC236}">
                    <a16:creationId xmlns:a16="http://schemas.microsoft.com/office/drawing/2014/main" id="{74FA7E11-098C-43C2-8BAC-91B4AEEED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3878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96" name="Rectangle 311">
                <a:extLst>
                  <a:ext uri="{FF2B5EF4-FFF2-40B4-BE49-F238E27FC236}">
                    <a16:creationId xmlns:a16="http://schemas.microsoft.com/office/drawing/2014/main" id="{D9AE7C88-9577-442C-8A2B-124898A8A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3689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97" name="Rectangle 312">
                <a:extLst>
                  <a:ext uri="{FF2B5EF4-FFF2-40B4-BE49-F238E27FC236}">
                    <a16:creationId xmlns:a16="http://schemas.microsoft.com/office/drawing/2014/main" id="{7CEA5F0F-F2C6-43CF-AD69-ACFA8E6D5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3500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398" name="Freeform 313">
                <a:extLst>
                  <a:ext uri="{FF2B5EF4-FFF2-40B4-BE49-F238E27FC236}">
                    <a16:creationId xmlns:a16="http://schemas.microsoft.com/office/drawing/2014/main" id="{A8910574-E576-4033-95CD-A1650D3837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3500"/>
                <a:ext cx="643" cy="643"/>
              </a:xfrm>
              <a:custGeom>
                <a:avLst/>
                <a:gdLst>
                  <a:gd name="T0" fmla="*/ 0 w 643"/>
                  <a:gd name="T1" fmla="*/ 0 h 643"/>
                  <a:gd name="T2" fmla="*/ 0 w 643"/>
                  <a:gd name="T3" fmla="*/ 643 h 643"/>
                  <a:gd name="T4" fmla="*/ 643 w 643"/>
                  <a:gd name="T5" fmla="*/ 643 h 643"/>
                  <a:gd name="T6" fmla="*/ 643 w 643"/>
                  <a:gd name="T7" fmla="*/ 0 h 643"/>
                  <a:gd name="T8" fmla="*/ 0 w 643"/>
                  <a:gd name="T9" fmla="*/ 0 h 643"/>
                  <a:gd name="T10" fmla="*/ 567 w 643"/>
                  <a:gd name="T11" fmla="*/ 568 h 643"/>
                  <a:gd name="T12" fmla="*/ 75 w 643"/>
                  <a:gd name="T13" fmla="*/ 568 h 643"/>
                  <a:gd name="T14" fmla="*/ 75 w 643"/>
                  <a:gd name="T15" fmla="*/ 76 h 643"/>
                  <a:gd name="T16" fmla="*/ 567 w 643"/>
                  <a:gd name="T17" fmla="*/ 76 h 643"/>
                  <a:gd name="T18" fmla="*/ 567 w 643"/>
                  <a:gd name="T19" fmla="*/ 568 h 6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3"/>
                  <a:gd name="T31" fmla="*/ 0 h 643"/>
                  <a:gd name="T32" fmla="*/ 643 w 643"/>
                  <a:gd name="T33" fmla="*/ 643 h 6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3" h="643">
                    <a:moveTo>
                      <a:pt x="0" y="0"/>
                    </a:moveTo>
                    <a:lnTo>
                      <a:pt x="0" y="643"/>
                    </a:lnTo>
                    <a:lnTo>
                      <a:pt x="643" y="643"/>
                    </a:lnTo>
                    <a:lnTo>
                      <a:pt x="643" y="0"/>
                    </a:lnTo>
                    <a:lnTo>
                      <a:pt x="0" y="0"/>
                    </a:lnTo>
                    <a:close/>
                    <a:moveTo>
                      <a:pt x="567" y="568"/>
                    </a:moveTo>
                    <a:lnTo>
                      <a:pt x="75" y="568"/>
                    </a:lnTo>
                    <a:lnTo>
                      <a:pt x="75" y="76"/>
                    </a:lnTo>
                    <a:lnTo>
                      <a:pt x="567" y="76"/>
                    </a:lnTo>
                    <a:lnTo>
                      <a:pt x="567" y="568"/>
                    </a:lnTo>
                    <a:close/>
                  </a:path>
                </a:pathLst>
              </a:cu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399" name="Freeform 314">
                <a:extLst>
                  <a:ext uri="{FF2B5EF4-FFF2-40B4-BE49-F238E27FC236}">
                    <a16:creationId xmlns:a16="http://schemas.microsoft.com/office/drawing/2014/main" id="{DF8CA027-A729-4A8C-BDB2-254E50F53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" y="3673"/>
                <a:ext cx="431" cy="326"/>
              </a:xfrm>
              <a:custGeom>
                <a:avLst/>
                <a:gdLst>
                  <a:gd name="T0" fmla="*/ 159 w 431"/>
                  <a:gd name="T1" fmla="*/ 326 h 326"/>
                  <a:gd name="T2" fmla="*/ 0 w 431"/>
                  <a:gd name="T3" fmla="*/ 165 h 326"/>
                  <a:gd name="T4" fmla="*/ 52 w 431"/>
                  <a:gd name="T5" fmla="*/ 113 h 326"/>
                  <a:gd name="T6" fmla="*/ 159 w 431"/>
                  <a:gd name="T7" fmla="*/ 217 h 326"/>
                  <a:gd name="T8" fmla="*/ 379 w 431"/>
                  <a:gd name="T9" fmla="*/ 0 h 326"/>
                  <a:gd name="T10" fmla="*/ 431 w 431"/>
                  <a:gd name="T11" fmla="*/ 52 h 326"/>
                  <a:gd name="T12" fmla="*/ 159 w 431"/>
                  <a:gd name="T13" fmla="*/ 326 h 3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1"/>
                  <a:gd name="T22" fmla="*/ 0 h 326"/>
                  <a:gd name="T23" fmla="*/ 431 w 431"/>
                  <a:gd name="T24" fmla="*/ 326 h 3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1" h="326">
                    <a:moveTo>
                      <a:pt x="159" y="326"/>
                    </a:moveTo>
                    <a:lnTo>
                      <a:pt x="0" y="165"/>
                    </a:lnTo>
                    <a:lnTo>
                      <a:pt x="52" y="113"/>
                    </a:lnTo>
                    <a:lnTo>
                      <a:pt x="159" y="217"/>
                    </a:lnTo>
                    <a:lnTo>
                      <a:pt x="379" y="0"/>
                    </a:lnTo>
                    <a:lnTo>
                      <a:pt x="431" y="52"/>
                    </a:lnTo>
                    <a:lnTo>
                      <a:pt x="159" y="326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00" name="Rectangle 315">
                <a:extLst>
                  <a:ext uri="{FF2B5EF4-FFF2-40B4-BE49-F238E27FC236}">
                    <a16:creationId xmlns:a16="http://schemas.microsoft.com/office/drawing/2014/main" id="{7AC3D6D6-CC7B-4B17-8331-B4F05B184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3121"/>
                <a:ext cx="1249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01" name="Rectangle 316">
                <a:extLst>
                  <a:ext uri="{FF2B5EF4-FFF2-40B4-BE49-F238E27FC236}">
                    <a16:creationId xmlns:a16="http://schemas.microsoft.com/office/drawing/2014/main" id="{C8457717-94A2-40F3-9A9C-84DBEF5A3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7334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02" name="Rectangle 317">
                <a:extLst>
                  <a:ext uri="{FF2B5EF4-FFF2-40B4-BE49-F238E27FC236}">
                    <a16:creationId xmlns:a16="http://schemas.microsoft.com/office/drawing/2014/main" id="{FE758A89-8DF7-4810-8133-0793484B7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2743"/>
                <a:ext cx="2082" cy="75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03" name="Rectangle 318">
                <a:extLst>
                  <a:ext uri="{FF2B5EF4-FFF2-40B4-BE49-F238E27FC236}">
                    <a16:creationId xmlns:a16="http://schemas.microsoft.com/office/drawing/2014/main" id="{0AD66439-AE93-4227-B5C7-EDC587215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3" y="5467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04" name="Freeform 319">
                <a:extLst>
                  <a:ext uri="{FF2B5EF4-FFF2-40B4-BE49-F238E27FC236}">
                    <a16:creationId xmlns:a16="http://schemas.microsoft.com/office/drawing/2014/main" id="{7BE5B340-301B-4C29-AE96-8D6F029C4F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2553"/>
                <a:ext cx="643" cy="644"/>
              </a:xfrm>
              <a:custGeom>
                <a:avLst/>
                <a:gdLst>
                  <a:gd name="T0" fmla="*/ 0 w 643"/>
                  <a:gd name="T1" fmla="*/ 0 h 644"/>
                  <a:gd name="T2" fmla="*/ 0 w 643"/>
                  <a:gd name="T3" fmla="*/ 644 h 644"/>
                  <a:gd name="T4" fmla="*/ 643 w 643"/>
                  <a:gd name="T5" fmla="*/ 644 h 644"/>
                  <a:gd name="T6" fmla="*/ 643 w 643"/>
                  <a:gd name="T7" fmla="*/ 0 h 644"/>
                  <a:gd name="T8" fmla="*/ 0 w 643"/>
                  <a:gd name="T9" fmla="*/ 0 h 644"/>
                  <a:gd name="T10" fmla="*/ 567 w 643"/>
                  <a:gd name="T11" fmla="*/ 568 h 644"/>
                  <a:gd name="T12" fmla="*/ 75 w 643"/>
                  <a:gd name="T13" fmla="*/ 568 h 644"/>
                  <a:gd name="T14" fmla="*/ 75 w 643"/>
                  <a:gd name="T15" fmla="*/ 76 h 644"/>
                  <a:gd name="T16" fmla="*/ 567 w 643"/>
                  <a:gd name="T17" fmla="*/ 76 h 644"/>
                  <a:gd name="T18" fmla="*/ 567 w 643"/>
                  <a:gd name="T19" fmla="*/ 568 h 6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3"/>
                  <a:gd name="T31" fmla="*/ 0 h 644"/>
                  <a:gd name="T32" fmla="*/ 643 w 643"/>
                  <a:gd name="T33" fmla="*/ 644 h 6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3" h="644">
                    <a:moveTo>
                      <a:pt x="0" y="0"/>
                    </a:moveTo>
                    <a:lnTo>
                      <a:pt x="0" y="644"/>
                    </a:lnTo>
                    <a:lnTo>
                      <a:pt x="643" y="644"/>
                    </a:lnTo>
                    <a:lnTo>
                      <a:pt x="643" y="0"/>
                    </a:lnTo>
                    <a:lnTo>
                      <a:pt x="0" y="0"/>
                    </a:lnTo>
                    <a:close/>
                    <a:moveTo>
                      <a:pt x="567" y="568"/>
                    </a:moveTo>
                    <a:lnTo>
                      <a:pt x="75" y="568"/>
                    </a:lnTo>
                    <a:lnTo>
                      <a:pt x="75" y="76"/>
                    </a:lnTo>
                    <a:lnTo>
                      <a:pt x="567" y="76"/>
                    </a:lnTo>
                    <a:lnTo>
                      <a:pt x="567" y="568"/>
                    </a:lnTo>
                    <a:close/>
                  </a:path>
                </a:pathLst>
              </a:cu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05" name="Freeform 320">
                <a:extLst>
                  <a:ext uri="{FF2B5EF4-FFF2-40B4-BE49-F238E27FC236}">
                    <a16:creationId xmlns:a16="http://schemas.microsoft.com/office/drawing/2014/main" id="{67AE8499-2FDC-44DA-8DA3-84CCEE7BA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" y="2726"/>
                <a:ext cx="431" cy="327"/>
              </a:xfrm>
              <a:custGeom>
                <a:avLst/>
                <a:gdLst>
                  <a:gd name="T0" fmla="*/ 159 w 431"/>
                  <a:gd name="T1" fmla="*/ 327 h 327"/>
                  <a:gd name="T2" fmla="*/ 0 w 431"/>
                  <a:gd name="T3" fmla="*/ 166 h 327"/>
                  <a:gd name="T4" fmla="*/ 52 w 431"/>
                  <a:gd name="T5" fmla="*/ 114 h 327"/>
                  <a:gd name="T6" fmla="*/ 159 w 431"/>
                  <a:gd name="T7" fmla="*/ 218 h 327"/>
                  <a:gd name="T8" fmla="*/ 379 w 431"/>
                  <a:gd name="T9" fmla="*/ 0 h 327"/>
                  <a:gd name="T10" fmla="*/ 431 w 431"/>
                  <a:gd name="T11" fmla="*/ 52 h 327"/>
                  <a:gd name="T12" fmla="*/ 159 w 431"/>
                  <a:gd name="T13" fmla="*/ 327 h 3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1"/>
                  <a:gd name="T22" fmla="*/ 0 h 327"/>
                  <a:gd name="T23" fmla="*/ 431 w 431"/>
                  <a:gd name="T24" fmla="*/ 327 h 3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1" h="327">
                    <a:moveTo>
                      <a:pt x="159" y="327"/>
                    </a:moveTo>
                    <a:lnTo>
                      <a:pt x="0" y="166"/>
                    </a:lnTo>
                    <a:lnTo>
                      <a:pt x="52" y="114"/>
                    </a:lnTo>
                    <a:lnTo>
                      <a:pt x="159" y="218"/>
                    </a:lnTo>
                    <a:lnTo>
                      <a:pt x="379" y="0"/>
                    </a:lnTo>
                    <a:lnTo>
                      <a:pt x="431" y="52"/>
                    </a:lnTo>
                    <a:lnTo>
                      <a:pt x="159" y="327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06" name="Rectangle 321">
                <a:extLst>
                  <a:ext uri="{FF2B5EF4-FFF2-40B4-BE49-F238E27FC236}">
                    <a16:creationId xmlns:a16="http://schemas.microsoft.com/office/drawing/2014/main" id="{E570E480-CAD2-4A9F-ADD8-4824243F3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2175"/>
                <a:ext cx="1249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07" name="Rectangle 322">
                <a:extLst>
                  <a:ext uri="{FF2B5EF4-FFF2-40B4-BE49-F238E27FC236}">
                    <a16:creationId xmlns:a16="http://schemas.microsoft.com/office/drawing/2014/main" id="{507CBEF7-37FD-4800-8B9E-829DA264A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1986"/>
                <a:ext cx="2082" cy="75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08" name="Rectangle 323">
                <a:extLst>
                  <a:ext uri="{FF2B5EF4-FFF2-40B4-BE49-F238E27FC236}">
                    <a16:creationId xmlns:a16="http://schemas.microsoft.com/office/drawing/2014/main" id="{341A6E81-DC71-4350-906A-8153FF048F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1796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09" name="Rectangle 324">
                <a:extLst>
                  <a:ext uri="{FF2B5EF4-FFF2-40B4-BE49-F238E27FC236}">
                    <a16:creationId xmlns:a16="http://schemas.microsoft.com/office/drawing/2014/main" id="{74F1678C-AF31-44E9-AA7B-C03248250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" y="1607"/>
                <a:ext cx="2082" cy="76"/>
              </a:xfrm>
              <a:prstGeom prst="rect">
                <a:avLst/>
              </a:pr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10" name="Freeform 325">
                <a:extLst>
                  <a:ext uri="{FF2B5EF4-FFF2-40B4-BE49-F238E27FC236}">
                    <a16:creationId xmlns:a16="http://schemas.microsoft.com/office/drawing/2014/main" id="{4F7889DF-19A8-47CD-AA84-07D4F88675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" y="1607"/>
                <a:ext cx="643" cy="644"/>
              </a:xfrm>
              <a:custGeom>
                <a:avLst/>
                <a:gdLst>
                  <a:gd name="T0" fmla="*/ 0 w 643"/>
                  <a:gd name="T1" fmla="*/ 0 h 644"/>
                  <a:gd name="T2" fmla="*/ 0 w 643"/>
                  <a:gd name="T3" fmla="*/ 644 h 644"/>
                  <a:gd name="T4" fmla="*/ 643 w 643"/>
                  <a:gd name="T5" fmla="*/ 644 h 644"/>
                  <a:gd name="T6" fmla="*/ 643 w 643"/>
                  <a:gd name="T7" fmla="*/ 0 h 644"/>
                  <a:gd name="T8" fmla="*/ 0 w 643"/>
                  <a:gd name="T9" fmla="*/ 0 h 644"/>
                  <a:gd name="T10" fmla="*/ 567 w 643"/>
                  <a:gd name="T11" fmla="*/ 568 h 644"/>
                  <a:gd name="T12" fmla="*/ 75 w 643"/>
                  <a:gd name="T13" fmla="*/ 568 h 644"/>
                  <a:gd name="T14" fmla="*/ 75 w 643"/>
                  <a:gd name="T15" fmla="*/ 76 h 644"/>
                  <a:gd name="T16" fmla="*/ 567 w 643"/>
                  <a:gd name="T17" fmla="*/ 76 h 644"/>
                  <a:gd name="T18" fmla="*/ 567 w 643"/>
                  <a:gd name="T19" fmla="*/ 568 h 6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3"/>
                  <a:gd name="T31" fmla="*/ 0 h 644"/>
                  <a:gd name="T32" fmla="*/ 643 w 643"/>
                  <a:gd name="T33" fmla="*/ 644 h 6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3" h="644">
                    <a:moveTo>
                      <a:pt x="0" y="0"/>
                    </a:moveTo>
                    <a:lnTo>
                      <a:pt x="0" y="644"/>
                    </a:lnTo>
                    <a:lnTo>
                      <a:pt x="643" y="644"/>
                    </a:lnTo>
                    <a:lnTo>
                      <a:pt x="643" y="0"/>
                    </a:lnTo>
                    <a:lnTo>
                      <a:pt x="0" y="0"/>
                    </a:lnTo>
                    <a:close/>
                    <a:moveTo>
                      <a:pt x="567" y="568"/>
                    </a:moveTo>
                    <a:lnTo>
                      <a:pt x="75" y="568"/>
                    </a:lnTo>
                    <a:lnTo>
                      <a:pt x="75" y="76"/>
                    </a:lnTo>
                    <a:lnTo>
                      <a:pt x="567" y="76"/>
                    </a:lnTo>
                    <a:lnTo>
                      <a:pt x="567" y="568"/>
                    </a:lnTo>
                    <a:close/>
                  </a:path>
                </a:pathLst>
              </a:custGeom>
              <a:solidFill>
                <a:srgbClr val="BF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11" name="Freeform 326">
                <a:extLst>
                  <a:ext uri="{FF2B5EF4-FFF2-40B4-BE49-F238E27FC236}">
                    <a16:creationId xmlns:a16="http://schemas.microsoft.com/office/drawing/2014/main" id="{35A25B2B-531C-439A-8B3C-90D9BE203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" y="1780"/>
                <a:ext cx="431" cy="326"/>
              </a:xfrm>
              <a:custGeom>
                <a:avLst/>
                <a:gdLst>
                  <a:gd name="T0" fmla="*/ 159 w 431"/>
                  <a:gd name="T1" fmla="*/ 326 h 326"/>
                  <a:gd name="T2" fmla="*/ 0 w 431"/>
                  <a:gd name="T3" fmla="*/ 165 h 326"/>
                  <a:gd name="T4" fmla="*/ 52 w 431"/>
                  <a:gd name="T5" fmla="*/ 113 h 326"/>
                  <a:gd name="T6" fmla="*/ 159 w 431"/>
                  <a:gd name="T7" fmla="*/ 217 h 326"/>
                  <a:gd name="T8" fmla="*/ 379 w 431"/>
                  <a:gd name="T9" fmla="*/ 0 h 326"/>
                  <a:gd name="T10" fmla="*/ 431 w 431"/>
                  <a:gd name="T11" fmla="*/ 52 h 326"/>
                  <a:gd name="T12" fmla="*/ 159 w 431"/>
                  <a:gd name="T13" fmla="*/ 326 h 3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1"/>
                  <a:gd name="T22" fmla="*/ 0 h 326"/>
                  <a:gd name="T23" fmla="*/ 431 w 431"/>
                  <a:gd name="T24" fmla="*/ 326 h 3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1" h="326">
                    <a:moveTo>
                      <a:pt x="159" y="326"/>
                    </a:moveTo>
                    <a:lnTo>
                      <a:pt x="0" y="165"/>
                    </a:lnTo>
                    <a:lnTo>
                      <a:pt x="52" y="113"/>
                    </a:lnTo>
                    <a:lnTo>
                      <a:pt x="159" y="217"/>
                    </a:lnTo>
                    <a:lnTo>
                      <a:pt x="379" y="0"/>
                    </a:lnTo>
                    <a:lnTo>
                      <a:pt x="431" y="52"/>
                    </a:lnTo>
                    <a:lnTo>
                      <a:pt x="159" y="326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12" name="Freeform 327">
                <a:extLst>
                  <a:ext uri="{FF2B5EF4-FFF2-40B4-BE49-F238E27FC236}">
                    <a16:creationId xmlns:a16="http://schemas.microsoft.com/office/drawing/2014/main" id="{BF8A1D06-4255-42F8-A456-0B72B0FA01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7" y="698"/>
                <a:ext cx="2422" cy="682"/>
              </a:xfrm>
              <a:custGeom>
                <a:avLst/>
                <a:gdLst>
                  <a:gd name="T0" fmla="*/ 173670 w 1024"/>
                  <a:gd name="T1" fmla="*/ 28206 h 288"/>
                  <a:gd name="T2" fmla="*/ 111322 w 1024"/>
                  <a:gd name="T3" fmla="*/ 28206 h 288"/>
                  <a:gd name="T4" fmla="*/ 112077 w 1024"/>
                  <a:gd name="T5" fmla="*/ 22577 h 288"/>
                  <a:gd name="T6" fmla="*/ 89633 w 1024"/>
                  <a:gd name="T7" fmla="*/ 0 h 288"/>
                  <a:gd name="T8" fmla="*/ 67232 w 1024"/>
                  <a:gd name="T9" fmla="*/ 22577 h 288"/>
                  <a:gd name="T10" fmla="*/ 67944 w 1024"/>
                  <a:gd name="T11" fmla="*/ 28206 h 288"/>
                  <a:gd name="T12" fmla="*/ 5639 w 1024"/>
                  <a:gd name="T13" fmla="*/ 28206 h 288"/>
                  <a:gd name="T14" fmla="*/ 0 w 1024"/>
                  <a:gd name="T15" fmla="*/ 33866 h 288"/>
                  <a:gd name="T16" fmla="*/ 0 w 1024"/>
                  <a:gd name="T17" fmla="*/ 45126 h 288"/>
                  <a:gd name="T18" fmla="*/ 5639 w 1024"/>
                  <a:gd name="T19" fmla="*/ 50778 h 288"/>
                  <a:gd name="T20" fmla="*/ 173670 w 1024"/>
                  <a:gd name="T21" fmla="*/ 50778 h 288"/>
                  <a:gd name="T22" fmla="*/ 179292 w 1024"/>
                  <a:gd name="T23" fmla="*/ 45126 h 288"/>
                  <a:gd name="T24" fmla="*/ 179292 w 1024"/>
                  <a:gd name="T25" fmla="*/ 33866 h 288"/>
                  <a:gd name="T26" fmla="*/ 173670 w 1024"/>
                  <a:gd name="T27" fmla="*/ 28206 h 288"/>
                  <a:gd name="T28" fmla="*/ 89633 w 1024"/>
                  <a:gd name="T29" fmla="*/ 33866 h 288"/>
                  <a:gd name="T30" fmla="*/ 78467 w 1024"/>
                  <a:gd name="T31" fmla="*/ 22577 h 288"/>
                  <a:gd name="T32" fmla="*/ 89633 w 1024"/>
                  <a:gd name="T33" fmla="*/ 11317 h 288"/>
                  <a:gd name="T34" fmla="*/ 100799 w 1024"/>
                  <a:gd name="T35" fmla="*/ 22577 h 288"/>
                  <a:gd name="T36" fmla="*/ 89633 w 1024"/>
                  <a:gd name="T37" fmla="*/ 33866 h 2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24"/>
                  <a:gd name="T58" fmla="*/ 0 h 288"/>
                  <a:gd name="T59" fmla="*/ 1024 w 1024"/>
                  <a:gd name="T60" fmla="*/ 288 h 28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24" h="288">
                    <a:moveTo>
                      <a:pt x="992" y="160"/>
                    </a:moveTo>
                    <a:cubicBezTo>
                      <a:pt x="636" y="160"/>
                      <a:pt x="636" y="160"/>
                      <a:pt x="636" y="160"/>
                    </a:cubicBezTo>
                    <a:cubicBezTo>
                      <a:pt x="639" y="150"/>
                      <a:pt x="640" y="139"/>
                      <a:pt x="640" y="128"/>
                    </a:cubicBezTo>
                    <a:cubicBezTo>
                      <a:pt x="640" y="57"/>
                      <a:pt x="583" y="0"/>
                      <a:pt x="512" y="0"/>
                    </a:cubicBezTo>
                    <a:cubicBezTo>
                      <a:pt x="441" y="0"/>
                      <a:pt x="384" y="57"/>
                      <a:pt x="384" y="128"/>
                    </a:cubicBezTo>
                    <a:cubicBezTo>
                      <a:pt x="384" y="139"/>
                      <a:pt x="385" y="150"/>
                      <a:pt x="388" y="160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14" y="160"/>
                      <a:pt x="0" y="174"/>
                      <a:pt x="0" y="192"/>
                    </a:cubicBezTo>
                    <a:cubicBezTo>
                      <a:pt x="0" y="256"/>
                      <a:pt x="0" y="256"/>
                      <a:pt x="0" y="256"/>
                    </a:cubicBezTo>
                    <a:cubicBezTo>
                      <a:pt x="0" y="274"/>
                      <a:pt x="14" y="288"/>
                      <a:pt x="32" y="288"/>
                    </a:cubicBezTo>
                    <a:cubicBezTo>
                      <a:pt x="992" y="288"/>
                      <a:pt x="992" y="288"/>
                      <a:pt x="992" y="288"/>
                    </a:cubicBezTo>
                    <a:cubicBezTo>
                      <a:pt x="1010" y="288"/>
                      <a:pt x="1024" y="274"/>
                      <a:pt x="1024" y="256"/>
                    </a:cubicBezTo>
                    <a:cubicBezTo>
                      <a:pt x="1024" y="192"/>
                      <a:pt x="1024" y="192"/>
                      <a:pt x="1024" y="192"/>
                    </a:cubicBezTo>
                    <a:cubicBezTo>
                      <a:pt x="1024" y="174"/>
                      <a:pt x="1010" y="160"/>
                      <a:pt x="992" y="160"/>
                    </a:cubicBezTo>
                    <a:close/>
                    <a:moveTo>
                      <a:pt x="512" y="192"/>
                    </a:moveTo>
                    <a:cubicBezTo>
                      <a:pt x="477" y="192"/>
                      <a:pt x="448" y="163"/>
                      <a:pt x="448" y="128"/>
                    </a:cubicBezTo>
                    <a:cubicBezTo>
                      <a:pt x="448" y="93"/>
                      <a:pt x="477" y="64"/>
                      <a:pt x="512" y="64"/>
                    </a:cubicBezTo>
                    <a:cubicBezTo>
                      <a:pt x="547" y="64"/>
                      <a:pt x="576" y="93"/>
                      <a:pt x="576" y="128"/>
                    </a:cubicBezTo>
                    <a:cubicBezTo>
                      <a:pt x="576" y="163"/>
                      <a:pt x="547" y="192"/>
                      <a:pt x="512" y="192"/>
                    </a:cubicBezTo>
                    <a:close/>
                  </a:path>
                </a:pathLst>
              </a:cu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13" name="Freeform 328">
                <a:extLst>
                  <a:ext uri="{FF2B5EF4-FFF2-40B4-BE49-F238E27FC236}">
                    <a16:creationId xmlns:a16="http://schemas.microsoft.com/office/drawing/2014/main" id="{2C1DC3E2-996F-4824-8B5F-24B68E713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" y="1531"/>
                <a:ext cx="302" cy="303"/>
              </a:xfrm>
              <a:custGeom>
                <a:avLst/>
                <a:gdLst>
                  <a:gd name="T0" fmla="*/ 22088 w 128"/>
                  <a:gd name="T1" fmla="*/ 22510 h 128"/>
                  <a:gd name="T2" fmla="*/ 0 w 128"/>
                  <a:gd name="T3" fmla="*/ 22510 h 128"/>
                  <a:gd name="T4" fmla="*/ 0 w 128"/>
                  <a:gd name="T5" fmla="*/ 5648 h 128"/>
                  <a:gd name="T6" fmla="*/ 5545 w 128"/>
                  <a:gd name="T7" fmla="*/ 0 h 128"/>
                  <a:gd name="T8" fmla="*/ 16523 w 128"/>
                  <a:gd name="T9" fmla="*/ 0 h 128"/>
                  <a:gd name="T10" fmla="*/ 22088 w 128"/>
                  <a:gd name="T11" fmla="*/ 5648 h 128"/>
                  <a:gd name="T12" fmla="*/ 22088 w 128"/>
                  <a:gd name="T13" fmla="*/ 22510 h 1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128"/>
                  <a:gd name="T23" fmla="*/ 128 w 128"/>
                  <a:gd name="T24" fmla="*/ 128 h 1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128">
                    <a:moveTo>
                      <a:pt x="128" y="128"/>
                    </a:moveTo>
                    <a:cubicBezTo>
                      <a:pt x="0" y="128"/>
                      <a:pt x="0" y="128"/>
                      <a:pt x="0" y="1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14" y="0"/>
                      <a:pt x="128" y="14"/>
                      <a:pt x="128" y="32"/>
                    </a:cubicBezTo>
                    <a:lnTo>
                      <a:pt x="128" y="128"/>
                    </a:lnTo>
                    <a:close/>
                  </a:path>
                </a:pathLst>
              </a:custGeom>
              <a:solidFill>
                <a:srgbClr val="FE8A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14" name="Freeform 329">
                <a:extLst>
                  <a:ext uri="{FF2B5EF4-FFF2-40B4-BE49-F238E27FC236}">
                    <a16:creationId xmlns:a16="http://schemas.microsoft.com/office/drawing/2014/main" id="{2E1647EA-B70A-4A82-8EFA-2089DAE96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1531"/>
                <a:ext cx="75" cy="303"/>
              </a:xfrm>
              <a:custGeom>
                <a:avLst/>
                <a:gdLst>
                  <a:gd name="T0" fmla="*/ 5306 w 32"/>
                  <a:gd name="T1" fmla="*/ 22510 h 128"/>
                  <a:gd name="T2" fmla="*/ 0 w 32"/>
                  <a:gd name="T3" fmla="*/ 22510 h 128"/>
                  <a:gd name="T4" fmla="*/ 0 w 32"/>
                  <a:gd name="T5" fmla="*/ 0 h 128"/>
                  <a:gd name="T6" fmla="*/ 0 w 32"/>
                  <a:gd name="T7" fmla="*/ 0 h 128"/>
                  <a:gd name="T8" fmla="*/ 5306 w 32"/>
                  <a:gd name="T9" fmla="*/ 5648 h 128"/>
                  <a:gd name="T10" fmla="*/ 5306 w 32"/>
                  <a:gd name="T11" fmla="*/ 2251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28"/>
                  <a:gd name="T20" fmla="*/ 32 w 32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28">
                    <a:moveTo>
                      <a:pt x="32" y="128"/>
                    </a:move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32" y="14"/>
                      <a:pt x="32" y="32"/>
                    </a:cubicBezTo>
                    <a:lnTo>
                      <a:pt x="32" y="128"/>
                    </a:lnTo>
                    <a:close/>
                  </a:path>
                </a:pathLst>
              </a:custGeom>
              <a:solidFill>
                <a:srgbClr val="FB5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15" name="Rectangle 330">
                <a:extLst>
                  <a:ext uri="{FF2B5EF4-FFF2-40B4-BE49-F238E27FC236}">
                    <a16:creationId xmlns:a16="http://schemas.microsoft.com/office/drawing/2014/main" id="{4D7590BB-A3DD-4E0E-886A-C8E5F2615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4" y="1834"/>
                <a:ext cx="302" cy="303"/>
              </a:xfrm>
              <a:prstGeom prst="rect">
                <a:avLst/>
              </a:prstGeom>
              <a:solidFill>
                <a:srgbClr val="E8E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16" name="Rectangle 331">
                <a:extLst>
                  <a:ext uri="{FF2B5EF4-FFF2-40B4-BE49-F238E27FC236}">
                    <a16:creationId xmlns:a16="http://schemas.microsoft.com/office/drawing/2014/main" id="{53D04D8C-E8B8-4802-899D-543064D10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" y="1834"/>
                <a:ext cx="75" cy="303"/>
              </a:xfrm>
              <a:prstGeom prst="rect">
                <a:avLst/>
              </a:prstGeom>
              <a:solidFill>
                <a:srgbClr val="D8D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17" name="Rectangle 332">
                <a:extLst>
                  <a:ext uri="{FF2B5EF4-FFF2-40B4-BE49-F238E27FC236}">
                    <a16:creationId xmlns:a16="http://schemas.microsoft.com/office/drawing/2014/main" id="{E20AE0ED-677F-4865-A162-17140B0BE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74" y="2137"/>
                <a:ext cx="302" cy="2423"/>
              </a:xfrm>
              <a:prstGeom prst="rect">
                <a:avLst/>
              </a:prstGeom>
              <a:solidFill>
                <a:srgbClr val="FE8A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18" name="Rectangle 333">
                <a:extLst>
                  <a:ext uri="{FF2B5EF4-FFF2-40B4-BE49-F238E27FC236}">
                    <a16:creationId xmlns:a16="http://schemas.microsoft.com/office/drawing/2014/main" id="{1C99E378-49A2-4656-A6EF-E1170001B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" y="2137"/>
                <a:ext cx="75" cy="2423"/>
              </a:xfrm>
              <a:prstGeom prst="rect">
                <a:avLst/>
              </a:prstGeom>
              <a:solidFill>
                <a:srgbClr val="FB5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19" name="Freeform 334">
                <a:extLst>
                  <a:ext uri="{FF2B5EF4-FFF2-40B4-BE49-F238E27FC236}">
                    <a16:creationId xmlns:a16="http://schemas.microsoft.com/office/drawing/2014/main" id="{ADDA91E6-4215-4F4E-AAD7-4347ADE4C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" y="4560"/>
                <a:ext cx="302" cy="303"/>
              </a:xfrm>
              <a:custGeom>
                <a:avLst/>
                <a:gdLst>
                  <a:gd name="T0" fmla="*/ 75 w 302"/>
                  <a:gd name="T1" fmla="*/ 303 h 303"/>
                  <a:gd name="T2" fmla="*/ 0 w 302"/>
                  <a:gd name="T3" fmla="*/ 0 h 303"/>
                  <a:gd name="T4" fmla="*/ 302 w 302"/>
                  <a:gd name="T5" fmla="*/ 0 h 303"/>
                  <a:gd name="T6" fmla="*/ 227 w 302"/>
                  <a:gd name="T7" fmla="*/ 303 h 303"/>
                  <a:gd name="T8" fmla="*/ 75 w 302"/>
                  <a:gd name="T9" fmla="*/ 303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2"/>
                  <a:gd name="T16" fmla="*/ 0 h 303"/>
                  <a:gd name="T17" fmla="*/ 302 w 302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2" h="303">
                    <a:moveTo>
                      <a:pt x="75" y="303"/>
                    </a:moveTo>
                    <a:lnTo>
                      <a:pt x="0" y="0"/>
                    </a:lnTo>
                    <a:lnTo>
                      <a:pt x="302" y="0"/>
                    </a:lnTo>
                    <a:lnTo>
                      <a:pt x="227" y="303"/>
                    </a:lnTo>
                    <a:lnTo>
                      <a:pt x="75" y="303"/>
                    </a:lnTo>
                    <a:close/>
                  </a:path>
                </a:pathLst>
              </a:custGeom>
              <a:solidFill>
                <a:srgbClr val="E8EB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20" name="Freeform 335">
                <a:extLst>
                  <a:ext uri="{FF2B5EF4-FFF2-40B4-BE49-F238E27FC236}">
                    <a16:creationId xmlns:a16="http://schemas.microsoft.com/office/drawing/2014/main" id="{013162C0-EBA0-4A1C-8C97-A61F5A015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" y="4560"/>
                <a:ext cx="113" cy="303"/>
              </a:xfrm>
              <a:custGeom>
                <a:avLst/>
                <a:gdLst>
                  <a:gd name="T0" fmla="*/ 38 w 113"/>
                  <a:gd name="T1" fmla="*/ 303 h 303"/>
                  <a:gd name="T2" fmla="*/ 0 w 113"/>
                  <a:gd name="T3" fmla="*/ 303 h 303"/>
                  <a:gd name="T4" fmla="*/ 38 w 113"/>
                  <a:gd name="T5" fmla="*/ 0 h 303"/>
                  <a:gd name="T6" fmla="*/ 113 w 113"/>
                  <a:gd name="T7" fmla="*/ 0 h 303"/>
                  <a:gd name="T8" fmla="*/ 38 w 113"/>
                  <a:gd name="T9" fmla="*/ 303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"/>
                  <a:gd name="T16" fmla="*/ 0 h 303"/>
                  <a:gd name="T17" fmla="*/ 113 w 113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" h="303">
                    <a:moveTo>
                      <a:pt x="38" y="303"/>
                    </a:moveTo>
                    <a:lnTo>
                      <a:pt x="0" y="303"/>
                    </a:lnTo>
                    <a:lnTo>
                      <a:pt x="38" y="0"/>
                    </a:lnTo>
                    <a:lnTo>
                      <a:pt x="113" y="0"/>
                    </a:lnTo>
                    <a:lnTo>
                      <a:pt x="38" y="303"/>
                    </a:lnTo>
                    <a:close/>
                  </a:path>
                </a:pathLst>
              </a:custGeom>
              <a:solidFill>
                <a:srgbClr val="D8DB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21" name="Freeform 336">
                <a:extLst>
                  <a:ext uri="{FF2B5EF4-FFF2-40B4-BE49-F238E27FC236}">
                    <a16:creationId xmlns:a16="http://schemas.microsoft.com/office/drawing/2014/main" id="{9C40AC87-CCB5-48EC-9DD1-7452B9404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" y="4863"/>
                <a:ext cx="152" cy="302"/>
              </a:xfrm>
              <a:custGeom>
                <a:avLst/>
                <a:gdLst>
                  <a:gd name="T0" fmla="*/ 76 w 152"/>
                  <a:gd name="T1" fmla="*/ 302 h 302"/>
                  <a:gd name="T2" fmla="*/ 0 w 152"/>
                  <a:gd name="T3" fmla="*/ 0 h 302"/>
                  <a:gd name="T4" fmla="*/ 152 w 152"/>
                  <a:gd name="T5" fmla="*/ 0 h 302"/>
                  <a:gd name="T6" fmla="*/ 76 w 152"/>
                  <a:gd name="T7" fmla="*/ 302 h 3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302"/>
                  <a:gd name="T14" fmla="*/ 152 w 152"/>
                  <a:gd name="T15" fmla="*/ 302 h 3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302">
                    <a:moveTo>
                      <a:pt x="76" y="302"/>
                    </a:moveTo>
                    <a:lnTo>
                      <a:pt x="0" y="0"/>
                    </a:lnTo>
                    <a:lnTo>
                      <a:pt x="152" y="0"/>
                    </a:lnTo>
                    <a:lnTo>
                      <a:pt x="76" y="30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22" name="Freeform 337">
                <a:extLst>
                  <a:ext uri="{FF2B5EF4-FFF2-40B4-BE49-F238E27FC236}">
                    <a16:creationId xmlns:a16="http://schemas.microsoft.com/office/drawing/2014/main" id="{7D07D2ED-76C0-40CD-ABD4-BAB67F334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" y="4863"/>
                <a:ext cx="76" cy="302"/>
              </a:xfrm>
              <a:custGeom>
                <a:avLst/>
                <a:gdLst>
                  <a:gd name="T0" fmla="*/ 76 w 76"/>
                  <a:gd name="T1" fmla="*/ 0 h 302"/>
                  <a:gd name="T2" fmla="*/ 0 w 76"/>
                  <a:gd name="T3" fmla="*/ 302 h 302"/>
                  <a:gd name="T4" fmla="*/ 38 w 76"/>
                  <a:gd name="T5" fmla="*/ 0 h 302"/>
                  <a:gd name="T6" fmla="*/ 76 w 76"/>
                  <a:gd name="T7" fmla="*/ 0 h 3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302"/>
                  <a:gd name="T14" fmla="*/ 76 w 76"/>
                  <a:gd name="T15" fmla="*/ 302 h 3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302">
                    <a:moveTo>
                      <a:pt x="76" y="0"/>
                    </a:moveTo>
                    <a:lnTo>
                      <a:pt x="0" y="302"/>
                    </a:lnTo>
                    <a:lnTo>
                      <a:pt x="38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8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23" name="Freeform 338">
                <a:extLst>
                  <a:ext uri="{FF2B5EF4-FFF2-40B4-BE49-F238E27FC236}">
                    <a16:creationId xmlns:a16="http://schemas.microsoft.com/office/drawing/2014/main" id="{2367A13C-D7CF-4B91-BF86-6A9321611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" y="1569"/>
                <a:ext cx="57" cy="265"/>
              </a:xfrm>
              <a:custGeom>
                <a:avLst/>
                <a:gdLst>
                  <a:gd name="T0" fmla="*/ 2864 w 24"/>
                  <a:gd name="T1" fmla="*/ 0 h 112"/>
                  <a:gd name="T2" fmla="*/ 0 w 24"/>
                  <a:gd name="T3" fmla="*/ 2820 h 112"/>
                  <a:gd name="T4" fmla="*/ 0 w 24"/>
                  <a:gd name="T5" fmla="*/ 19655 h 112"/>
                  <a:gd name="T6" fmla="*/ 4299 w 24"/>
                  <a:gd name="T7" fmla="*/ 19655 h 112"/>
                  <a:gd name="T8" fmla="*/ 4299 w 24"/>
                  <a:gd name="T9" fmla="*/ 0 h 112"/>
                  <a:gd name="T10" fmla="*/ 2864 w 24"/>
                  <a:gd name="T11" fmla="*/ 0 h 1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12"/>
                  <a:gd name="T20" fmla="*/ 24 w 24"/>
                  <a:gd name="T21" fmla="*/ 112 h 1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1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24" name="Rectangle 339">
                <a:extLst>
                  <a:ext uri="{FF2B5EF4-FFF2-40B4-BE49-F238E27FC236}">
                    <a16:creationId xmlns:a16="http://schemas.microsoft.com/office/drawing/2014/main" id="{16F0E2FA-3563-4169-ADD5-FC9A21B46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37" y="1834"/>
                <a:ext cx="57" cy="3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en-US"/>
              </a:p>
            </p:txBody>
          </p:sp>
          <p:sp>
            <p:nvSpPr>
              <p:cNvPr id="101425" name="Freeform 340">
                <a:extLst>
                  <a:ext uri="{FF2B5EF4-FFF2-40B4-BE49-F238E27FC236}">
                    <a16:creationId xmlns:a16="http://schemas.microsoft.com/office/drawing/2014/main" id="{D3029620-9DF6-467E-BBC9-D2E121078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" y="2137"/>
                <a:ext cx="57" cy="2423"/>
              </a:xfrm>
              <a:custGeom>
                <a:avLst/>
                <a:gdLst>
                  <a:gd name="T0" fmla="*/ 57 w 57"/>
                  <a:gd name="T1" fmla="*/ 2423 h 2423"/>
                  <a:gd name="T2" fmla="*/ 57 w 57"/>
                  <a:gd name="T3" fmla="*/ 0 h 2423"/>
                  <a:gd name="T4" fmla="*/ 0 w 57"/>
                  <a:gd name="T5" fmla="*/ 0 h 2423"/>
                  <a:gd name="T6" fmla="*/ 0 w 57"/>
                  <a:gd name="T7" fmla="*/ 2423 h 2423"/>
                  <a:gd name="T8" fmla="*/ 57 w 57"/>
                  <a:gd name="T9" fmla="*/ 2423 h 2423"/>
                  <a:gd name="T10" fmla="*/ 57 w 57"/>
                  <a:gd name="T11" fmla="*/ 2423 h 24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7"/>
                  <a:gd name="T19" fmla="*/ 0 h 2423"/>
                  <a:gd name="T20" fmla="*/ 57 w 57"/>
                  <a:gd name="T21" fmla="*/ 2423 h 24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7" h="2423">
                    <a:moveTo>
                      <a:pt x="57" y="2423"/>
                    </a:moveTo>
                    <a:lnTo>
                      <a:pt x="57" y="0"/>
                    </a:lnTo>
                    <a:lnTo>
                      <a:pt x="0" y="0"/>
                    </a:lnTo>
                    <a:lnTo>
                      <a:pt x="0" y="2423"/>
                    </a:lnTo>
                    <a:lnTo>
                      <a:pt x="57" y="2423"/>
                    </a:lnTo>
                    <a:close/>
                  </a:path>
                </a:pathLst>
              </a:custGeom>
              <a:solidFill>
                <a:srgbClr val="FFB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26" name="Freeform 341">
                <a:extLst>
                  <a:ext uri="{FF2B5EF4-FFF2-40B4-BE49-F238E27FC236}">
                    <a16:creationId xmlns:a16="http://schemas.microsoft.com/office/drawing/2014/main" id="{45F9443B-30B0-43BA-A2A3-7337CC996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7" y="4560"/>
                <a:ext cx="86" cy="303"/>
              </a:xfrm>
              <a:custGeom>
                <a:avLst/>
                <a:gdLst>
                  <a:gd name="T0" fmla="*/ 86 w 86"/>
                  <a:gd name="T1" fmla="*/ 303 h 303"/>
                  <a:gd name="T2" fmla="*/ 57 w 86"/>
                  <a:gd name="T3" fmla="*/ 0 h 303"/>
                  <a:gd name="T4" fmla="*/ 0 w 86"/>
                  <a:gd name="T5" fmla="*/ 0 h 303"/>
                  <a:gd name="T6" fmla="*/ 57 w 86"/>
                  <a:gd name="T7" fmla="*/ 303 h 303"/>
                  <a:gd name="T8" fmla="*/ 86 w 86"/>
                  <a:gd name="T9" fmla="*/ 303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303"/>
                  <a:gd name="T17" fmla="*/ 86 w 86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303">
                    <a:moveTo>
                      <a:pt x="86" y="303"/>
                    </a:moveTo>
                    <a:lnTo>
                      <a:pt x="57" y="0"/>
                    </a:lnTo>
                    <a:lnTo>
                      <a:pt x="0" y="0"/>
                    </a:lnTo>
                    <a:lnTo>
                      <a:pt x="57" y="303"/>
                    </a:lnTo>
                    <a:lnTo>
                      <a:pt x="86" y="30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27" name="Freeform 342">
                <a:extLst>
                  <a:ext uri="{FF2B5EF4-FFF2-40B4-BE49-F238E27FC236}">
                    <a16:creationId xmlns:a16="http://schemas.microsoft.com/office/drawing/2014/main" id="{60B29360-7665-4021-8FD5-0DF3E6E8D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" y="4863"/>
                <a:ext cx="57" cy="302"/>
              </a:xfrm>
              <a:custGeom>
                <a:avLst/>
                <a:gdLst>
                  <a:gd name="T0" fmla="*/ 57 w 57"/>
                  <a:gd name="T1" fmla="*/ 302 h 302"/>
                  <a:gd name="T2" fmla="*/ 57 w 57"/>
                  <a:gd name="T3" fmla="*/ 302 h 302"/>
                  <a:gd name="T4" fmla="*/ 29 w 57"/>
                  <a:gd name="T5" fmla="*/ 0 h 302"/>
                  <a:gd name="T6" fmla="*/ 0 w 57"/>
                  <a:gd name="T7" fmla="*/ 0 h 302"/>
                  <a:gd name="T8" fmla="*/ 57 w 57"/>
                  <a:gd name="T9" fmla="*/ 302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02"/>
                  <a:gd name="T17" fmla="*/ 57 w 57"/>
                  <a:gd name="T18" fmla="*/ 302 h 3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02">
                    <a:moveTo>
                      <a:pt x="57" y="302"/>
                    </a:moveTo>
                    <a:lnTo>
                      <a:pt x="57" y="302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57" y="302"/>
                    </a:lnTo>
                    <a:close/>
                  </a:path>
                </a:pathLst>
              </a:custGeom>
              <a:solidFill>
                <a:srgbClr val="24B3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ubtitle 1">
            <a:extLst>
              <a:ext uri="{FF2B5EF4-FFF2-40B4-BE49-F238E27FC236}">
                <a16:creationId xmlns:a16="http://schemas.microsoft.com/office/drawing/2014/main" id="{73EE2578-1DA5-4DD0-8E29-D21C0F3A8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75" y="769938"/>
            <a:ext cx="4956175" cy="746125"/>
          </a:xfrm>
        </p:spPr>
        <p:txBody>
          <a:bodyPr/>
          <a:lstStyle/>
          <a:p>
            <a:pPr eaLnBrk="1" hangingPunct="1"/>
            <a:r>
              <a:rPr lang="ru-RU" altLang="en-US" sz="6000" b="1"/>
              <a:t>Билимларни</a:t>
            </a:r>
            <a:r>
              <a:rPr lang="en-US" altLang="en-US" sz="6000" b="1"/>
              <a:t> </a:t>
            </a:r>
            <a:r>
              <a:rPr lang="ru-RU" altLang="en-US" sz="6000" b="1"/>
              <a:t>т</a:t>
            </a:r>
            <a:r>
              <a:rPr lang="en-US" altLang="en-US" sz="6000" b="1"/>
              <a:t>e</a:t>
            </a:r>
            <a:r>
              <a:rPr lang="ru-RU" altLang="en-US" sz="6000" b="1"/>
              <a:t>кшириб</a:t>
            </a:r>
            <a:r>
              <a:rPr lang="en-US" altLang="en-US" sz="6000" b="1"/>
              <a:t> </a:t>
            </a:r>
            <a:r>
              <a:rPr lang="ru-RU" altLang="en-US" sz="6000" b="1"/>
              <a:t>кўриш</a:t>
            </a:r>
            <a:r>
              <a:rPr lang="en-US" altLang="en-US" sz="6000" b="1"/>
              <a:t>.</a:t>
            </a:r>
          </a:p>
        </p:txBody>
      </p:sp>
      <p:sp>
        <p:nvSpPr>
          <p:cNvPr id="102403" name="Title 1">
            <a:extLst>
              <a:ext uri="{FF2B5EF4-FFF2-40B4-BE49-F238E27FC236}">
                <a16:creationId xmlns:a16="http://schemas.microsoft.com/office/drawing/2014/main" id="{D67C0860-29FC-40DD-82FF-FA89404D0CCD}"/>
              </a:ext>
            </a:extLst>
          </p:cNvPr>
          <p:cNvSpPr txBox="1">
            <a:spLocks/>
          </p:cNvSpPr>
          <p:nvPr/>
        </p:nvSpPr>
        <p:spPr bwMode="auto">
          <a:xfrm>
            <a:off x="1427163" y="4887913"/>
            <a:ext cx="16414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ru-RU" altLang="en-US" sz="7800" b="1">
              <a:solidFill>
                <a:srgbClr val="1BD7D3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043B-B316-4E30-9F15-B51E71ED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>
                <a:latin typeface="+mn-lt"/>
              </a:rPr>
              <a:t>Наз</a:t>
            </a:r>
            <a:r>
              <a:rPr lang="en-US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рат</a:t>
            </a:r>
            <a:r>
              <a:rPr lang="en-US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сав</a:t>
            </a:r>
            <a:r>
              <a:rPr lang="en-US" dirty="0">
                <a:latin typeface="+mn-lt"/>
              </a:rPr>
              <a:t>o</a:t>
            </a:r>
            <a:r>
              <a:rPr lang="ru-RU" dirty="0" err="1">
                <a:latin typeface="+mn-lt"/>
              </a:rPr>
              <a:t>ллари</a:t>
            </a:r>
            <a:r>
              <a:rPr lang="en-US" dirty="0">
                <a:latin typeface="+mn-lt"/>
              </a:rPr>
              <a:t>:</a:t>
            </a:r>
          </a:p>
        </p:txBody>
      </p:sp>
      <p:sp>
        <p:nvSpPr>
          <p:cNvPr id="103427" name="object 12">
            <a:extLst>
              <a:ext uri="{FF2B5EF4-FFF2-40B4-BE49-F238E27FC236}">
                <a16:creationId xmlns:a16="http://schemas.microsoft.com/office/drawing/2014/main" id="{3039B01C-D815-4F9C-9602-78E55862433B}"/>
              </a:ext>
            </a:extLst>
          </p:cNvPr>
          <p:cNvSpPr>
            <a:spLocks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2037088 w 381000"/>
              <a:gd name="T1" fmla="*/ 0 h 379730"/>
              <a:gd name="T2" fmla="*/ 1570179 w 381000"/>
              <a:gd name="T3" fmla="*/ 53310 h 379730"/>
              <a:gd name="T4" fmla="*/ 1141471 w 381000"/>
              <a:gd name="T5" fmla="*/ 205191 h 379730"/>
              <a:gd name="T6" fmla="*/ 763227 w 381000"/>
              <a:gd name="T7" fmla="*/ 443501 h 379730"/>
              <a:gd name="T8" fmla="*/ 447696 w 381000"/>
              <a:gd name="T9" fmla="*/ 756114 h 379730"/>
              <a:gd name="T10" fmla="*/ 207152 w 381000"/>
              <a:gd name="T11" fmla="*/ 1130923 h 379730"/>
              <a:gd name="T12" fmla="*/ 53829 w 381000"/>
              <a:gd name="T13" fmla="*/ 1555780 h 379730"/>
              <a:gd name="T14" fmla="*/ 0 w 381000"/>
              <a:gd name="T15" fmla="*/ 2018564 h 379730"/>
              <a:gd name="T16" fmla="*/ 53829 w 381000"/>
              <a:gd name="T17" fmla="*/ 2481354 h 379730"/>
              <a:gd name="T18" fmla="*/ 207152 w 381000"/>
              <a:gd name="T19" fmla="*/ 2906219 h 379730"/>
              <a:gd name="T20" fmla="*/ 447696 w 381000"/>
              <a:gd name="T21" fmla="*/ 3281020 h 379730"/>
              <a:gd name="T22" fmla="*/ 763227 w 381000"/>
              <a:gd name="T23" fmla="*/ 3593640 h 379730"/>
              <a:gd name="T24" fmla="*/ 1141471 w 381000"/>
              <a:gd name="T25" fmla="*/ 3831949 h 379730"/>
              <a:gd name="T26" fmla="*/ 1570179 w 381000"/>
              <a:gd name="T27" fmla="*/ 3983828 h 379730"/>
              <a:gd name="T28" fmla="*/ 2037088 w 381000"/>
              <a:gd name="T29" fmla="*/ 4037134 h 379730"/>
              <a:gd name="T30" fmla="*/ 2503978 w 381000"/>
              <a:gd name="T31" fmla="*/ 3983828 h 379730"/>
              <a:gd name="T32" fmla="*/ 2932686 w 381000"/>
              <a:gd name="T33" fmla="*/ 3831949 h 379730"/>
              <a:gd name="T34" fmla="*/ 3310928 w 381000"/>
              <a:gd name="T35" fmla="*/ 3593640 h 379730"/>
              <a:gd name="T36" fmla="*/ 3626462 w 381000"/>
              <a:gd name="T37" fmla="*/ 3281020 h 379730"/>
              <a:gd name="T38" fmla="*/ 3867006 w 381000"/>
              <a:gd name="T39" fmla="*/ 2906219 h 379730"/>
              <a:gd name="T40" fmla="*/ 4020327 w 381000"/>
              <a:gd name="T41" fmla="*/ 2481354 h 379730"/>
              <a:gd name="T42" fmla="*/ 4074168 w 381000"/>
              <a:gd name="T43" fmla="*/ 2018564 h 379730"/>
              <a:gd name="T44" fmla="*/ 4020327 w 381000"/>
              <a:gd name="T45" fmla="*/ 1555780 h 379730"/>
              <a:gd name="T46" fmla="*/ 3867006 w 381000"/>
              <a:gd name="T47" fmla="*/ 1130923 h 379730"/>
              <a:gd name="T48" fmla="*/ 3626462 w 381000"/>
              <a:gd name="T49" fmla="*/ 756114 h 379730"/>
              <a:gd name="T50" fmla="*/ 3310928 w 381000"/>
              <a:gd name="T51" fmla="*/ 443501 h 379730"/>
              <a:gd name="T52" fmla="*/ 2932686 w 381000"/>
              <a:gd name="T53" fmla="*/ 205191 h 379730"/>
              <a:gd name="T54" fmla="*/ 2503978 w 381000"/>
              <a:gd name="T55" fmla="*/ 53310 h 379730"/>
              <a:gd name="T56" fmla="*/ 2037088 w 381000"/>
              <a:gd name="T57" fmla="*/ 0 h 3797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1000"/>
              <a:gd name="T88" fmla="*/ 0 h 379730"/>
              <a:gd name="T89" fmla="*/ 381000 w 381000"/>
              <a:gd name="T90" fmla="*/ 379730 h 3797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3428" name="Rectangle 5">
            <a:extLst>
              <a:ext uri="{FF2B5EF4-FFF2-40B4-BE49-F238E27FC236}">
                <a16:creationId xmlns:a16="http://schemas.microsoft.com/office/drawing/2014/main" id="{A51C0961-E338-4AC1-9742-BB0EDA1E9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28955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Ҳуқуқ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нима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лларда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ҳуқуқ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билан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с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лмаслиги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дамларга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нима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учун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рак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Ижтим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м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ўртасидаги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фарқ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нима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Камида</a:t>
            </a:r>
            <a:r>
              <a:rPr lang="tr-TR" altLang="en-US" sz="1400" b="1">
                <a:solidFill>
                  <a:srgbClr val="3A07DF"/>
                </a:solidFill>
              </a:rPr>
              <a:t> 4 </a:t>
            </a:r>
            <a:r>
              <a:rPr lang="ru-RU" altLang="en-US" sz="1400" b="1">
                <a:solidFill>
                  <a:srgbClr val="3A07DF"/>
                </a:solidFill>
              </a:rPr>
              <a:t>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гуруҳни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мланг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гуруҳ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тушунчасининг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мазмунини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чинг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Манфаатлар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тўқнашуви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нима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Мис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лтиринг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нима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Нима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учун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давлат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рганлари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ташкил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тларининг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флиги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зарур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Давлат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рганлари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ташкил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тлари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нидан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ралик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а</a:t>
            </a:r>
            <a:r>
              <a:rPr lang="tr-TR" altLang="en-US" sz="1400" b="1">
                <a:solidFill>
                  <a:srgbClr val="3A07DF"/>
                </a:solidFill>
              </a:rPr>
              <a:t>x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тни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қилишнинг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сий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ч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кл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вларини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айтинг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en-US" altLang="en-US" sz="1400" b="1">
              <a:solidFill>
                <a:srgbClr val="3A07DF"/>
              </a:solidFill>
            </a:endParaRPr>
          </a:p>
          <a:p>
            <a:pPr eaLnBrk="1" hangingPunct="1"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ru-RU" altLang="en-US" sz="1400" b="1">
                <a:solidFill>
                  <a:srgbClr val="3A07DF"/>
                </a:solidFill>
              </a:rPr>
              <a:t>Ўз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ҳаётингиздан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фликка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раликка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ид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мис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лтиринг</a:t>
            </a:r>
            <a:r>
              <a:rPr lang="tr-TR" altLang="en-US" sz="1400" b="1">
                <a:solidFill>
                  <a:srgbClr val="3A07DF"/>
                </a:solidFill>
              </a:rPr>
              <a:t> (</a:t>
            </a:r>
            <a:r>
              <a:rPr lang="ru-RU" altLang="en-US" sz="1400" b="1">
                <a:solidFill>
                  <a:srgbClr val="3A07DF"/>
                </a:solidFill>
              </a:rPr>
              <a:t>дарс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дав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мида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кўрсатиб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ўтилган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вазиятлардан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ташқари</a:t>
            </a:r>
            <a:r>
              <a:rPr lang="tr-TR" altLang="en-US" sz="1400" b="1">
                <a:solidFill>
                  <a:srgbClr val="3A07DF"/>
                </a:solidFill>
              </a:rPr>
              <a:t>).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766EC30E-0099-47F5-B8BB-5661999FAD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8" name="Freeform 776">
              <a:extLst>
                <a:ext uri="{FF2B5EF4-FFF2-40B4-BE49-F238E27FC236}">
                  <a16:creationId xmlns:a16="http://schemas.microsoft.com/office/drawing/2014/main" id="{CA6C5A75-AAEE-44E3-B13B-3860379BE3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9" name="Freeform 777">
              <a:extLst>
                <a:ext uri="{FF2B5EF4-FFF2-40B4-BE49-F238E27FC236}">
                  <a16:creationId xmlns:a16="http://schemas.microsoft.com/office/drawing/2014/main" id="{689042E5-2529-4F52-900E-5A1D61E6D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0" name="Freeform 778">
              <a:extLst>
                <a:ext uri="{FF2B5EF4-FFF2-40B4-BE49-F238E27FC236}">
                  <a16:creationId xmlns:a16="http://schemas.microsoft.com/office/drawing/2014/main" id="{D0A541BF-1FA0-4FCC-94E5-4F4C14A4A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1" name="Freeform 779">
              <a:extLst>
                <a:ext uri="{FF2B5EF4-FFF2-40B4-BE49-F238E27FC236}">
                  <a16:creationId xmlns:a16="http://schemas.microsoft.com/office/drawing/2014/main" id="{EA32C3C2-4876-48ED-B150-80DC50A497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2" name="Freeform 780">
              <a:extLst>
                <a:ext uri="{FF2B5EF4-FFF2-40B4-BE49-F238E27FC236}">
                  <a16:creationId xmlns:a16="http://schemas.microsoft.com/office/drawing/2014/main" id="{F282A4FB-A96F-480E-B030-03FB837633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781">
              <a:extLst>
                <a:ext uri="{FF2B5EF4-FFF2-40B4-BE49-F238E27FC236}">
                  <a16:creationId xmlns:a16="http://schemas.microsoft.com/office/drawing/2014/main" id="{056A226E-4497-4104-BC3B-23699DDD7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21B9-63EA-467D-AE89-ED9E5F46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устув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рлиги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E3136B2-2E19-4E36-B4A4-8CC8B563A2DD}"/>
              </a:ext>
            </a:extLst>
          </p:cNvPr>
          <p:cNvSpPr/>
          <p:nvPr/>
        </p:nvSpPr>
        <p:spPr>
          <a:xfrm>
            <a:off x="0" y="1282700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942" name="TextBox 15">
            <a:extLst>
              <a:ext uri="{FF2B5EF4-FFF2-40B4-BE49-F238E27FC236}">
                <a16:creationId xmlns:a16="http://schemas.microsoft.com/office/drawing/2014/main" id="{78788B93-21C4-4D7E-A5A9-980EFB0A8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481138"/>
            <a:ext cx="66198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b="1">
                <a:solidFill>
                  <a:schemeClr val="bg1"/>
                </a:solidFill>
              </a:rPr>
              <a:t>Ҳуқуқ</a:t>
            </a: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ва</a:t>
            </a: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қ</a:t>
            </a:r>
            <a:r>
              <a:rPr lang="en-US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нунлар</a:t>
            </a:r>
            <a:r>
              <a:rPr lang="tr-TR" altLang="en-US" b="1">
                <a:solidFill>
                  <a:schemeClr val="bg1"/>
                </a:solidFill>
              </a:rPr>
              <a:t> - </a:t>
            </a:r>
            <a:r>
              <a:rPr lang="ru-RU" altLang="en-US" b="1">
                <a:solidFill>
                  <a:schemeClr val="bg1"/>
                </a:solidFill>
              </a:rPr>
              <a:t>давлат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т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м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нидан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ўрнатилган</a:t>
            </a:r>
            <a:r>
              <a:rPr lang="tr-TR" altLang="en-US" b="1">
                <a:solidFill>
                  <a:schemeClr val="bg1"/>
                </a:solidFill>
              </a:rPr>
              <a:t>, </a:t>
            </a:r>
            <a:r>
              <a:rPr lang="ru-RU" altLang="en-US" b="1">
                <a:solidFill>
                  <a:schemeClr val="bg1"/>
                </a:solidFill>
              </a:rPr>
              <a:t>давлатнинг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ҳуқуқни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муҳ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фаза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қилиш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тизими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т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м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нидан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қўллаб</a:t>
            </a:r>
            <a:r>
              <a:rPr lang="tr-TR" altLang="en-US" b="1">
                <a:solidFill>
                  <a:schemeClr val="bg1"/>
                </a:solidFill>
              </a:rPr>
              <a:t>-</a:t>
            </a:r>
            <a:r>
              <a:rPr lang="ru-RU" altLang="en-US" b="1">
                <a:solidFill>
                  <a:schemeClr val="bg1"/>
                </a:solidFill>
              </a:rPr>
              <a:t>қувватланадиган</a:t>
            </a:r>
            <a:r>
              <a:rPr lang="tr-TR" altLang="en-US" b="1">
                <a:solidFill>
                  <a:schemeClr val="bg1"/>
                </a:solidFill>
              </a:rPr>
              <a:t> / </a:t>
            </a:r>
            <a:r>
              <a:rPr lang="ru-RU" altLang="en-US" b="1">
                <a:solidFill>
                  <a:schemeClr val="bg1"/>
                </a:solidFill>
              </a:rPr>
              <a:t>ижр</a:t>
            </a:r>
            <a:r>
              <a:rPr lang="tr-TR" altLang="en-US" b="1">
                <a:solidFill>
                  <a:schemeClr val="bg1"/>
                </a:solidFill>
              </a:rPr>
              <a:t>o </a:t>
            </a:r>
            <a:r>
              <a:rPr lang="ru-RU" altLang="en-US" b="1">
                <a:solidFill>
                  <a:schemeClr val="bg1"/>
                </a:solidFill>
              </a:rPr>
              <a:t>аппаратига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uz-Cyrl-UZ" altLang="en-US" b="1">
                <a:solidFill>
                  <a:schemeClr val="bg1"/>
                </a:solidFill>
              </a:rPr>
              <a:t>э</a:t>
            </a:r>
            <a:r>
              <a:rPr lang="ru-RU" altLang="en-US" b="1">
                <a:solidFill>
                  <a:schemeClr val="bg1"/>
                </a:solidFill>
              </a:rPr>
              <a:t>га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бўлган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н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рмалар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тизимидир</a:t>
            </a:r>
            <a:r>
              <a:rPr lang="tr-TR" altLang="en-US" b="1">
                <a:solidFill>
                  <a:schemeClr val="bg1"/>
                </a:solidFill>
              </a:rPr>
              <a:t>.</a:t>
            </a:r>
            <a:endParaRPr lang="ru-RU" altLang="en-US" b="1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B34C5C9-B196-4B4F-BFA6-D11BA09C6066}"/>
              </a:ext>
            </a:extLst>
          </p:cNvPr>
          <p:cNvSpPr/>
          <p:nvPr/>
        </p:nvSpPr>
        <p:spPr>
          <a:xfrm>
            <a:off x="0" y="3314700"/>
            <a:ext cx="7527925" cy="1695450"/>
          </a:xfrm>
          <a:custGeom>
            <a:avLst/>
            <a:gdLst>
              <a:gd name="connsiteX0" fmla="*/ 0 w 7198243"/>
              <a:gd name="connsiteY0" fmla="*/ 0 h 1696010"/>
              <a:gd name="connsiteX1" fmla="*/ 848006 w 7198243"/>
              <a:gd name="connsiteY1" fmla="*/ 0 h 1696010"/>
              <a:gd name="connsiteX2" fmla="*/ 925032 w 7198243"/>
              <a:gd name="connsiteY2" fmla="*/ 0 h 1696010"/>
              <a:gd name="connsiteX3" fmla="*/ 6350238 w 7198243"/>
              <a:gd name="connsiteY3" fmla="*/ 0 h 1696010"/>
              <a:gd name="connsiteX4" fmla="*/ 7198243 w 7198243"/>
              <a:gd name="connsiteY4" fmla="*/ 848005 h 1696010"/>
              <a:gd name="connsiteX5" fmla="*/ 6350238 w 7198243"/>
              <a:gd name="connsiteY5" fmla="*/ 1696010 h 1696010"/>
              <a:gd name="connsiteX6" fmla="*/ 925032 w 7198243"/>
              <a:gd name="connsiteY6" fmla="*/ 1696010 h 1696010"/>
              <a:gd name="connsiteX7" fmla="*/ 848006 w 7198243"/>
              <a:gd name="connsiteY7" fmla="*/ 1696010 h 1696010"/>
              <a:gd name="connsiteX8" fmla="*/ 0 w 7198243"/>
              <a:gd name="connsiteY8" fmla="*/ 1696010 h 169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3" h="1696010">
                <a:moveTo>
                  <a:pt x="0" y="0"/>
                </a:moveTo>
                <a:lnTo>
                  <a:pt x="848006" y="0"/>
                </a:lnTo>
                <a:lnTo>
                  <a:pt x="925032" y="0"/>
                </a:lnTo>
                <a:lnTo>
                  <a:pt x="6350238" y="0"/>
                </a:lnTo>
                <a:cubicBezTo>
                  <a:pt x="6818578" y="0"/>
                  <a:pt x="7198243" y="379665"/>
                  <a:pt x="7198243" y="848005"/>
                </a:cubicBezTo>
                <a:cubicBezTo>
                  <a:pt x="7198243" y="1316345"/>
                  <a:pt x="6818578" y="1696010"/>
                  <a:pt x="6350238" y="1696010"/>
                </a:cubicBezTo>
                <a:lnTo>
                  <a:pt x="925032" y="1696010"/>
                </a:lnTo>
                <a:lnTo>
                  <a:pt x="848006" y="1696010"/>
                </a:lnTo>
                <a:lnTo>
                  <a:pt x="0" y="1696010"/>
                </a:lnTo>
                <a:close/>
              </a:path>
            </a:pathLst>
          </a:custGeom>
          <a:gradFill>
            <a:gsLst>
              <a:gs pos="0">
                <a:srgbClr val="1FD7D4"/>
              </a:gs>
              <a:gs pos="100000">
                <a:srgbClr val="9190F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944" name="TextBox 20">
            <a:extLst>
              <a:ext uri="{FF2B5EF4-FFF2-40B4-BE49-F238E27FC236}">
                <a16:creationId xmlns:a16="http://schemas.microsoft.com/office/drawing/2014/main" id="{83CD1EBE-30A1-4C87-88FC-6F73D470C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13138"/>
            <a:ext cx="66198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610" tIns="54610" rIns="54610" bIns="5461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altLang="en-US" b="1">
                <a:solidFill>
                  <a:schemeClr val="bg1"/>
                </a:solidFill>
              </a:rPr>
              <a:t>Ҳуқуқ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ва</a:t>
            </a: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қ</a:t>
            </a:r>
            <a:r>
              <a:rPr lang="en-US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нунлар</a:t>
            </a:r>
            <a:r>
              <a:rPr lang="en-US" altLang="en-US" b="1">
                <a:solidFill>
                  <a:schemeClr val="bg1"/>
                </a:solidFill>
              </a:rPr>
              <a:t> </a:t>
            </a:r>
            <a:r>
              <a:rPr lang="tr-TR" altLang="en-US" b="1">
                <a:solidFill>
                  <a:schemeClr val="bg1"/>
                </a:solidFill>
              </a:rPr>
              <a:t>- </a:t>
            </a:r>
            <a:r>
              <a:rPr lang="ru-RU" altLang="en-US" b="1">
                <a:solidFill>
                  <a:schemeClr val="bg1"/>
                </a:solidFill>
              </a:rPr>
              <a:t>бу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давлат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т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м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нидан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ўрнатиладиган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ва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қ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нунларда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шакллантириладиган</a:t>
            </a:r>
            <a:r>
              <a:rPr lang="tr-TR" altLang="en-US" b="1">
                <a:solidFill>
                  <a:schemeClr val="bg1"/>
                </a:solidFill>
              </a:rPr>
              <a:t> x</a:t>
            </a:r>
            <a:r>
              <a:rPr lang="ru-RU" altLang="en-US" b="1">
                <a:solidFill>
                  <a:schemeClr val="bg1"/>
                </a:solidFill>
              </a:rPr>
              <a:t>улқ</a:t>
            </a:r>
            <a:r>
              <a:rPr lang="tr-TR" altLang="en-US" b="1">
                <a:solidFill>
                  <a:schemeClr val="bg1"/>
                </a:solidFill>
              </a:rPr>
              <a:t>-</a:t>
            </a:r>
            <a:r>
              <a:rPr lang="ru-RU" altLang="en-US" b="1">
                <a:solidFill>
                  <a:schemeClr val="bg1"/>
                </a:solidFill>
              </a:rPr>
              <a:t>атв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р</a:t>
            </a:r>
            <a:r>
              <a:rPr lang="tr-TR" altLang="en-US" b="1">
                <a:solidFill>
                  <a:schemeClr val="bg1"/>
                </a:solidFill>
              </a:rPr>
              <a:t> </a:t>
            </a:r>
            <a:r>
              <a:rPr lang="ru-RU" altLang="en-US" b="1">
                <a:solidFill>
                  <a:schemeClr val="bg1"/>
                </a:solidFill>
              </a:rPr>
              <a:t>қ</a:t>
            </a:r>
            <a:r>
              <a:rPr lang="tr-TR" altLang="en-US" b="1">
                <a:solidFill>
                  <a:schemeClr val="bg1"/>
                </a:solidFill>
              </a:rPr>
              <a:t>o</a:t>
            </a:r>
            <a:r>
              <a:rPr lang="ru-RU" altLang="en-US" b="1">
                <a:solidFill>
                  <a:schemeClr val="bg1"/>
                </a:solidFill>
              </a:rPr>
              <a:t>идаларидир</a:t>
            </a:r>
            <a:r>
              <a:rPr lang="tr-TR" altLang="en-US" b="1">
                <a:solidFill>
                  <a:schemeClr val="bg1"/>
                </a:solidFill>
              </a:rPr>
              <a:t>.</a:t>
            </a:r>
            <a:endParaRPr lang="ru-RU" altLang="en-US" b="1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0C4B57-263D-6524-65B9-2E39A8D1DFFF}"/>
              </a:ext>
            </a:extLst>
          </p:cNvPr>
          <p:cNvGrpSpPr/>
          <p:nvPr/>
        </p:nvGrpSpPr>
        <p:grpSpPr>
          <a:xfrm>
            <a:off x="7535863" y="1089353"/>
            <a:ext cx="4427537" cy="5251450"/>
            <a:chOff x="7662863" y="574675"/>
            <a:chExt cx="4427537" cy="5251450"/>
          </a:xfrm>
        </p:grpSpPr>
        <p:sp>
          <p:nvSpPr>
            <p:cNvPr id="39939" name="Freeform 188">
              <a:extLst>
                <a:ext uri="{FF2B5EF4-FFF2-40B4-BE49-F238E27FC236}">
                  <a16:creationId xmlns:a16="http://schemas.microsoft.com/office/drawing/2014/main" id="{4E7BD364-DD8F-43E5-B49D-11D4D06B9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2863" y="574675"/>
              <a:ext cx="4427537" cy="5251450"/>
            </a:xfrm>
            <a:custGeom>
              <a:avLst/>
              <a:gdLst>
                <a:gd name="T0" fmla="*/ 2147483647 w 2787"/>
                <a:gd name="T1" fmla="*/ 2147483647 h 3306"/>
                <a:gd name="T2" fmla="*/ 2147483647 w 2787"/>
                <a:gd name="T3" fmla="*/ 2147483647 h 3306"/>
                <a:gd name="T4" fmla="*/ 2147483647 w 2787"/>
                <a:gd name="T5" fmla="*/ 2147483647 h 3306"/>
                <a:gd name="T6" fmla="*/ 2147483647 w 2787"/>
                <a:gd name="T7" fmla="*/ 2147483647 h 3306"/>
                <a:gd name="T8" fmla="*/ 2147483647 w 2787"/>
                <a:gd name="T9" fmla="*/ 2147483647 h 3306"/>
                <a:gd name="T10" fmla="*/ 2147483647 w 2787"/>
                <a:gd name="T11" fmla="*/ 2147483647 h 3306"/>
                <a:gd name="T12" fmla="*/ 2147483647 w 2787"/>
                <a:gd name="T13" fmla="*/ 2147483647 h 3306"/>
                <a:gd name="T14" fmla="*/ 2147483647 w 2787"/>
                <a:gd name="T15" fmla="*/ 2147483647 h 3306"/>
                <a:gd name="T16" fmla="*/ 2147483647 w 2787"/>
                <a:gd name="T17" fmla="*/ 2147483647 h 3306"/>
                <a:gd name="T18" fmla="*/ 2147483647 w 2787"/>
                <a:gd name="T19" fmla="*/ 2147483647 h 3306"/>
                <a:gd name="T20" fmla="*/ 2147483647 w 2787"/>
                <a:gd name="T21" fmla="*/ 2147483647 h 3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87"/>
                <a:gd name="T34" fmla="*/ 0 h 3306"/>
                <a:gd name="T35" fmla="*/ 2787 w 2787"/>
                <a:gd name="T36" fmla="*/ 3306 h 3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87" h="3306">
                  <a:moveTo>
                    <a:pt x="247" y="2248"/>
                  </a:moveTo>
                  <a:cubicBezTo>
                    <a:pt x="402" y="2428"/>
                    <a:pt x="540" y="2381"/>
                    <a:pt x="720" y="2634"/>
                  </a:cubicBezTo>
                  <a:cubicBezTo>
                    <a:pt x="864" y="2836"/>
                    <a:pt x="826" y="2935"/>
                    <a:pt x="981" y="3083"/>
                  </a:cubicBezTo>
                  <a:cubicBezTo>
                    <a:pt x="1162" y="3255"/>
                    <a:pt x="1378" y="3277"/>
                    <a:pt x="1439" y="3281"/>
                  </a:cubicBezTo>
                  <a:cubicBezTo>
                    <a:pt x="1735" y="3306"/>
                    <a:pt x="1922" y="3144"/>
                    <a:pt x="2035" y="2996"/>
                  </a:cubicBezTo>
                  <a:cubicBezTo>
                    <a:pt x="2463" y="2437"/>
                    <a:pt x="2667" y="1811"/>
                    <a:pt x="2748" y="1173"/>
                  </a:cubicBezTo>
                  <a:cubicBezTo>
                    <a:pt x="2775" y="966"/>
                    <a:pt x="2787" y="750"/>
                    <a:pt x="2663" y="541"/>
                  </a:cubicBezTo>
                  <a:cubicBezTo>
                    <a:pt x="2540" y="332"/>
                    <a:pt x="2250" y="130"/>
                    <a:pt x="1888" y="75"/>
                  </a:cubicBezTo>
                  <a:cubicBezTo>
                    <a:pt x="1397" y="0"/>
                    <a:pt x="1008" y="211"/>
                    <a:pt x="860" y="297"/>
                  </a:cubicBezTo>
                  <a:cubicBezTo>
                    <a:pt x="636" y="428"/>
                    <a:pt x="297" y="626"/>
                    <a:pt x="136" y="1067"/>
                  </a:cubicBezTo>
                  <a:cubicBezTo>
                    <a:pt x="0" y="1441"/>
                    <a:pt x="3" y="1963"/>
                    <a:pt x="247" y="2248"/>
                  </a:cubicBez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0" name="Title 1">
              <a:extLst>
                <a:ext uri="{FF2B5EF4-FFF2-40B4-BE49-F238E27FC236}">
                  <a16:creationId xmlns:a16="http://schemas.microsoft.com/office/drawing/2014/main" id="{D95A2EA5-C63C-4125-BF19-4F671442E3F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85175" y="2238375"/>
              <a:ext cx="3363913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ru-RU" altLang="en-US" sz="2400" b="1">
                  <a:solidFill>
                    <a:schemeClr val="bg1"/>
                  </a:solidFill>
                </a:rPr>
                <a:t>Сизнинг</a:t>
              </a:r>
              <a:r>
                <a:rPr lang="en-US" altLang="en-US" sz="2400" b="1">
                  <a:solidFill>
                    <a:schemeClr val="bg1"/>
                  </a:solidFill>
                </a:rPr>
                <a:t> </a:t>
              </a:r>
              <a:r>
                <a:rPr lang="ru-RU" altLang="en-US" sz="2400" b="1">
                  <a:solidFill>
                    <a:schemeClr val="bg1"/>
                  </a:solidFill>
                </a:rPr>
                <a:t>қ</a:t>
              </a:r>
              <a:r>
                <a:rPr lang="en-US" altLang="en-US" sz="2400" b="1">
                  <a:solidFill>
                    <a:schemeClr val="bg1"/>
                  </a:solidFill>
                </a:rPr>
                <a:t>o</a:t>
              </a:r>
              <a:r>
                <a:rPr lang="ru-RU" altLang="en-US" sz="2400" b="1">
                  <a:solidFill>
                    <a:schemeClr val="bg1"/>
                  </a:solidFill>
                </a:rPr>
                <a:t>нун</a:t>
              </a:r>
              <a:r>
                <a:rPr lang="en-US" altLang="en-US" sz="2400" b="1">
                  <a:solidFill>
                    <a:schemeClr val="bg1"/>
                  </a:solidFill>
                </a:rPr>
                <a:t> </a:t>
              </a:r>
              <a:r>
                <a:rPr lang="ru-RU" altLang="en-US" sz="2400" b="1">
                  <a:solidFill>
                    <a:schemeClr val="bg1"/>
                  </a:solidFill>
                </a:rPr>
                <a:t>ва</a:t>
              </a:r>
              <a:r>
                <a:rPr lang="en-US" altLang="en-US" sz="2400" b="1">
                  <a:solidFill>
                    <a:schemeClr val="bg1"/>
                  </a:solidFill>
                </a:rPr>
                <a:t> </a:t>
              </a:r>
              <a:r>
                <a:rPr lang="ru-RU" altLang="en-US" sz="2400" b="1">
                  <a:solidFill>
                    <a:schemeClr val="bg1"/>
                  </a:solidFill>
                </a:rPr>
                <a:t>қ</a:t>
              </a:r>
              <a:r>
                <a:rPr lang="en-US" altLang="en-US" sz="2400" b="1">
                  <a:solidFill>
                    <a:schemeClr val="bg1"/>
                  </a:solidFill>
                </a:rPr>
                <a:t>o</a:t>
              </a:r>
              <a:r>
                <a:rPr lang="ru-RU" altLang="en-US" sz="2400" b="1">
                  <a:solidFill>
                    <a:schemeClr val="bg1"/>
                  </a:solidFill>
                </a:rPr>
                <a:t>идалар</a:t>
              </a:r>
              <a:r>
                <a:rPr lang="en-US" altLang="en-US" sz="2400" b="1">
                  <a:solidFill>
                    <a:schemeClr val="bg1"/>
                  </a:solidFill>
                </a:rPr>
                <a:t> </a:t>
              </a:r>
              <a:r>
                <a:rPr lang="ru-RU" altLang="en-US" sz="2400" b="1">
                  <a:solidFill>
                    <a:schemeClr val="bg1"/>
                  </a:solidFill>
                </a:rPr>
                <a:t>ҳақида</a:t>
              </a:r>
              <a:r>
                <a:rPr lang="en-US" altLang="en-US" sz="2400" b="1">
                  <a:solidFill>
                    <a:schemeClr val="bg1"/>
                  </a:solidFill>
                </a:rPr>
                <a:t> </a:t>
              </a:r>
              <a:r>
                <a:rPr lang="ru-RU" altLang="en-US" sz="2400" b="1">
                  <a:solidFill>
                    <a:schemeClr val="bg1"/>
                  </a:solidFill>
                </a:rPr>
                <a:t>фикрингиз</a:t>
              </a:r>
              <a:r>
                <a:rPr lang="en-US" altLang="en-US" sz="2400" b="1">
                  <a:solidFill>
                    <a:schemeClr val="bg1"/>
                  </a:solidFill>
                </a:rPr>
                <a:t> </a:t>
              </a:r>
              <a:r>
                <a:rPr lang="ru-RU" altLang="en-US" sz="2400" b="1">
                  <a:solidFill>
                    <a:schemeClr val="bg1"/>
                  </a:solidFill>
                </a:rPr>
                <a:t>қандай</a:t>
              </a:r>
              <a:r>
                <a:rPr lang="en-US" altLang="en-US" sz="2400" b="1">
                  <a:solidFill>
                    <a:schemeClr val="bg1"/>
                  </a:solidFill>
                </a:rPr>
                <a:t>?</a:t>
              </a:r>
              <a:endParaRPr lang="ru-RU" altLang="en-US" sz="2400" b="1">
                <a:solidFill>
                  <a:schemeClr val="bg1"/>
                </a:solidFill>
              </a:endParaRPr>
            </a:p>
          </p:txBody>
        </p:sp>
        <p:grpSp>
          <p:nvGrpSpPr>
            <p:cNvPr id="39945" name="Group 1250">
              <a:extLst>
                <a:ext uri="{FF2B5EF4-FFF2-40B4-BE49-F238E27FC236}">
                  <a16:creationId xmlns:a16="http://schemas.microsoft.com/office/drawing/2014/main" id="{F917D8C5-D061-49FA-A07A-F4491D6D4D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6838" y="3090863"/>
              <a:ext cx="1778000" cy="2735262"/>
              <a:chOff x="9236076" y="7739063"/>
              <a:chExt cx="938213" cy="1443038"/>
            </a:xfrm>
          </p:grpSpPr>
          <p:sp>
            <p:nvSpPr>
              <p:cNvPr id="39947" name="Freeform 183">
                <a:extLst>
                  <a:ext uri="{FF2B5EF4-FFF2-40B4-BE49-F238E27FC236}">
                    <a16:creationId xmlns:a16="http://schemas.microsoft.com/office/drawing/2014/main" id="{1EA84723-B8FD-435A-B463-E8E0DC8D7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6076" y="7786688"/>
                <a:ext cx="938213" cy="1039813"/>
              </a:xfrm>
              <a:custGeom>
                <a:avLst/>
                <a:gdLst>
                  <a:gd name="T0" fmla="*/ 2147483647 w 591"/>
                  <a:gd name="T1" fmla="*/ 2147483647 h 655"/>
                  <a:gd name="T2" fmla="*/ 2147483647 w 591"/>
                  <a:gd name="T3" fmla="*/ 2147483647 h 655"/>
                  <a:gd name="T4" fmla="*/ 0 w 591"/>
                  <a:gd name="T5" fmla="*/ 2147483647 h 655"/>
                  <a:gd name="T6" fmla="*/ 2147483647 w 591"/>
                  <a:gd name="T7" fmla="*/ 0 h 655"/>
                  <a:gd name="T8" fmla="*/ 2147483647 w 591"/>
                  <a:gd name="T9" fmla="*/ 2147483647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1"/>
                  <a:gd name="T16" fmla="*/ 0 h 655"/>
                  <a:gd name="T17" fmla="*/ 591 w 591"/>
                  <a:gd name="T18" fmla="*/ 655 h 6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1" h="655">
                    <a:moveTo>
                      <a:pt x="591" y="489"/>
                    </a:moveTo>
                    <a:lnTo>
                      <a:pt x="216" y="655"/>
                    </a:lnTo>
                    <a:lnTo>
                      <a:pt x="0" y="166"/>
                    </a:lnTo>
                    <a:lnTo>
                      <a:pt x="374" y="0"/>
                    </a:lnTo>
                    <a:lnTo>
                      <a:pt x="591" y="489"/>
                    </a:ln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8" name="Freeform 184">
                <a:extLst>
                  <a:ext uri="{FF2B5EF4-FFF2-40B4-BE49-F238E27FC236}">
                    <a16:creationId xmlns:a16="http://schemas.microsoft.com/office/drawing/2014/main" id="{43F7725F-96AA-40F5-8F44-77FBD0336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3226" y="7843838"/>
                <a:ext cx="814388" cy="909638"/>
              </a:xfrm>
              <a:custGeom>
                <a:avLst/>
                <a:gdLst>
                  <a:gd name="T0" fmla="*/ 2147483647 w 513"/>
                  <a:gd name="T1" fmla="*/ 2147483647 h 573"/>
                  <a:gd name="T2" fmla="*/ 2147483647 w 513"/>
                  <a:gd name="T3" fmla="*/ 2147483647 h 573"/>
                  <a:gd name="T4" fmla="*/ 0 w 513"/>
                  <a:gd name="T5" fmla="*/ 2147483647 h 573"/>
                  <a:gd name="T6" fmla="*/ 2147483647 w 513"/>
                  <a:gd name="T7" fmla="*/ 0 h 573"/>
                  <a:gd name="T8" fmla="*/ 2147483647 w 513"/>
                  <a:gd name="T9" fmla="*/ 2147483647 h 5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573"/>
                  <a:gd name="T17" fmla="*/ 513 w 513"/>
                  <a:gd name="T18" fmla="*/ 573 h 5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573">
                    <a:moveTo>
                      <a:pt x="513" y="429"/>
                    </a:moveTo>
                    <a:lnTo>
                      <a:pt x="192" y="573"/>
                    </a:lnTo>
                    <a:lnTo>
                      <a:pt x="0" y="142"/>
                    </a:lnTo>
                    <a:lnTo>
                      <a:pt x="322" y="0"/>
                    </a:lnTo>
                    <a:lnTo>
                      <a:pt x="513" y="4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9" name="Freeform 185">
                <a:extLst>
                  <a:ext uri="{FF2B5EF4-FFF2-40B4-BE49-F238E27FC236}">
                    <a16:creationId xmlns:a16="http://schemas.microsoft.com/office/drawing/2014/main" id="{38232E8D-5507-4C74-8412-8767ED749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1176" y="7847013"/>
                <a:ext cx="279400" cy="180975"/>
              </a:xfrm>
              <a:custGeom>
                <a:avLst/>
                <a:gdLst>
                  <a:gd name="T0" fmla="*/ 2147483647 w 176"/>
                  <a:gd name="T1" fmla="*/ 2147483647 h 114"/>
                  <a:gd name="T2" fmla="*/ 2147483647 w 176"/>
                  <a:gd name="T3" fmla="*/ 2147483647 h 114"/>
                  <a:gd name="T4" fmla="*/ 0 w 176"/>
                  <a:gd name="T5" fmla="*/ 2147483647 h 114"/>
                  <a:gd name="T6" fmla="*/ 2147483647 w 176"/>
                  <a:gd name="T7" fmla="*/ 0 h 114"/>
                  <a:gd name="T8" fmla="*/ 2147483647 w 176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114"/>
                  <a:gd name="T17" fmla="*/ 176 w 176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114">
                    <a:moveTo>
                      <a:pt x="176" y="42"/>
                    </a:moveTo>
                    <a:lnTo>
                      <a:pt x="18" y="114"/>
                    </a:lnTo>
                    <a:lnTo>
                      <a:pt x="0" y="70"/>
                    </a:lnTo>
                    <a:lnTo>
                      <a:pt x="156" y="0"/>
                    </a:lnTo>
                    <a:lnTo>
                      <a:pt x="176" y="42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" name="Freeform 186">
                <a:extLst>
                  <a:ext uri="{FF2B5EF4-FFF2-40B4-BE49-F238E27FC236}">
                    <a16:creationId xmlns:a16="http://schemas.microsoft.com/office/drawing/2014/main" id="{FE173B11-AC1A-4226-B254-3665C8940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7824788"/>
                <a:ext cx="114300" cy="117475"/>
              </a:xfrm>
              <a:custGeom>
                <a:avLst/>
                <a:gdLst>
                  <a:gd name="T0" fmla="*/ 2147483647 w 36"/>
                  <a:gd name="T1" fmla="*/ 2147483647 h 37"/>
                  <a:gd name="T2" fmla="*/ 2147483647 w 36"/>
                  <a:gd name="T3" fmla="*/ 2147483647 h 37"/>
                  <a:gd name="T4" fmla="*/ 2147483647 w 36"/>
                  <a:gd name="T5" fmla="*/ 2147483647 h 37"/>
                  <a:gd name="T6" fmla="*/ 2147483647 w 36"/>
                  <a:gd name="T7" fmla="*/ 2147483647 h 37"/>
                  <a:gd name="T8" fmla="*/ 2147483647 w 36"/>
                  <a:gd name="T9" fmla="*/ 214748364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7"/>
                  <a:gd name="T17" fmla="*/ 36 w 3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7">
                    <a:moveTo>
                      <a:pt x="33" y="12"/>
                    </a:moveTo>
                    <a:cubicBezTo>
                      <a:pt x="36" y="20"/>
                      <a:pt x="33" y="29"/>
                      <a:pt x="25" y="33"/>
                    </a:cubicBezTo>
                    <a:cubicBezTo>
                      <a:pt x="17" y="37"/>
                      <a:pt x="7" y="33"/>
                      <a:pt x="3" y="25"/>
                    </a:cubicBezTo>
                    <a:cubicBezTo>
                      <a:pt x="0" y="17"/>
                      <a:pt x="3" y="7"/>
                      <a:pt x="12" y="4"/>
                    </a:cubicBezTo>
                    <a:cubicBezTo>
                      <a:pt x="20" y="0"/>
                      <a:pt x="29" y="4"/>
                      <a:pt x="33" y="12"/>
                    </a:cubicBezTo>
                    <a:close/>
                  </a:path>
                </a:pathLst>
              </a:custGeom>
              <a:solidFill>
                <a:srgbClr val="4119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" name="Freeform 187">
                <a:extLst>
                  <a:ext uri="{FF2B5EF4-FFF2-40B4-BE49-F238E27FC236}">
                    <a16:creationId xmlns:a16="http://schemas.microsoft.com/office/drawing/2014/main" id="{2F12526B-9E71-4F58-8892-FA250DF61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07526" y="7977188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" name="Freeform 188">
                <a:extLst>
                  <a:ext uri="{FF2B5EF4-FFF2-40B4-BE49-F238E27FC236}">
                    <a16:creationId xmlns:a16="http://schemas.microsoft.com/office/drawing/2014/main" id="{38C2394A-199D-438E-99C8-4BAABBC4F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401" y="80152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" name="Freeform 189">
                <a:extLst>
                  <a:ext uri="{FF2B5EF4-FFF2-40B4-BE49-F238E27FC236}">
                    <a16:creationId xmlns:a16="http://schemas.microsoft.com/office/drawing/2014/main" id="{60A2D8C5-18E4-46F2-9D0F-93F82426B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451" y="80533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0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0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" name="Freeform 190">
                <a:extLst>
                  <a:ext uri="{FF2B5EF4-FFF2-40B4-BE49-F238E27FC236}">
                    <a16:creationId xmlns:a16="http://schemas.microsoft.com/office/drawing/2014/main" id="{4F0F546A-3961-412F-8966-9507CC594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8326" y="80914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4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" name="Freeform 191">
                <a:extLst>
                  <a:ext uri="{FF2B5EF4-FFF2-40B4-BE49-F238E27FC236}">
                    <a16:creationId xmlns:a16="http://schemas.microsoft.com/office/drawing/2014/main" id="{8D99EA28-5065-4C4C-9B54-9972F9EA1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4201" y="8129588"/>
                <a:ext cx="377825" cy="171450"/>
              </a:xfrm>
              <a:custGeom>
                <a:avLst/>
                <a:gdLst>
                  <a:gd name="T0" fmla="*/ 2147483647 w 238"/>
                  <a:gd name="T1" fmla="*/ 2147483647 h 108"/>
                  <a:gd name="T2" fmla="*/ 2147483647 w 238"/>
                  <a:gd name="T3" fmla="*/ 2147483647 h 108"/>
                  <a:gd name="T4" fmla="*/ 0 w 238"/>
                  <a:gd name="T5" fmla="*/ 2147483647 h 108"/>
                  <a:gd name="T6" fmla="*/ 2147483647 w 238"/>
                  <a:gd name="T7" fmla="*/ 0 h 108"/>
                  <a:gd name="T8" fmla="*/ 2147483647 w 238"/>
                  <a:gd name="T9" fmla="*/ 2147483647 h 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8"/>
                  <a:gd name="T17" fmla="*/ 238 w 238"/>
                  <a:gd name="T18" fmla="*/ 108 h 1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8">
                    <a:moveTo>
                      <a:pt x="238" y="2"/>
                    </a:moveTo>
                    <a:lnTo>
                      <a:pt x="2" y="108"/>
                    </a:lnTo>
                    <a:lnTo>
                      <a:pt x="0" y="104"/>
                    </a:lnTo>
                    <a:lnTo>
                      <a:pt x="236" y="0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" name="Freeform 192">
                <a:extLst>
                  <a:ext uri="{FF2B5EF4-FFF2-40B4-BE49-F238E27FC236}">
                    <a16:creationId xmlns:a16="http://schemas.microsoft.com/office/drawing/2014/main" id="{8067A27D-A37E-41E3-ADC8-BA735B0ED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0076" y="81645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8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" name="Freeform 193">
                <a:extLst>
                  <a:ext uri="{FF2B5EF4-FFF2-40B4-BE49-F238E27FC236}">
                    <a16:creationId xmlns:a16="http://schemas.microsoft.com/office/drawing/2014/main" id="{A7C591CA-5F6D-4655-830E-6875A40D2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126" y="82026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" name="Freeform 194">
                <a:extLst>
                  <a:ext uri="{FF2B5EF4-FFF2-40B4-BE49-F238E27FC236}">
                    <a16:creationId xmlns:a16="http://schemas.microsoft.com/office/drawing/2014/main" id="{368540A3-860A-427A-91C4-2ABFF752D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5001" y="8240713"/>
                <a:ext cx="377825" cy="174625"/>
              </a:xfrm>
              <a:custGeom>
                <a:avLst/>
                <a:gdLst>
                  <a:gd name="T0" fmla="*/ 2147483647 w 238"/>
                  <a:gd name="T1" fmla="*/ 2147483647 h 110"/>
                  <a:gd name="T2" fmla="*/ 2147483647 w 238"/>
                  <a:gd name="T3" fmla="*/ 2147483647 h 110"/>
                  <a:gd name="T4" fmla="*/ 0 w 238"/>
                  <a:gd name="T5" fmla="*/ 2147483647 h 110"/>
                  <a:gd name="T6" fmla="*/ 2147483647 w 238"/>
                  <a:gd name="T7" fmla="*/ 0 h 110"/>
                  <a:gd name="T8" fmla="*/ 2147483647 w 238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10"/>
                  <a:gd name="T17" fmla="*/ 238 w 238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10">
                    <a:moveTo>
                      <a:pt x="238" y="4"/>
                    </a:moveTo>
                    <a:lnTo>
                      <a:pt x="2" y="110"/>
                    </a:lnTo>
                    <a:lnTo>
                      <a:pt x="0" y="106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" name="Freeform 195">
                <a:extLst>
                  <a:ext uri="{FF2B5EF4-FFF2-40B4-BE49-F238E27FC236}">
                    <a16:creationId xmlns:a16="http://schemas.microsoft.com/office/drawing/2014/main" id="{51DC6A2B-C03E-42DF-B3A4-E8B43C195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876" y="8278813"/>
                <a:ext cx="377825" cy="173038"/>
              </a:xfrm>
              <a:custGeom>
                <a:avLst/>
                <a:gdLst>
                  <a:gd name="T0" fmla="*/ 2147483647 w 238"/>
                  <a:gd name="T1" fmla="*/ 2147483647 h 109"/>
                  <a:gd name="T2" fmla="*/ 2147483647 w 238"/>
                  <a:gd name="T3" fmla="*/ 2147483647 h 109"/>
                  <a:gd name="T4" fmla="*/ 0 w 238"/>
                  <a:gd name="T5" fmla="*/ 2147483647 h 109"/>
                  <a:gd name="T6" fmla="*/ 2147483647 w 238"/>
                  <a:gd name="T7" fmla="*/ 0 h 109"/>
                  <a:gd name="T8" fmla="*/ 2147483647 w 238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8"/>
                  <a:gd name="T16" fmla="*/ 0 h 109"/>
                  <a:gd name="T17" fmla="*/ 238 w 238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8" h="109">
                    <a:moveTo>
                      <a:pt x="238" y="4"/>
                    </a:moveTo>
                    <a:lnTo>
                      <a:pt x="2" y="109"/>
                    </a:lnTo>
                    <a:lnTo>
                      <a:pt x="0" y="107"/>
                    </a:lnTo>
                    <a:lnTo>
                      <a:pt x="236" y="0"/>
                    </a:lnTo>
                    <a:lnTo>
                      <a:pt x="238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" name="Freeform 196">
                <a:extLst>
                  <a:ext uri="{FF2B5EF4-FFF2-40B4-BE49-F238E27FC236}">
                    <a16:creationId xmlns:a16="http://schemas.microsoft.com/office/drawing/2014/main" id="{56E86871-55B6-4A6C-9E31-CB714AFD1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9926" y="83169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0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0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" name="Freeform 197">
                <a:extLst>
                  <a:ext uri="{FF2B5EF4-FFF2-40B4-BE49-F238E27FC236}">
                    <a16:creationId xmlns:a16="http://schemas.microsoft.com/office/drawing/2014/main" id="{C20A1A0E-4FDE-4F6E-9338-4F70AEC34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5801" y="83550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4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" name="Freeform 198">
                <a:extLst>
                  <a:ext uri="{FF2B5EF4-FFF2-40B4-BE49-F238E27FC236}">
                    <a16:creationId xmlns:a16="http://schemas.microsoft.com/office/drawing/2014/main" id="{9E75CB62-27E8-463F-A93B-FF77BAC72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1676" y="8393113"/>
                <a:ext cx="379413" cy="173038"/>
              </a:xfrm>
              <a:custGeom>
                <a:avLst/>
                <a:gdLst>
                  <a:gd name="T0" fmla="*/ 2147483647 w 239"/>
                  <a:gd name="T1" fmla="*/ 2147483647 h 109"/>
                  <a:gd name="T2" fmla="*/ 2147483647 w 239"/>
                  <a:gd name="T3" fmla="*/ 2147483647 h 109"/>
                  <a:gd name="T4" fmla="*/ 0 w 239"/>
                  <a:gd name="T5" fmla="*/ 2147483647 h 109"/>
                  <a:gd name="T6" fmla="*/ 2147483647 w 239"/>
                  <a:gd name="T7" fmla="*/ 0 h 109"/>
                  <a:gd name="T8" fmla="*/ 2147483647 w 239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"/>
                  <a:gd name="T16" fmla="*/ 0 h 109"/>
                  <a:gd name="T17" fmla="*/ 239 w 23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" h="109">
                    <a:moveTo>
                      <a:pt x="239" y="2"/>
                    </a:moveTo>
                    <a:lnTo>
                      <a:pt x="2" y="109"/>
                    </a:lnTo>
                    <a:lnTo>
                      <a:pt x="0" y="105"/>
                    </a:lnTo>
                    <a:lnTo>
                      <a:pt x="237" y="0"/>
                    </a:lnTo>
                    <a:lnTo>
                      <a:pt x="239" y="2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" name="Freeform 199">
                <a:extLst>
                  <a:ext uri="{FF2B5EF4-FFF2-40B4-BE49-F238E27FC236}">
                    <a16:creationId xmlns:a16="http://schemas.microsoft.com/office/drawing/2014/main" id="{91950893-CD7E-4BA3-BEB9-CE5A6B43A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8526" y="7786688"/>
                <a:ext cx="334963" cy="368300"/>
              </a:xfrm>
              <a:custGeom>
                <a:avLst/>
                <a:gdLst>
                  <a:gd name="T0" fmla="*/ 2147483647 w 211"/>
                  <a:gd name="T1" fmla="*/ 2147483647 h 232"/>
                  <a:gd name="T2" fmla="*/ 0 w 211"/>
                  <a:gd name="T3" fmla="*/ 2147483647 h 232"/>
                  <a:gd name="T4" fmla="*/ 2147483647 w 211"/>
                  <a:gd name="T5" fmla="*/ 0 h 232"/>
                  <a:gd name="T6" fmla="*/ 2147483647 w 211"/>
                  <a:gd name="T7" fmla="*/ 2147483647 h 232"/>
                  <a:gd name="T8" fmla="*/ 2147483647 w 211"/>
                  <a:gd name="T9" fmla="*/ 2147483647 h 2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"/>
                  <a:gd name="T16" fmla="*/ 0 h 232"/>
                  <a:gd name="T17" fmla="*/ 211 w 211"/>
                  <a:gd name="T18" fmla="*/ 232 h 2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" h="232">
                    <a:moveTo>
                      <a:pt x="40" y="232"/>
                    </a:moveTo>
                    <a:lnTo>
                      <a:pt x="0" y="196"/>
                    </a:lnTo>
                    <a:lnTo>
                      <a:pt x="171" y="0"/>
                    </a:lnTo>
                    <a:lnTo>
                      <a:pt x="211" y="34"/>
                    </a:lnTo>
                    <a:lnTo>
                      <a:pt x="40" y="232"/>
                    </a:ln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" name="Freeform 200">
                <a:extLst>
                  <a:ext uri="{FF2B5EF4-FFF2-40B4-BE49-F238E27FC236}">
                    <a16:creationId xmlns:a16="http://schemas.microsoft.com/office/drawing/2014/main" id="{DA4F1BF9-A15F-4E26-9F20-68EA22A1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097838"/>
                <a:ext cx="88900" cy="95250"/>
              </a:xfrm>
              <a:custGeom>
                <a:avLst/>
                <a:gdLst>
                  <a:gd name="T0" fmla="*/ 2147483647 w 56"/>
                  <a:gd name="T1" fmla="*/ 2147483647 h 60"/>
                  <a:gd name="T2" fmla="*/ 2147483647 w 56"/>
                  <a:gd name="T3" fmla="*/ 2147483647 h 60"/>
                  <a:gd name="T4" fmla="*/ 0 w 56"/>
                  <a:gd name="T5" fmla="*/ 2147483647 h 60"/>
                  <a:gd name="T6" fmla="*/ 2147483647 w 56"/>
                  <a:gd name="T7" fmla="*/ 2147483647 h 60"/>
                  <a:gd name="T8" fmla="*/ 2147483647 w 56"/>
                  <a:gd name="T9" fmla="*/ 0 h 60"/>
                  <a:gd name="T10" fmla="*/ 2147483647 w 56"/>
                  <a:gd name="T11" fmla="*/ 2147483647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0"/>
                  <a:gd name="T20" fmla="*/ 56 w 56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0">
                    <a:moveTo>
                      <a:pt x="56" y="36"/>
                    </a:moveTo>
                    <a:lnTo>
                      <a:pt x="26" y="48"/>
                    </a:lnTo>
                    <a:lnTo>
                      <a:pt x="0" y="60"/>
                    </a:lnTo>
                    <a:lnTo>
                      <a:pt x="8" y="32"/>
                    </a:lnTo>
                    <a:lnTo>
                      <a:pt x="16" y="0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E489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" name="Freeform 201">
                <a:extLst>
                  <a:ext uri="{FF2B5EF4-FFF2-40B4-BE49-F238E27FC236}">
                    <a16:creationId xmlns:a16="http://schemas.microsoft.com/office/drawing/2014/main" id="{E3786952-2657-4BA2-9129-45E2F5D8E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26" y="8148638"/>
                <a:ext cx="41275" cy="44450"/>
              </a:xfrm>
              <a:custGeom>
                <a:avLst/>
                <a:gdLst>
                  <a:gd name="T0" fmla="*/ 2147483647 w 26"/>
                  <a:gd name="T1" fmla="*/ 2147483647 h 28"/>
                  <a:gd name="T2" fmla="*/ 0 w 26"/>
                  <a:gd name="T3" fmla="*/ 2147483647 h 28"/>
                  <a:gd name="T4" fmla="*/ 2147483647 w 26"/>
                  <a:gd name="T5" fmla="*/ 0 h 28"/>
                  <a:gd name="T6" fmla="*/ 2147483647 w 26"/>
                  <a:gd name="T7" fmla="*/ 2147483647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28"/>
                  <a:gd name="T14" fmla="*/ 26 w 26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28">
                    <a:moveTo>
                      <a:pt x="26" y="16"/>
                    </a:moveTo>
                    <a:lnTo>
                      <a:pt x="0" y="28"/>
                    </a:lnTo>
                    <a:lnTo>
                      <a:pt x="8" y="0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4A12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" name="Freeform 202">
                <a:extLst>
                  <a:ext uri="{FF2B5EF4-FFF2-40B4-BE49-F238E27FC236}">
                    <a16:creationId xmlns:a16="http://schemas.microsoft.com/office/drawing/2014/main" id="{5C49092F-C186-4923-87D3-3AA5BEB64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9988" y="7739063"/>
                <a:ext cx="101600" cy="101600"/>
              </a:xfrm>
              <a:custGeom>
                <a:avLst/>
                <a:gdLst>
                  <a:gd name="T0" fmla="*/ 2147483647 w 32"/>
                  <a:gd name="T1" fmla="*/ 2147483647 h 32"/>
                  <a:gd name="T2" fmla="*/ 2147483647 w 32"/>
                  <a:gd name="T3" fmla="*/ 2147483647 h 32"/>
                  <a:gd name="T4" fmla="*/ 2147483647 w 32"/>
                  <a:gd name="T5" fmla="*/ 2147483647 h 32"/>
                  <a:gd name="T6" fmla="*/ 0 w 32"/>
                  <a:gd name="T7" fmla="*/ 2147483647 h 32"/>
                  <a:gd name="T8" fmla="*/ 2147483647 w 32"/>
                  <a:gd name="T9" fmla="*/ 2147483647 h 32"/>
                  <a:gd name="T10" fmla="*/ 2147483647 w 32"/>
                  <a:gd name="T11" fmla="*/ 2147483647 h 32"/>
                  <a:gd name="T12" fmla="*/ 2147483647 w 32"/>
                  <a:gd name="T13" fmla="*/ 214748364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26" y="5"/>
                    </a:moveTo>
                    <a:cubicBezTo>
                      <a:pt x="26" y="5"/>
                      <a:pt x="26" y="5"/>
                      <a:pt x="26" y="5"/>
                    </a:cubicBezTo>
                    <a:cubicBezTo>
                      <a:pt x="21" y="0"/>
                      <a:pt x="12" y="0"/>
                      <a:pt x="7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2" y="18"/>
                      <a:pt x="32" y="9"/>
                      <a:pt x="26" y="5"/>
                    </a:cubicBez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" name="Freeform 203">
                <a:extLst>
                  <a:ext uri="{FF2B5EF4-FFF2-40B4-BE49-F238E27FC236}">
                    <a16:creationId xmlns:a16="http://schemas.microsoft.com/office/drawing/2014/main" id="{3224036D-B4F3-449D-A19C-1C854E79A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0726" y="8196263"/>
                <a:ext cx="490538" cy="985838"/>
              </a:xfrm>
              <a:custGeom>
                <a:avLst/>
                <a:gdLst>
                  <a:gd name="T0" fmla="*/ 2147483647 w 154"/>
                  <a:gd name="T1" fmla="*/ 2147483647 h 310"/>
                  <a:gd name="T2" fmla="*/ 2147483647 w 154"/>
                  <a:gd name="T3" fmla="*/ 2147483647 h 310"/>
                  <a:gd name="T4" fmla="*/ 2147483647 w 154"/>
                  <a:gd name="T5" fmla="*/ 2147483647 h 310"/>
                  <a:gd name="T6" fmla="*/ 2147483647 w 154"/>
                  <a:gd name="T7" fmla="*/ 2147483647 h 310"/>
                  <a:gd name="T8" fmla="*/ 2147483647 w 154"/>
                  <a:gd name="T9" fmla="*/ 2147483647 h 310"/>
                  <a:gd name="T10" fmla="*/ 2147483647 w 154"/>
                  <a:gd name="T11" fmla="*/ 2147483647 h 310"/>
                  <a:gd name="T12" fmla="*/ 2147483647 w 154"/>
                  <a:gd name="T13" fmla="*/ 2147483647 h 310"/>
                  <a:gd name="T14" fmla="*/ 2147483647 w 154"/>
                  <a:gd name="T15" fmla="*/ 2147483647 h 310"/>
                  <a:gd name="T16" fmla="*/ 2147483647 w 154"/>
                  <a:gd name="T17" fmla="*/ 2147483647 h 310"/>
                  <a:gd name="T18" fmla="*/ 2147483647 w 154"/>
                  <a:gd name="T19" fmla="*/ 2147483647 h 310"/>
                  <a:gd name="T20" fmla="*/ 2147483647 w 154"/>
                  <a:gd name="T21" fmla="*/ 2147483647 h 310"/>
                  <a:gd name="T22" fmla="*/ 2147483647 w 154"/>
                  <a:gd name="T23" fmla="*/ 2147483647 h 310"/>
                  <a:gd name="T24" fmla="*/ 2147483647 w 154"/>
                  <a:gd name="T25" fmla="*/ 2147483647 h 310"/>
                  <a:gd name="T26" fmla="*/ 2147483647 w 154"/>
                  <a:gd name="T27" fmla="*/ 2147483647 h 3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4"/>
                  <a:gd name="T43" fmla="*/ 0 h 310"/>
                  <a:gd name="T44" fmla="*/ 154 w 154"/>
                  <a:gd name="T45" fmla="*/ 310 h 3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4" h="310">
                    <a:moveTo>
                      <a:pt x="80" y="294"/>
                    </a:moveTo>
                    <a:cubicBezTo>
                      <a:pt x="65" y="152"/>
                      <a:pt x="65" y="152"/>
                      <a:pt x="65" y="152"/>
                    </a:cubicBezTo>
                    <a:cubicBezTo>
                      <a:pt x="65" y="152"/>
                      <a:pt x="0" y="86"/>
                      <a:pt x="9" y="79"/>
                    </a:cubicBezTo>
                    <a:cubicBezTo>
                      <a:pt x="18" y="73"/>
                      <a:pt x="60" y="109"/>
                      <a:pt x="60" y="109"/>
                    </a:cubicBezTo>
                    <a:cubicBezTo>
                      <a:pt x="60" y="109"/>
                      <a:pt x="42" y="11"/>
                      <a:pt x="55" y="10"/>
                    </a:cubicBezTo>
                    <a:cubicBezTo>
                      <a:pt x="68" y="8"/>
                      <a:pt x="75" y="82"/>
                      <a:pt x="79" y="80"/>
                    </a:cubicBezTo>
                    <a:cubicBezTo>
                      <a:pt x="83" y="79"/>
                      <a:pt x="77" y="5"/>
                      <a:pt x="85" y="3"/>
                    </a:cubicBezTo>
                    <a:cubicBezTo>
                      <a:pt x="96" y="1"/>
                      <a:pt x="93" y="78"/>
                      <a:pt x="98" y="78"/>
                    </a:cubicBezTo>
                    <a:cubicBezTo>
                      <a:pt x="103" y="78"/>
                      <a:pt x="105" y="0"/>
                      <a:pt x="115" y="2"/>
                    </a:cubicBezTo>
                    <a:cubicBezTo>
                      <a:pt x="125" y="5"/>
                      <a:pt x="115" y="80"/>
                      <a:pt x="121" y="81"/>
                    </a:cubicBezTo>
                    <a:cubicBezTo>
                      <a:pt x="127" y="81"/>
                      <a:pt x="133" y="18"/>
                      <a:pt x="141" y="21"/>
                    </a:cubicBezTo>
                    <a:cubicBezTo>
                      <a:pt x="150" y="24"/>
                      <a:pt x="131" y="138"/>
                      <a:pt x="131" y="138"/>
                    </a:cubicBezTo>
                    <a:cubicBezTo>
                      <a:pt x="154" y="272"/>
                      <a:pt x="154" y="272"/>
                      <a:pt x="154" y="272"/>
                    </a:cubicBezTo>
                    <a:cubicBezTo>
                      <a:pt x="154" y="272"/>
                      <a:pt x="112" y="310"/>
                      <a:pt x="80" y="294"/>
                    </a:cubicBezTo>
                    <a:close/>
                  </a:path>
                </a:pathLst>
              </a:custGeom>
              <a:solidFill>
                <a:srgbClr val="F0D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" name="Freeform 204">
                <a:extLst>
                  <a:ext uri="{FF2B5EF4-FFF2-40B4-BE49-F238E27FC236}">
                    <a16:creationId xmlns:a16="http://schemas.microsoft.com/office/drawing/2014/main" id="{E673331C-D079-4590-B98B-03080AE0D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17101" y="8728076"/>
                <a:ext cx="255588" cy="101600"/>
              </a:xfrm>
              <a:custGeom>
                <a:avLst/>
                <a:gdLst>
                  <a:gd name="T0" fmla="*/ 2147483647 w 161"/>
                  <a:gd name="T1" fmla="*/ 2147483647 h 64"/>
                  <a:gd name="T2" fmla="*/ 2147483647 w 161"/>
                  <a:gd name="T3" fmla="*/ 2147483647 h 64"/>
                  <a:gd name="T4" fmla="*/ 0 w 161"/>
                  <a:gd name="T5" fmla="*/ 2147483647 h 64"/>
                  <a:gd name="T6" fmla="*/ 2147483647 w 161"/>
                  <a:gd name="T7" fmla="*/ 0 h 64"/>
                  <a:gd name="T8" fmla="*/ 2147483647 w 161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64"/>
                  <a:gd name="T17" fmla="*/ 161 w 161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64">
                    <a:moveTo>
                      <a:pt x="161" y="38"/>
                    </a:moveTo>
                    <a:lnTo>
                      <a:pt x="6" y="64"/>
                    </a:lnTo>
                    <a:lnTo>
                      <a:pt x="0" y="28"/>
                    </a:lnTo>
                    <a:lnTo>
                      <a:pt x="153" y="0"/>
                    </a:lnTo>
                    <a:lnTo>
                      <a:pt x="161" y="38"/>
                    </a:lnTo>
                    <a:close/>
                  </a:path>
                </a:pathLst>
              </a:custGeom>
              <a:solidFill>
                <a:srgbClr val="9190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46" name="Freeform 304">
              <a:extLst>
                <a:ext uri="{FF2B5EF4-FFF2-40B4-BE49-F238E27FC236}">
                  <a16:creationId xmlns:a16="http://schemas.microsoft.com/office/drawing/2014/main" id="{960901D1-5EBC-4CF7-8558-6DE3F00E4664}"/>
                </a:ext>
              </a:extLst>
            </p:cNvPr>
            <p:cNvSpPr>
              <a:spLocks/>
            </p:cNvSpPr>
            <p:nvPr/>
          </p:nvSpPr>
          <p:spPr bwMode="auto">
            <a:xfrm rot="-7859988">
              <a:off x="10298112" y="1309688"/>
              <a:ext cx="1471613" cy="693738"/>
            </a:xfrm>
            <a:custGeom>
              <a:avLst/>
              <a:gdLst>
                <a:gd name="T0" fmla="*/ 0 w 463"/>
                <a:gd name="T1" fmla="*/ 2147483647 h 218"/>
                <a:gd name="T2" fmla="*/ 2147483647 w 463"/>
                <a:gd name="T3" fmla="*/ 2147483647 h 218"/>
                <a:gd name="T4" fmla="*/ 2147483647 w 463"/>
                <a:gd name="T5" fmla="*/ 2147483647 h 218"/>
                <a:gd name="T6" fmla="*/ 2147483647 w 463"/>
                <a:gd name="T7" fmla="*/ 2147483647 h 218"/>
                <a:gd name="T8" fmla="*/ 2147483647 w 463"/>
                <a:gd name="T9" fmla="*/ 2147483647 h 218"/>
                <a:gd name="T10" fmla="*/ 2147483647 w 463"/>
                <a:gd name="T11" fmla="*/ 2147483647 h 218"/>
                <a:gd name="T12" fmla="*/ 2147483647 w 463"/>
                <a:gd name="T13" fmla="*/ 2147483647 h 218"/>
                <a:gd name="T14" fmla="*/ 2147483647 w 463"/>
                <a:gd name="T15" fmla="*/ 2147483647 h 218"/>
                <a:gd name="T16" fmla="*/ 2147483647 w 463"/>
                <a:gd name="T17" fmla="*/ 2147483647 h 218"/>
                <a:gd name="T18" fmla="*/ 2147483647 w 463"/>
                <a:gd name="T19" fmla="*/ 2147483647 h 218"/>
                <a:gd name="T20" fmla="*/ 2147483647 w 463"/>
                <a:gd name="T21" fmla="*/ 2147483647 h 218"/>
                <a:gd name="T22" fmla="*/ 2147483647 w 463"/>
                <a:gd name="T23" fmla="*/ 2147483647 h 218"/>
                <a:gd name="T24" fmla="*/ 2147483647 w 463"/>
                <a:gd name="T25" fmla="*/ 2147483647 h 218"/>
                <a:gd name="T26" fmla="*/ 2147483647 w 463"/>
                <a:gd name="T27" fmla="*/ 2147483647 h 218"/>
                <a:gd name="T28" fmla="*/ 2147483647 w 463"/>
                <a:gd name="T29" fmla="*/ 2147483647 h 218"/>
                <a:gd name="T30" fmla="*/ 2147483647 w 463"/>
                <a:gd name="T31" fmla="*/ 2147483647 h 218"/>
                <a:gd name="T32" fmla="*/ 2147483647 w 463"/>
                <a:gd name="T33" fmla="*/ 2147483647 h 218"/>
                <a:gd name="T34" fmla="*/ 2147483647 w 463"/>
                <a:gd name="T35" fmla="*/ 2147483647 h 218"/>
                <a:gd name="T36" fmla="*/ 2147483647 w 463"/>
                <a:gd name="T37" fmla="*/ 2147483647 h 218"/>
                <a:gd name="T38" fmla="*/ 2147483647 w 463"/>
                <a:gd name="T39" fmla="*/ 2147483647 h 218"/>
                <a:gd name="T40" fmla="*/ 2147483647 w 463"/>
                <a:gd name="T41" fmla="*/ 2147483647 h 218"/>
                <a:gd name="T42" fmla="*/ 2147483647 w 463"/>
                <a:gd name="T43" fmla="*/ 0 h 218"/>
                <a:gd name="T44" fmla="*/ 2147483647 w 463"/>
                <a:gd name="T45" fmla="*/ 2147483647 h 218"/>
                <a:gd name="T46" fmla="*/ 2147483647 w 463"/>
                <a:gd name="T47" fmla="*/ 2147483647 h 218"/>
                <a:gd name="T48" fmla="*/ 2147483647 w 463"/>
                <a:gd name="T49" fmla="*/ 2147483647 h 218"/>
                <a:gd name="T50" fmla="*/ 2147483647 w 463"/>
                <a:gd name="T51" fmla="*/ 2147483647 h 218"/>
                <a:gd name="T52" fmla="*/ 2147483647 w 463"/>
                <a:gd name="T53" fmla="*/ 2147483647 h 218"/>
                <a:gd name="T54" fmla="*/ 2147483647 w 463"/>
                <a:gd name="T55" fmla="*/ 2147483647 h 218"/>
                <a:gd name="T56" fmla="*/ 2147483647 w 463"/>
                <a:gd name="T57" fmla="*/ 2147483647 h 218"/>
                <a:gd name="T58" fmla="*/ 2147483647 w 463"/>
                <a:gd name="T59" fmla="*/ 2147483647 h 218"/>
                <a:gd name="T60" fmla="*/ 2147483647 w 463"/>
                <a:gd name="T61" fmla="*/ 2147483647 h 218"/>
                <a:gd name="T62" fmla="*/ 2147483647 w 463"/>
                <a:gd name="T63" fmla="*/ 2147483647 h 218"/>
                <a:gd name="T64" fmla="*/ 2147483647 w 463"/>
                <a:gd name="T65" fmla="*/ 2147483647 h 218"/>
                <a:gd name="T66" fmla="*/ 2147483647 w 463"/>
                <a:gd name="T67" fmla="*/ 2147483647 h 218"/>
                <a:gd name="T68" fmla="*/ 2147483647 w 463"/>
                <a:gd name="T69" fmla="*/ 2147483647 h 218"/>
                <a:gd name="T70" fmla="*/ 2147483647 w 463"/>
                <a:gd name="T71" fmla="*/ 2147483647 h 218"/>
                <a:gd name="T72" fmla="*/ 2147483647 w 463"/>
                <a:gd name="T73" fmla="*/ 2147483647 h 218"/>
                <a:gd name="T74" fmla="*/ 2147483647 w 463"/>
                <a:gd name="T75" fmla="*/ 2147483647 h 218"/>
                <a:gd name="T76" fmla="*/ 2147483647 w 463"/>
                <a:gd name="T77" fmla="*/ 2147483647 h 218"/>
                <a:gd name="T78" fmla="*/ 2147483647 w 463"/>
                <a:gd name="T79" fmla="*/ 2147483647 h 218"/>
                <a:gd name="T80" fmla="*/ 2147483647 w 463"/>
                <a:gd name="T81" fmla="*/ 2147483647 h 218"/>
                <a:gd name="T82" fmla="*/ 2147483647 w 463"/>
                <a:gd name="T83" fmla="*/ 2147483647 h 218"/>
                <a:gd name="T84" fmla="*/ 2147483647 w 463"/>
                <a:gd name="T85" fmla="*/ 2147483647 h 218"/>
                <a:gd name="T86" fmla="*/ 2147483647 w 463"/>
                <a:gd name="T87" fmla="*/ 2147483647 h 218"/>
                <a:gd name="T88" fmla="*/ 0 w 463"/>
                <a:gd name="T89" fmla="*/ 2147483647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63"/>
                <a:gd name="T136" fmla="*/ 0 h 218"/>
                <a:gd name="T137" fmla="*/ 463 w 463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63" h="218">
                  <a:moveTo>
                    <a:pt x="0" y="171"/>
                  </a:moveTo>
                  <a:cubicBezTo>
                    <a:pt x="22" y="197"/>
                    <a:pt x="54" y="213"/>
                    <a:pt x="88" y="217"/>
                  </a:cubicBezTo>
                  <a:cubicBezTo>
                    <a:pt x="93" y="218"/>
                    <a:pt x="98" y="218"/>
                    <a:pt x="103" y="218"/>
                  </a:cubicBezTo>
                  <a:cubicBezTo>
                    <a:pt x="132" y="218"/>
                    <a:pt x="160" y="209"/>
                    <a:pt x="183" y="193"/>
                  </a:cubicBezTo>
                  <a:cubicBezTo>
                    <a:pt x="189" y="189"/>
                    <a:pt x="195" y="184"/>
                    <a:pt x="196" y="177"/>
                  </a:cubicBezTo>
                  <a:cubicBezTo>
                    <a:pt x="197" y="176"/>
                    <a:pt x="197" y="175"/>
                    <a:pt x="197" y="174"/>
                  </a:cubicBezTo>
                  <a:cubicBezTo>
                    <a:pt x="197" y="171"/>
                    <a:pt x="196" y="167"/>
                    <a:pt x="194" y="165"/>
                  </a:cubicBezTo>
                  <a:cubicBezTo>
                    <a:pt x="192" y="163"/>
                    <a:pt x="189" y="161"/>
                    <a:pt x="186" y="161"/>
                  </a:cubicBezTo>
                  <a:cubicBezTo>
                    <a:pt x="185" y="161"/>
                    <a:pt x="185" y="161"/>
                    <a:pt x="185" y="161"/>
                  </a:cubicBezTo>
                  <a:cubicBezTo>
                    <a:pt x="183" y="161"/>
                    <a:pt x="180" y="163"/>
                    <a:pt x="178" y="165"/>
                  </a:cubicBezTo>
                  <a:cubicBezTo>
                    <a:pt x="177" y="167"/>
                    <a:pt x="175" y="169"/>
                    <a:pt x="175" y="172"/>
                  </a:cubicBezTo>
                  <a:cubicBezTo>
                    <a:pt x="175" y="172"/>
                    <a:pt x="175" y="173"/>
                    <a:pt x="175" y="173"/>
                  </a:cubicBezTo>
                  <a:cubicBezTo>
                    <a:pt x="175" y="178"/>
                    <a:pt x="177" y="183"/>
                    <a:pt x="180" y="186"/>
                  </a:cubicBezTo>
                  <a:cubicBezTo>
                    <a:pt x="190" y="199"/>
                    <a:pt x="206" y="205"/>
                    <a:pt x="223" y="205"/>
                  </a:cubicBezTo>
                  <a:cubicBezTo>
                    <a:pt x="230" y="205"/>
                    <a:pt x="238" y="204"/>
                    <a:pt x="244" y="202"/>
                  </a:cubicBezTo>
                  <a:cubicBezTo>
                    <a:pt x="267" y="196"/>
                    <a:pt x="287" y="184"/>
                    <a:pt x="310" y="180"/>
                  </a:cubicBezTo>
                  <a:cubicBezTo>
                    <a:pt x="319" y="179"/>
                    <a:pt x="329" y="178"/>
                    <a:pt x="339" y="178"/>
                  </a:cubicBezTo>
                  <a:cubicBezTo>
                    <a:pt x="343" y="178"/>
                    <a:pt x="348" y="179"/>
                    <a:pt x="352" y="179"/>
                  </a:cubicBezTo>
                  <a:cubicBezTo>
                    <a:pt x="364" y="179"/>
                    <a:pt x="376" y="178"/>
                    <a:pt x="387" y="175"/>
                  </a:cubicBezTo>
                  <a:cubicBezTo>
                    <a:pt x="422" y="167"/>
                    <a:pt x="448" y="137"/>
                    <a:pt x="458" y="103"/>
                  </a:cubicBezTo>
                  <a:cubicBezTo>
                    <a:pt x="462" y="91"/>
                    <a:pt x="463" y="78"/>
                    <a:pt x="463" y="65"/>
                  </a:cubicBezTo>
                  <a:cubicBezTo>
                    <a:pt x="463" y="43"/>
                    <a:pt x="459" y="21"/>
                    <a:pt x="451" y="0"/>
                  </a:cubicBezTo>
                  <a:cubicBezTo>
                    <a:pt x="449" y="1"/>
                    <a:pt x="449" y="1"/>
                    <a:pt x="449" y="1"/>
                  </a:cubicBezTo>
                  <a:cubicBezTo>
                    <a:pt x="457" y="21"/>
                    <a:pt x="461" y="43"/>
                    <a:pt x="461" y="65"/>
                  </a:cubicBezTo>
                  <a:cubicBezTo>
                    <a:pt x="461" y="78"/>
                    <a:pt x="460" y="90"/>
                    <a:pt x="456" y="103"/>
                  </a:cubicBezTo>
                  <a:cubicBezTo>
                    <a:pt x="446" y="136"/>
                    <a:pt x="420" y="165"/>
                    <a:pt x="387" y="173"/>
                  </a:cubicBezTo>
                  <a:cubicBezTo>
                    <a:pt x="376" y="176"/>
                    <a:pt x="364" y="177"/>
                    <a:pt x="352" y="177"/>
                  </a:cubicBezTo>
                  <a:cubicBezTo>
                    <a:pt x="348" y="177"/>
                    <a:pt x="343" y="176"/>
                    <a:pt x="339" y="176"/>
                  </a:cubicBezTo>
                  <a:cubicBezTo>
                    <a:pt x="329" y="176"/>
                    <a:pt x="319" y="177"/>
                    <a:pt x="310" y="178"/>
                  </a:cubicBezTo>
                  <a:cubicBezTo>
                    <a:pt x="287" y="182"/>
                    <a:pt x="266" y="194"/>
                    <a:pt x="244" y="200"/>
                  </a:cubicBezTo>
                  <a:cubicBezTo>
                    <a:pt x="237" y="202"/>
                    <a:pt x="230" y="203"/>
                    <a:pt x="223" y="203"/>
                  </a:cubicBezTo>
                  <a:cubicBezTo>
                    <a:pt x="207" y="203"/>
                    <a:pt x="191" y="198"/>
                    <a:pt x="182" y="185"/>
                  </a:cubicBezTo>
                  <a:cubicBezTo>
                    <a:pt x="179" y="182"/>
                    <a:pt x="177" y="177"/>
                    <a:pt x="177" y="173"/>
                  </a:cubicBezTo>
                  <a:cubicBezTo>
                    <a:pt x="177" y="173"/>
                    <a:pt x="177" y="172"/>
                    <a:pt x="177" y="172"/>
                  </a:cubicBezTo>
                  <a:cubicBezTo>
                    <a:pt x="177" y="170"/>
                    <a:pt x="178" y="168"/>
                    <a:pt x="180" y="166"/>
                  </a:cubicBezTo>
                  <a:cubicBezTo>
                    <a:pt x="181" y="164"/>
                    <a:pt x="183" y="163"/>
                    <a:pt x="185" y="163"/>
                  </a:cubicBezTo>
                  <a:cubicBezTo>
                    <a:pt x="186" y="163"/>
                    <a:pt x="186" y="163"/>
                    <a:pt x="186" y="163"/>
                  </a:cubicBezTo>
                  <a:cubicBezTo>
                    <a:pt x="188" y="163"/>
                    <a:pt x="191" y="164"/>
                    <a:pt x="192" y="166"/>
                  </a:cubicBezTo>
                  <a:cubicBezTo>
                    <a:pt x="194" y="168"/>
                    <a:pt x="195" y="171"/>
                    <a:pt x="195" y="174"/>
                  </a:cubicBezTo>
                  <a:cubicBezTo>
                    <a:pt x="195" y="175"/>
                    <a:pt x="195" y="175"/>
                    <a:pt x="194" y="176"/>
                  </a:cubicBezTo>
                  <a:cubicBezTo>
                    <a:pt x="193" y="182"/>
                    <a:pt x="188" y="187"/>
                    <a:pt x="182" y="191"/>
                  </a:cubicBezTo>
                  <a:cubicBezTo>
                    <a:pt x="159" y="208"/>
                    <a:pt x="131" y="216"/>
                    <a:pt x="103" y="216"/>
                  </a:cubicBezTo>
                  <a:cubicBezTo>
                    <a:pt x="98" y="216"/>
                    <a:pt x="93" y="216"/>
                    <a:pt x="88" y="215"/>
                  </a:cubicBezTo>
                  <a:cubicBezTo>
                    <a:pt x="55" y="212"/>
                    <a:pt x="23" y="195"/>
                    <a:pt x="2" y="170"/>
                  </a:cubicBezTo>
                  <a:cubicBezTo>
                    <a:pt x="0" y="171"/>
                    <a:pt x="0" y="171"/>
                    <a:pt x="0" y="1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5">
            <a:extLst>
              <a:ext uri="{FF2B5EF4-FFF2-40B4-BE49-F238E27FC236}">
                <a16:creationId xmlns:a16="http://schemas.microsoft.com/office/drawing/2014/main" id="{46A96562-EA75-4946-90C1-29FF9584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04451" name="object 12">
            <a:extLst>
              <a:ext uri="{FF2B5EF4-FFF2-40B4-BE49-F238E27FC236}">
                <a16:creationId xmlns:a16="http://schemas.microsoft.com/office/drawing/2014/main" id="{C9337EDC-098E-470B-A391-BEE93962F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4A127B"/>
                </a:solidFill>
              </a:rPr>
              <a:t>1</a:t>
            </a:r>
            <a:endParaRPr lang="ru-RU" altLang="en-US" sz="2800" b="1">
              <a:solidFill>
                <a:srgbClr val="4A127B"/>
              </a:solidFill>
            </a:endParaRPr>
          </a:p>
        </p:txBody>
      </p:sp>
      <p:sp>
        <p:nvSpPr>
          <p:cNvPr id="104452" name="Rectangle 40">
            <a:extLst>
              <a:ext uri="{FF2B5EF4-FFF2-40B4-BE49-F238E27FC236}">
                <a16:creationId xmlns:a16="http://schemas.microsoft.com/office/drawing/2014/main" id="{C1AD9D14-0B29-4DF0-991B-212C5F3F0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Ҳуқуқнинг</a:t>
            </a:r>
            <a:r>
              <a:rPr lang="tr-TR" altLang="en-US" sz="1400" b="1">
                <a:solidFill>
                  <a:srgbClr val="3A07DF"/>
                </a:solidFill>
              </a:rPr>
              <a:t> x</a:t>
            </a:r>
            <a:r>
              <a:rPr lang="ru-RU" altLang="en-US" sz="1400" b="1">
                <a:solidFill>
                  <a:srgbClr val="3A07DF"/>
                </a:solidFill>
              </a:rPr>
              <a:t>усусиятлари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CC8D6691-9089-4719-A3F2-8B0A5BA8E5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1957368F-229F-4459-A0C2-707AC443F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A5FD02F4-6085-45DD-BD64-A98A0466F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84575614-B2FB-4A44-85C9-9C0283591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2976AB10-072D-44E7-BEB0-63032ED2C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24BCA7DF-E4DC-4FBE-B5A5-661AD926D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EBF1F1B3-4E1C-4D09-A919-5F8856FB1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4454" name="Rectangle 48">
            <a:extLst>
              <a:ext uri="{FF2B5EF4-FFF2-40B4-BE49-F238E27FC236}">
                <a16:creationId xmlns:a16="http://schemas.microsoft.com/office/drawing/2014/main" id="{D13F5F5A-CF34-48B5-9257-B38253B24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617663"/>
            <a:ext cx="42084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мажбурлаш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кучи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билан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таъминланадиган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тизим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r>
              <a:rPr lang="en-US" altLang="en-US" sz="1400">
                <a:solidFill>
                  <a:schemeClr val="tx2"/>
                </a:solidFill>
              </a:rPr>
              <a:t>                                                                                  </a:t>
            </a:r>
            <a:r>
              <a:rPr lang="ru-RU" altLang="en-US" sz="1400">
                <a:solidFill>
                  <a:schemeClr val="tx2"/>
                </a:solidFill>
              </a:rPr>
              <a:t>Инс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улқ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атв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рмалари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идаларидан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иб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рат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бўлган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тизим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r>
              <a:rPr lang="en-US" altLang="en-US" sz="1400">
                <a:solidFill>
                  <a:schemeClr val="tx2"/>
                </a:solidFill>
              </a:rPr>
              <a:t>                                                                     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ғзаки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равишда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авл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ддан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авл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ўтган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идалар</a:t>
            </a:r>
            <a:r>
              <a:rPr lang="en-US" altLang="en-US" sz="1400">
                <a:solidFill>
                  <a:schemeClr val="tx2"/>
                </a:solidFill>
              </a:rPr>
              <a:t>.                      </a:t>
            </a:r>
            <a:r>
              <a:rPr lang="ru-RU" altLang="en-US" sz="1400">
                <a:solidFill>
                  <a:schemeClr val="tx2"/>
                </a:solidFill>
              </a:rPr>
              <a:t>		   Қ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нун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идалар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тизими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9886A61-1EBE-4623-BDB1-B855176D17F8}"/>
              </a:ext>
            </a:extLst>
          </p:cNvPr>
          <p:cNvSpPr/>
          <p:nvPr/>
        </p:nvSpPr>
        <p:spPr>
          <a:xfrm>
            <a:off x="1597025" y="15668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3FC3E7B-B46B-4D10-A4A6-FB9041082B57}"/>
              </a:ext>
            </a:extLst>
          </p:cNvPr>
          <p:cNvSpPr/>
          <p:nvPr/>
        </p:nvSpPr>
        <p:spPr>
          <a:xfrm>
            <a:off x="1597025" y="1984375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CB1B48C-EED8-4FF5-A8B0-37B47388D42B}"/>
              </a:ext>
            </a:extLst>
          </p:cNvPr>
          <p:cNvSpPr/>
          <p:nvPr/>
        </p:nvSpPr>
        <p:spPr>
          <a:xfrm>
            <a:off x="1597025" y="240188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BAD4AED-73FB-4F6A-9D5E-08A8121E5224}"/>
              </a:ext>
            </a:extLst>
          </p:cNvPr>
          <p:cNvSpPr/>
          <p:nvPr/>
        </p:nvSpPr>
        <p:spPr>
          <a:xfrm>
            <a:off x="1597025" y="281940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4</a:t>
            </a:r>
            <a:endParaRPr lang="en-US" sz="1400" b="1" dirty="0"/>
          </a:p>
        </p:txBody>
      </p:sp>
      <p:sp>
        <p:nvSpPr>
          <p:cNvPr id="104459" name="object 12">
            <a:extLst>
              <a:ext uri="{FF2B5EF4-FFF2-40B4-BE49-F238E27FC236}">
                <a16:creationId xmlns:a16="http://schemas.microsoft.com/office/drawing/2014/main" id="{6F1BA7AB-8657-4503-832F-76223A569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5597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4A127B"/>
                </a:solidFill>
              </a:rPr>
              <a:t>2</a:t>
            </a:r>
            <a:endParaRPr lang="ru-RU" altLang="en-US" sz="2800" b="1">
              <a:solidFill>
                <a:srgbClr val="4A127B"/>
              </a:solidFill>
            </a:endParaRPr>
          </a:p>
        </p:txBody>
      </p:sp>
      <p:sp>
        <p:nvSpPr>
          <p:cNvPr id="104460" name="Rectangle 54">
            <a:extLst>
              <a:ext uri="{FF2B5EF4-FFF2-40B4-BE49-F238E27FC236}">
                <a16:creationId xmlns:a16="http://schemas.microsoft.com/office/drawing/2014/main" id="{F28DE6BC-564D-4333-A43D-A096F693D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7502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йиллар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устув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рлигини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таъминлайди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8B599FF9-D84A-47E8-95B7-A28D7AB109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393648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43F47754-0633-40C3-BC78-D259AEE77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7B52FA16-A798-43F4-BC44-00A306AF9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5E9DE9BC-861F-4E75-9356-D393E45B2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60CFFA16-368F-4E6D-8F4E-7EBEA5B87E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F652DB4B-7A76-4079-AFA4-EC6769CBB9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F11CA00F-6120-4037-91B3-C42C93549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4462" name="Rectangle 62">
            <a:extLst>
              <a:ext uri="{FF2B5EF4-FFF2-40B4-BE49-F238E27FC236}">
                <a16:creationId xmlns:a16="http://schemas.microsoft.com/office/drawing/2014/main" id="{5DA61DD1-AAC1-4340-BACD-1B543C466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203700"/>
            <a:ext cx="4532313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аппарати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унинг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мансабд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ша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слари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расмий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вакиллари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нунга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бўйсунадилар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дил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судл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вни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вак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латли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қий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мустақил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судлар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амалга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ширадилар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рматив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ҳуқуқий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ҳужжатларни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қабул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ижр</a:t>
            </a:r>
            <a:r>
              <a:rPr lang="tr-TR" altLang="en-US" sz="1400">
                <a:solidFill>
                  <a:schemeClr val="tx2"/>
                </a:solidFill>
              </a:rPr>
              <a:t>o </a:t>
            </a:r>
            <a:r>
              <a:rPr lang="ru-RU" altLang="en-US" sz="1400">
                <a:solidFill>
                  <a:schemeClr val="tx2"/>
                </a:solidFill>
              </a:rPr>
              <a:t>этиш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амалга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шириш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жараёни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чиқ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ад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латли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қил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тарзда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амалга</a:t>
            </a:r>
            <a:r>
              <a:rPr lang="en-US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ширилади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Барча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жав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блар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тўғри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3A2AFA0-A575-46EE-B526-144740232B0C}"/>
              </a:ext>
            </a:extLst>
          </p:cNvPr>
          <p:cNvSpPr/>
          <p:nvPr/>
        </p:nvSpPr>
        <p:spPr>
          <a:xfrm>
            <a:off x="1597025" y="4256088"/>
            <a:ext cx="331788" cy="330200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40C0C81-0479-404E-B8AC-EA50340EF3B4}"/>
              </a:ext>
            </a:extLst>
          </p:cNvPr>
          <p:cNvSpPr/>
          <p:nvPr/>
        </p:nvSpPr>
        <p:spPr>
          <a:xfrm>
            <a:off x="1597025" y="48434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CF886AC-033B-42D2-92FB-A0E71496BC3A}"/>
              </a:ext>
            </a:extLst>
          </p:cNvPr>
          <p:cNvSpPr/>
          <p:nvPr/>
        </p:nvSpPr>
        <p:spPr>
          <a:xfrm>
            <a:off x="1597025" y="533558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EEA8094-BB94-4A3A-B09F-BED7886F2331}"/>
              </a:ext>
            </a:extLst>
          </p:cNvPr>
          <p:cNvSpPr/>
          <p:nvPr/>
        </p:nvSpPr>
        <p:spPr>
          <a:xfrm>
            <a:off x="1597025" y="607060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5">
            <a:extLst>
              <a:ext uri="{FF2B5EF4-FFF2-40B4-BE49-F238E27FC236}">
                <a16:creationId xmlns:a16="http://schemas.microsoft.com/office/drawing/2014/main" id="{A934A2C4-A0AB-475D-8816-1DB3CD5B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05475" name="object 12">
            <a:extLst>
              <a:ext uri="{FF2B5EF4-FFF2-40B4-BE49-F238E27FC236}">
                <a16:creationId xmlns:a16="http://schemas.microsoft.com/office/drawing/2014/main" id="{0B5BBB5A-8DB9-44D0-846C-F61F3A9B1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4A127B"/>
                </a:solidFill>
              </a:rPr>
              <a:t>1</a:t>
            </a:r>
            <a:endParaRPr lang="ru-RU" altLang="en-US" sz="2800" b="1">
              <a:solidFill>
                <a:srgbClr val="4A127B"/>
              </a:solidFill>
            </a:endParaRPr>
          </a:p>
        </p:txBody>
      </p:sp>
      <p:sp>
        <p:nvSpPr>
          <p:cNvPr id="105476" name="Rectangle 40">
            <a:extLst>
              <a:ext uri="{FF2B5EF4-FFF2-40B4-BE49-F238E27FC236}">
                <a16:creationId xmlns:a16="http://schemas.microsoft.com/office/drawing/2014/main" id="{C7421C09-2D3D-45B3-AC6D-D050A7873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Ҳуқуқнинг</a:t>
            </a:r>
            <a:r>
              <a:rPr lang="tr-TR" altLang="en-US" sz="1400" b="1">
                <a:solidFill>
                  <a:srgbClr val="3A07DF"/>
                </a:solidFill>
              </a:rPr>
              <a:t> x</a:t>
            </a:r>
            <a:r>
              <a:rPr lang="ru-RU" altLang="en-US" sz="1400" b="1">
                <a:solidFill>
                  <a:srgbClr val="3A07DF"/>
                </a:solidFill>
              </a:rPr>
              <a:t>усусиятлари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BC02BC52-128B-4048-986F-3C64C05525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D8AD93B8-F2BE-4856-B13D-207BC444D9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CFDE6372-79BA-4656-B366-50291F996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CD765543-C377-40EC-BE92-580E740D8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E5CCC51B-74DC-4155-99AB-4D9D4E649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7A6DFA37-057B-41D9-89CD-F5F4DCEA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379A9868-2E6F-45E1-BFC4-A11FCB519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5478" name="Rectangle 48">
            <a:extLst>
              <a:ext uri="{FF2B5EF4-FFF2-40B4-BE49-F238E27FC236}">
                <a16:creationId xmlns:a16="http://schemas.microsoft.com/office/drawing/2014/main" id="{4C7E388A-492E-4ABE-9F10-8D77358A6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617663"/>
            <a:ext cx="47212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мажбурлаш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кучи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билан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таъминланадиган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тизим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r>
              <a:rPr lang="en-US" altLang="en-US" sz="1400">
                <a:solidFill>
                  <a:schemeClr val="tx2"/>
                </a:solidFill>
              </a:rPr>
              <a:t>                            </a:t>
            </a:r>
            <a:r>
              <a:rPr lang="ru-RU" altLang="en-US" sz="1400">
                <a:solidFill>
                  <a:schemeClr val="tx2"/>
                </a:solidFill>
              </a:rPr>
              <a:t>                                                       Инс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улқ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атв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рмалари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идаларидан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иб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рат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бўлган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тизим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r>
              <a:rPr lang="en-US" altLang="en-US" sz="1400">
                <a:solidFill>
                  <a:schemeClr val="tx2"/>
                </a:solidFill>
              </a:rPr>
              <a:t>                                                                                            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ғзаки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равишда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авл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ддан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авл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ўтган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идалар</a:t>
            </a:r>
            <a:r>
              <a:rPr lang="en-US" altLang="en-US" sz="1400">
                <a:solidFill>
                  <a:schemeClr val="tx2"/>
                </a:solidFill>
              </a:rPr>
              <a:t>.                      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нун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идалар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тизими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686DB89-652C-4D78-A2A5-4F8D022105E2}"/>
              </a:ext>
            </a:extLst>
          </p:cNvPr>
          <p:cNvSpPr/>
          <p:nvPr/>
        </p:nvSpPr>
        <p:spPr>
          <a:xfrm>
            <a:off x="1597025" y="1566863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CFE0756-42EE-4943-BF10-526090F57E0C}"/>
              </a:ext>
            </a:extLst>
          </p:cNvPr>
          <p:cNvSpPr/>
          <p:nvPr/>
        </p:nvSpPr>
        <p:spPr>
          <a:xfrm>
            <a:off x="1597025" y="1984375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A05DB85-70A5-41AE-87B9-76EB9CB61D65}"/>
              </a:ext>
            </a:extLst>
          </p:cNvPr>
          <p:cNvSpPr/>
          <p:nvPr/>
        </p:nvSpPr>
        <p:spPr>
          <a:xfrm>
            <a:off x="1597025" y="2401888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A243790-F2E6-4454-879B-B9E0A1A9A8F2}"/>
              </a:ext>
            </a:extLst>
          </p:cNvPr>
          <p:cNvSpPr/>
          <p:nvPr/>
        </p:nvSpPr>
        <p:spPr>
          <a:xfrm>
            <a:off x="1597025" y="2819400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4</a:t>
            </a:r>
            <a:endParaRPr lang="en-US" sz="1400" b="1" dirty="0"/>
          </a:p>
        </p:txBody>
      </p:sp>
      <p:sp>
        <p:nvSpPr>
          <p:cNvPr id="105483" name="object 12">
            <a:extLst>
              <a:ext uri="{FF2B5EF4-FFF2-40B4-BE49-F238E27FC236}">
                <a16:creationId xmlns:a16="http://schemas.microsoft.com/office/drawing/2014/main" id="{6301C158-A0CE-47E2-9892-AE340A29A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5597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4A127B"/>
                </a:solidFill>
              </a:rPr>
              <a:t>2</a:t>
            </a:r>
            <a:endParaRPr lang="ru-RU" altLang="en-US" sz="2800" b="1">
              <a:solidFill>
                <a:srgbClr val="4A127B"/>
              </a:solidFill>
            </a:endParaRPr>
          </a:p>
        </p:txBody>
      </p:sp>
      <p:sp>
        <p:nvSpPr>
          <p:cNvPr id="105484" name="Rectangle 54">
            <a:extLst>
              <a:ext uri="{FF2B5EF4-FFF2-40B4-BE49-F238E27FC236}">
                <a16:creationId xmlns:a16="http://schemas.microsoft.com/office/drawing/2014/main" id="{C6B951C7-572C-4C0E-97F6-B375D38E4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7502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йиллар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устув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рлигини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таъминлайди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E9CB6B45-C6A9-4C21-A29C-7BC034D254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393648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837CBEFE-4EA5-4B5E-8CA4-14C6C763C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872B5F39-5BD8-401F-BEEB-0F21ECD89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B787B6BF-DEE8-4BE9-ADCB-0CFB897D7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84047819-7073-4112-BE02-00B07E016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50CE1DF4-6A2A-4094-95E8-29E06F04A3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301356A4-E1FF-4376-A181-6B47A63BC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5486" name="Rectangle 62">
            <a:extLst>
              <a:ext uri="{FF2B5EF4-FFF2-40B4-BE49-F238E27FC236}">
                <a16:creationId xmlns:a16="http://schemas.microsoft.com/office/drawing/2014/main" id="{E46C3A3A-C2FA-4929-ACA1-EA04F7CA6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203700"/>
            <a:ext cx="4532313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аппарати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унинг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мансабд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ша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слари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расмий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вакиллари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нунга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бўйсунадилар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дил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судл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вни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вак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латли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қий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мустақил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судлар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амалга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ширадилар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рматив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ҳуқуқий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ҳужжатларни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қабул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ижр</a:t>
            </a:r>
            <a:r>
              <a:rPr lang="tr-TR" altLang="en-US" sz="1400">
                <a:solidFill>
                  <a:schemeClr val="tx2"/>
                </a:solidFill>
              </a:rPr>
              <a:t>o </a:t>
            </a:r>
            <a:r>
              <a:rPr lang="ru-RU" altLang="en-US" sz="1400">
                <a:solidFill>
                  <a:schemeClr val="tx2"/>
                </a:solidFill>
              </a:rPr>
              <a:t>этиш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амалга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шириш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жараёни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чиқ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ад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латли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қил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тарзда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амалга</a:t>
            </a:r>
            <a:r>
              <a:rPr lang="en-US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ширилади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Барча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жав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блар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тўғри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2D3B0B8-5EBF-42AC-ADF7-0830F6796C8F}"/>
              </a:ext>
            </a:extLst>
          </p:cNvPr>
          <p:cNvSpPr/>
          <p:nvPr/>
        </p:nvSpPr>
        <p:spPr>
          <a:xfrm>
            <a:off x="1597025" y="4256088"/>
            <a:ext cx="331788" cy="330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D5DC152-08CE-48AE-8607-EC76AA4D36A1}"/>
              </a:ext>
            </a:extLst>
          </p:cNvPr>
          <p:cNvSpPr/>
          <p:nvPr/>
        </p:nvSpPr>
        <p:spPr>
          <a:xfrm>
            <a:off x="1597025" y="4843463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E14EA6B-5D59-4A70-B42F-2D8D831469EF}"/>
              </a:ext>
            </a:extLst>
          </p:cNvPr>
          <p:cNvSpPr/>
          <p:nvPr/>
        </p:nvSpPr>
        <p:spPr>
          <a:xfrm>
            <a:off x="1597025" y="5335588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FC344FE-828C-4E0A-9EF5-7B4DA5640B0E}"/>
              </a:ext>
            </a:extLst>
          </p:cNvPr>
          <p:cNvSpPr/>
          <p:nvPr/>
        </p:nvSpPr>
        <p:spPr>
          <a:xfrm>
            <a:off x="1597025" y="6070600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5">
            <a:extLst>
              <a:ext uri="{FF2B5EF4-FFF2-40B4-BE49-F238E27FC236}">
                <a16:creationId xmlns:a16="http://schemas.microsoft.com/office/drawing/2014/main" id="{75F87FDB-2898-49BA-83DF-5842526E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06499" name="object 12">
            <a:extLst>
              <a:ext uri="{FF2B5EF4-FFF2-40B4-BE49-F238E27FC236}">
                <a16:creationId xmlns:a16="http://schemas.microsoft.com/office/drawing/2014/main" id="{0328C80E-A811-4B5F-AE38-C40FE3B7D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3</a:t>
            </a:r>
          </a:p>
        </p:txBody>
      </p:sp>
      <p:sp>
        <p:nvSpPr>
          <p:cNvPr id="106500" name="Rectangle 40">
            <a:extLst>
              <a:ext uri="{FF2B5EF4-FFF2-40B4-BE49-F238E27FC236}">
                <a16:creationId xmlns:a16="http://schemas.microsoft.com/office/drawing/2014/main" id="{55523849-11B9-408D-9CCB-AB438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Қуйидаги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ҳужжатлардан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қайси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uz-Cyrl-UZ" altLang="en-US" sz="1400" b="1">
                <a:solidFill>
                  <a:srgbClr val="3A07DF"/>
                </a:solidFill>
              </a:rPr>
              <a:t>Ў</a:t>
            </a:r>
            <a:r>
              <a:rPr lang="ru-RU" altLang="en-US" sz="1400" b="1">
                <a:solidFill>
                  <a:srgbClr val="3A07DF"/>
                </a:solidFill>
              </a:rPr>
              <a:t>зб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кист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спубликасида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нунчилик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актидир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BD697A71-D078-4C54-B951-0BE29E714F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91085BEC-B342-4BC7-AA77-4C759F9847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4755343C-0C5E-42BD-BA4B-3F9961FBB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0804BCFA-C6E3-4B7C-8D73-915D7436B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E1C8C1E5-87F1-4466-8827-2BE5BD021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297580A7-8350-4951-927F-C51173123D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6B43421A-9A0C-4B31-8564-49B1E1DC2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6502" name="Rectangle 48">
            <a:extLst>
              <a:ext uri="{FF2B5EF4-FFF2-40B4-BE49-F238E27FC236}">
                <a16:creationId xmlns:a16="http://schemas.microsoft.com/office/drawing/2014/main" id="{958FD6B9-A07E-4D71-9C8B-00E72D42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617663"/>
            <a:ext cx="42084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Пр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зид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нт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фарм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ни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К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нституция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Вазирлар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маҳкамасининг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ри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3BED874-5C14-496F-8F2F-5669BD07E0D5}"/>
              </a:ext>
            </a:extLst>
          </p:cNvPr>
          <p:cNvSpPr/>
          <p:nvPr/>
        </p:nvSpPr>
        <p:spPr>
          <a:xfrm>
            <a:off x="1597025" y="15668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01C4AAB-5E63-4B39-90E4-27A3C599503C}"/>
              </a:ext>
            </a:extLst>
          </p:cNvPr>
          <p:cNvSpPr/>
          <p:nvPr/>
        </p:nvSpPr>
        <p:spPr>
          <a:xfrm>
            <a:off x="1597025" y="1984375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F815D7E-1E48-4CF3-8147-367C26C45FFC}"/>
              </a:ext>
            </a:extLst>
          </p:cNvPr>
          <p:cNvSpPr/>
          <p:nvPr/>
        </p:nvSpPr>
        <p:spPr>
          <a:xfrm>
            <a:off x="1597025" y="240188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106506" name="object 12">
            <a:extLst>
              <a:ext uri="{FF2B5EF4-FFF2-40B4-BE49-F238E27FC236}">
                <a16:creationId xmlns:a16="http://schemas.microsoft.com/office/drawing/2014/main" id="{3D8D6AD7-D27F-47B2-B56F-BDD6A4B1F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5597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4</a:t>
            </a:r>
          </a:p>
        </p:txBody>
      </p:sp>
      <p:sp>
        <p:nvSpPr>
          <p:cNvPr id="106507" name="Rectangle 54">
            <a:extLst>
              <a:ext uri="{FF2B5EF4-FFF2-40B4-BE49-F238E27FC236}">
                <a16:creationId xmlns:a16="http://schemas.microsoft.com/office/drawing/2014/main" id="{BAEE5CB4-B3BC-4F88-B558-A038FE635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7502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бузилиши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натижасида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бгарликка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ртилиш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en-US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1F0BC1C8-6291-42A0-9D5F-B6775E530AE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393648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4A0CC475-59F6-491C-9004-76AE0DE6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58AE84DA-5D4C-4E14-8897-1BE0246C1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1535C8AC-A85C-48AC-80AA-FE7BD8169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CDF924D5-8870-4355-B2CE-D23CD0E232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5D1558DF-7AF7-47F5-B8FD-9AA2375AF9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BAC0F8E1-3F48-4632-8E8E-E7D30B7BD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6509" name="Rectangle 62">
            <a:extLst>
              <a:ext uri="{FF2B5EF4-FFF2-40B4-BE49-F238E27FC236}">
                <a16:creationId xmlns:a16="http://schemas.microsoft.com/office/drawing/2014/main" id="{70CC8D96-DFDF-4E56-990D-EA6B8C0D9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386263"/>
            <a:ext cx="4532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Жин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ий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жаъз</a:t>
            </a:r>
            <a:r>
              <a:rPr lang="en-US" altLang="en-US" sz="1400">
                <a:solidFill>
                  <a:schemeClr val="tx2"/>
                </a:solidFill>
              </a:rPr>
              <a:t>o.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Маъмурий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жаъз</a:t>
            </a:r>
            <a:r>
              <a:rPr lang="en-US" altLang="en-US" sz="1400">
                <a:solidFill>
                  <a:schemeClr val="tx2"/>
                </a:solidFill>
              </a:rPr>
              <a:t>o.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Фуқар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лик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ишлари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бўйича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жаъз</a:t>
            </a:r>
            <a:r>
              <a:rPr lang="en-US" altLang="en-US" sz="1400">
                <a:solidFill>
                  <a:schemeClr val="tx2"/>
                </a:solidFill>
              </a:rPr>
              <a:t>o.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Интиз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мий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жаъз</a:t>
            </a:r>
            <a:r>
              <a:rPr lang="en-US" altLang="en-US" sz="1400">
                <a:solidFill>
                  <a:schemeClr val="tx2"/>
                </a:solidFill>
              </a:rPr>
              <a:t>o.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8C44D3D-2143-491A-9E1E-3052544E14E2}"/>
              </a:ext>
            </a:extLst>
          </p:cNvPr>
          <p:cNvSpPr/>
          <p:nvPr/>
        </p:nvSpPr>
        <p:spPr>
          <a:xfrm>
            <a:off x="1597025" y="4256088"/>
            <a:ext cx="331788" cy="330200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0051AF8-9867-4E38-AED0-04FDE4D42C25}"/>
              </a:ext>
            </a:extLst>
          </p:cNvPr>
          <p:cNvSpPr/>
          <p:nvPr/>
        </p:nvSpPr>
        <p:spPr>
          <a:xfrm>
            <a:off x="1597025" y="4708525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19BAC31-DD9B-4D19-9E24-C430D6AF4DD8}"/>
              </a:ext>
            </a:extLst>
          </p:cNvPr>
          <p:cNvSpPr/>
          <p:nvPr/>
        </p:nvSpPr>
        <p:spPr>
          <a:xfrm>
            <a:off x="1597025" y="51609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37C3D7C-E185-404B-BC18-C06BA3E96A8E}"/>
              </a:ext>
            </a:extLst>
          </p:cNvPr>
          <p:cNvSpPr/>
          <p:nvPr/>
        </p:nvSpPr>
        <p:spPr>
          <a:xfrm>
            <a:off x="1597025" y="560863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5">
            <a:extLst>
              <a:ext uri="{FF2B5EF4-FFF2-40B4-BE49-F238E27FC236}">
                <a16:creationId xmlns:a16="http://schemas.microsoft.com/office/drawing/2014/main" id="{4F089F32-B94C-4180-8F18-562AD1F5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07523" name="object 12">
            <a:extLst>
              <a:ext uri="{FF2B5EF4-FFF2-40B4-BE49-F238E27FC236}">
                <a16:creationId xmlns:a16="http://schemas.microsoft.com/office/drawing/2014/main" id="{347C11A6-ACAC-4879-8BDB-BBE3C4914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3</a:t>
            </a:r>
          </a:p>
        </p:txBody>
      </p:sp>
      <p:sp>
        <p:nvSpPr>
          <p:cNvPr id="107524" name="Rectangle 40">
            <a:extLst>
              <a:ext uri="{FF2B5EF4-FFF2-40B4-BE49-F238E27FC236}">
                <a16:creationId xmlns:a16="http://schemas.microsoft.com/office/drawing/2014/main" id="{4412DE61-3B38-468D-B21B-2CCFCF071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Қуйидаги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ҳужжатлардан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қайси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Ўзб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кист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спубликасида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нунчилик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актидир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6D65FBFC-3D17-445A-BC26-F0904CF5B3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206AA5DC-1562-4187-950D-94C44CA6CD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2BFC3D27-7C6D-4AFE-9486-C399C48F9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D3453E41-3269-44F9-977F-B1376F34E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C44FD985-E53F-4BE2-A6A2-C8D92E3AF8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DA9A2B97-9A94-4FDE-B944-D489342E96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112411E3-7754-4572-9E93-DCB1E9E94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7526" name="Rectangle 48">
            <a:extLst>
              <a:ext uri="{FF2B5EF4-FFF2-40B4-BE49-F238E27FC236}">
                <a16:creationId xmlns:a16="http://schemas.microsoft.com/office/drawing/2014/main" id="{9F8FB9F9-620A-4E05-8820-0871AEBC1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617663"/>
            <a:ext cx="420846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Пр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зид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нт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фарм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ни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К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нституция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Вазирлар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маҳкамасининг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ри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AED854F-994E-4C13-BC84-939282BAE0C2}"/>
              </a:ext>
            </a:extLst>
          </p:cNvPr>
          <p:cNvSpPr/>
          <p:nvPr/>
        </p:nvSpPr>
        <p:spPr>
          <a:xfrm>
            <a:off x="1597025" y="1566863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2F2122B-29CC-4E3C-9958-B8A4E57A1025}"/>
              </a:ext>
            </a:extLst>
          </p:cNvPr>
          <p:cNvSpPr/>
          <p:nvPr/>
        </p:nvSpPr>
        <p:spPr>
          <a:xfrm>
            <a:off x="1597025" y="1984375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A0F8B5F-F7C0-4BDD-B602-C39EE59C6A02}"/>
              </a:ext>
            </a:extLst>
          </p:cNvPr>
          <p:cNvSpPr/>
          <p:nvPr/>
        </p:nvSpPr>
        <p:spPr>
          <a:xfrm>
            <a:off x="1597025" y="2401888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107530" name="object 12">
            <a:extLst>
              <a:ext uri="{FF2B5EF4-FFF2-40B4-BE49-F238E27FC236}">
                <a16:creationId xmlns:a16="http://schemas.microsoft.com/office/drawing/2014/main" id="{2934F0DA-2C3E-470A-B11E-4D5C59667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5597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4</a:t>
            </a:r>
          </a:p>
        </p:txBody>
      </p:sp>
      <p:sp>
        <p:nvSpPr>
          <p:cNvPr id="107531" name="Rectangle 54">
            <a:extLst>
              <a:ext uri="{FF2B5EF4-FFF2-40B4-BE49-F238E27FC236}">
                <a16:creationId xmlns:a16="http://schemas.microsoft.com/office/drawing/2014/main" id="{D526D07C-99E8-452D-983C-1095FC679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7502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бузилиши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натижасида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бгарликка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ртилиш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en-US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59F675CD-4A84-4782-9751-FAE855C207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393648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5C319938-CDB3-4C01-AAC8-CCCA8E1506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088D6E44-2B52-493F-BE25-F163244E2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1A150477-8939-4C71-84F4-CE821C615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693FCD0E-F348-4D6C-966D-5515456167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F713BE72-6F98-4166-8242-E2D6C30AE8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722F2ABC-9396-40F8-A713-2314F9911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7533" name="Rectangle 62">
            <a:extLst>
              <a:ext uri="{FF2B5EF4-FFF2-40B4-BE49-F238E27FC236}">
                <a16:creationId xmlns:a16="http://schemas.microsoft.com/office/drawing/2014/main" id="{6D925ED7-CF7B-4BC9-8081-ABF3B66BF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386263"/>
            <a:ext cx="4532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Жин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ий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жаъз</a:t>
            </a:r>
            <a:r>
              <a:rPr lang="en-US" altLang="en-US" sz="1400">
                <a:solidFill>
                  <a:schemeClr val="tx2"/>
                </a:solidFill>
              </a:rPr>
              <a:t>o.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Маъмурий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жаъз</a:t>
            </a:r>
            <a:r>
              <a:rPr lang="en-US" altLang="en-US" sz="1400">
                <a:solidFill>
                  <a:schemeClr val="tx2"/>
                </a:solidFill>
              </a:rPr>
              <a:t>o.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Фуқар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лик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ишлари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бўйича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жаъз</a:t>
            </a:r>
            <a:r>
              <a:rPr lang="en-US" altLang="en-US" sz="1400">
                <a:solidFill>
                  <a:schemeClr val="tx2"/>
                </a:solidFill>
              </a:rPr>
              <a:t>o.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Интиз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мий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жаъз</a:t>
            </a:r>
            <a:r>
              <a:rPr lang="en-US" altLang="en-US" sz="1400">
                <a:solidFill>
                  <a:schemeClr val="tx2"/>
                </a:solidFill>
              </a:rPr>
              <a:t>o.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738EBC5-FFF9-4D6D-8823-514EF75D88AD}"/>
              </a:ext>
            </a:extLst>
          </p:cNvPr>
          <p:cNvSpPr/>
          <p:nvPr/>
        </p:nvSpPr>
        <p:spPr>
          <a:xfrm>
            <a:off x="1597025" y="4256088"/>
            <a:ext cx="331788" cy="330200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605D6E03-CD8B-458E-83D3-51155174BAA9}"/>
              </a:ext>
            </a:extLst>
          </p:cNvPr>
          <p:cNvSpPr/>
          <p:nvPr/>
        </p:nvSpPr>
        <p:spPr>
          <a:xfrm>
            <a:off x="1597025" y="4708525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40D3A91-B45C-41A7-B53E-0EE94584720D}"/>
              </a:ext>
            </a:extLst>
          </p:cNvPr>
          <p:cNvSpPr/>
          <p:nvPr/>
        </p:nvSpPr>
        <p:spPr>
          <a:xfrm>
            <a:off x="1597025" y="5160963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966EEC6-0508-44BC-BF97-472D2F491967}"/>
              </a:ext>
            </a:extLst>
          </p:cNvPr>
          <p:cNvSpPr/>
          <p:nvPr/>
        </p:nvSpPr>
        <p:spPr>
          <a:xfrm>
            <a:off x="1597025" y="5608638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5">
            <a:extLst>
              <a:ext uri="{FF2B5EF4-FFF2-40B4-BE49-F238E27FC236}">
                <a16:creationId xmlns:a16="http://schemas.microsoft.com/office/drawing/2014/main" id="{7AA44FAD-8592-4293-A5AB-961F3606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08547" name="object 12">
            <a:extLst>
              <a:ext uri="{FF2B5EF4-FFF2-40B4-BE49-F238E27FC236}">
                <a16:creationId xmlns:a16="http://schemas.microsoft.com/office/drawing/2014/main" id="{BDAEE2E2-3249-4DAA-8E79-99CB2A9C9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5</a:t>
            </a:r>
          </a:p>
        </p:txBody>
      </p:sp>
      <p:sp>
        <p:nvSpPr>
          <p:cNvPr id="108548" name="Rectangle 40">
            <a:extLst>
              <a:ext uri="{FF2B5EF4-FFF2-40B4-BE49-F238E27FC236}">
                <a16:creationId xmlns:a16="http://schemas.microsoft.com/office/drawing/2014/main" id="{3D89AA16-D862-4453-B33C-B6E53A0C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“</a:t>
            </a:r>
            <a:r>
              <a:rPr lang="uz-Cyrl-UZ" altLang="en-US" sz="1400" b="1">
                <a:solidFill>
                  <a:srgbClr val="3A07DF"/>
                </a:solidFill>
              </a:rPr>
              <a:t>И</a:t>
            </a:r>
            <a:r>
              <a:rPr lang="ru-RU" altLang="en-US" sz="1400" b="1">
                <a:solidFill>
                  <a:srgbClr val="3A07DF"/>
                </a:solidFill>
              </a:rPr>
              <a:t>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гуруҳ</a:t>
            </a:r>
            <a:r>
              <a:rPr lang="tr-TR" altLang="en-US" sz="1400" b="1">
                <a:solidFill>
                  <a:srgbClr val="3A07DF"/>
                </a:solidFill>
              </a:rPr>
              <a:t> - </a:t>
            </a:r>
            <a:r>
              <a:rPr lang="ru-RU" altLang="en-US" sz="1400" b="1">
                <a:solidFill>
                  <a:srgbClr val="3A07DF"/>
                </a:solidFill>
              </a:rPr>
              <a:t>бу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ички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иэрар</a:t>
            </a:r>
            <a:r>
              <a:rPr lang="tr-TR" altLang="en-US" sz="1400" b="1">
                <a:solidFill>
                  <a:srgbClr val="3A07DF"/>
                </a:solidFill>
              </a:rPr>
              <a:t>x</a:t>
            </a:r>
            <a:r>
              <a:rPr lang="ru-RU" altLang="en-US" sz="1400" b="1">
                <a:solidFill>
                  <a:srgbClr val="3A07DF"/>
                </a:solidFill>
              </a:rPr>
              <a:t>ияга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uz-Cyrl-UZ" altLang="en-US" sz="1400" b="1">
                <a:solidFill>
                  <a:srgbClr val="3A07DF"/>
                </a:solidFill>
              </a:rPr>
              <a:t>э</a:t>
            </a:r>
            <a:r>
              <a:rPr lang="ru-RU" altLang="en-US" sz="1400" b="1">
                <a:solidFill>
                  <a:srgbClr val="3A07DF"/>
                </a:solidFill>
              </a:rPr>
              <a:t>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аъз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ликка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сланган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камида</a:t>
            </a:r>
            <a:r>
              <a:rPr lang="tr-TR" altLang="en-US" sz="1400" b="1">
                <a:solidFill>
                  <a:srgbClr val="3A07DF"/>
                </a:solidFill>
              </a:rPr>
              <a:t> 10 </a:t>
            </a:r>
            <a:r>
              <a:rPr lang="ru-RU" altLang="en-US" sz="1400" b="1">
                <a:solidFill>
                  <a:srgbClr val="3A07DF"/>
                </a:solidFill>
              </a:rPr>
              <a:t>кишидан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иб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рат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бўлган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дамларнинг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расмийлаштирилган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бирлашмаси</a:t>
            </a:r>
            <a:r>
              <a:rPr lang="tr-TR" altLang="en-US" sz="1400" b="1">
                <a:solidFill>
                  <a:srgbClr val="3A07DF"/>
                </a:solidFill>
              </a:rPr>
              <a:t>" </a:t>
            </a:r>
            <a:r>
              <a:rPr lang="ru-RU" altLang="en-US" sz="1400" b="1">
                <a:solidFill>
                  <a:srgbClr val="3A07DF"/>
                </a:solidFill>
              </a:rPr>
              <a:t>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гап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02A4CC69-997E-4D34-9038-5A52E52CE2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FEEDB0AD-D559-4D39-AD44-899D219618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EB2EF4DE-79AD-4A90-83B0-F1798B412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6EFAB0CF-DE4C-471A-A13D-C0C61894B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E9C1FD9C-746E-49B7-8B9D-6280CC8AF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B20F228B-2015-47EA-B360-F434967A8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E0EBBFA2-E4FC-4626-98B5-C6B45A63B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8550" name="Rectangle 48">
            <a:extLst>
              <a:ext uri="{FF2B5EF4-FFF2-40B4-BE49-F238E27FC236}">
                <a16:creationId xmlns:a16="http://schemas.microsoft.com/office/drawing/2014/main" id="{9A5A6CEF-9C15-44DC-90FD-94EAA53DE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2082800"/>
            <a:ext cx="4208463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Йўқ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Ҳа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956E8B5-3BD4-4A54-BB11-D678CC448B63}"/>
              </a:ext>
            </a:extLst>
          </p:cNvPr>
          <p:cNvSpPr/>
          <p:nvPr/>
        </p:nvSpPr>
        <p:spPr>
          <a:xfrm>
            <a:off x="1597025" y="203200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8A127C4-2D27-4F46-8190-2E01BFD061A6}"/>
              </a:ext>
            </a:extLst>
          </p:cNvPr>
          <p:cNvSpPr/>
          <p:nvPr/>
        </p:nvSpPr>
        <p:spPr>
          <a:xfrm>
            <a:off x="1597025" y="244951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108553" name="object 12">
            <a:extLst>
              <a:ext uri="{FF2B5EF4-FFF2-40B4-BE49-F238E27FC236}">
                <a16:creationId xmlns:a16="http://schemas.microsoft.com/office/drawing/2014/main" id="{C827589E-C399-4E12-B5D7-CADCC5AE5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5597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6</a:t>
            </a:r>
          </a:p>
        </p:txBody>
      </p:sp>
      <p:sp>
        <p:nvSpPr>
          <p:cNvPr id="108554" name="Rectangle 54">
            <a:extLst>
              <a:ext uri="{FF2B5EF4-FFF2-40B4-BE49-F238E27FC236}">
                <a16:creationId xmlns:a16="http://schemas.microsoft.com/office/drawing/2014/main" id="{638FDEDB-6530-4333-8900-DCDCD4FFA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7502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дамларнинг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гуруҳларга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бирлашишининг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сий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сабабларини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кўрсатинг</a:t>
            </a:r>
            <a:r>
              <a:rPr lang="en-US" altLang="en-US" sz="1400" b="1">
                <a:solidFill>
                  <a:srgbClr val="3A07DF"/>
                </a:solidFill>
              </a:rPr>
              <a:t>.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D6C9F247-0E29-4B0F-A3CB-A80A8BB099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393648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2E885468-1AE7-4153-A830-5A001EBA57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518C90E7-EAA0-4274-AA49-2745DA007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7421D435-B0A5-48A1-BAEE-86D66BB9B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449755BB-3394-4B65-8F61-14D8EDC46D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5E559781-D0DB-424B-9A8C-04A3383AE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CDB65DD1-8F67-4DD0-A92C-99797B18E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8556" name="Rectangle 62">
            <a:extLst>
              <a:ext uri="{FF2B5EF4-FFF2-40B4-BE49-F238E27FC236}">
                <a16:creationId xmlns:a16="http://schemas.microsoft.com/office/drawing/2014/main" id="{E1B75B79-0D52-42A2-9C06-5E26B6CBB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256088"/>
            <a:ext cx="45323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Гуруҳлар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кишидан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кучлир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қдир</a:t>
            </a:r>
            <a:r>
              <a:rPr lang="tr-TR" altLang="en-US" sz="1400">
                <a:solidFill>
                  <a:schemeClr val="tx2"/>
                </a:solidFill>
              </a:rPr>
              <a:t> (o</a:t>
            </a:r>
            <a:r>
              <a:rPr lang="ru-RU" altLang="en-US" sz="1400">
                <a:solidFill>
                  <a:schemeClr val="tx2"/>
                </a:solidFill>
              </a:rPr>
              <a:t>дамлар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шундай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кучлир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бўлишади</a:t>
            </a:r>
            <a:r>
              <a:rPr lang="tr-TR" altLang="en-US" sz="1400">
                <a:solidFill>
                  <a:schemeClr val="tx2"/>
                </a:solidFill>
              </a:rPr>
              <a:t>).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uz-Cyrl-UZ" altLang="en-US" sz="1400">
                <a:solidFill>
                  <a:schemeClr val="tx2"/>
                </a:solidFill>
              </a:rPr>
              <a:t>И</a:t>
            </a:r>
            <a:r>
              <a:rPr lang="ru-RU" altLang="en-US" sz="1400">
                <a:solidFill>
                  <a:schemeClr val="tx2"/>
                </a:solidFill>
              </a:rPr>
              <a:t>нс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ижтим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мавжуд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тдир</a:t>
            </a:r>
            <a:r>
              <a:rPr lang="tr-TR" altLang="en-US" sz="1400">
                <a:solidFill>
                  <a:schemeClr val="tx2"/>
                </a:solidFill>
              </a:rPr>
              <a:t> (</a:t>
            </a:r>
            <a:r>
              <a:rPr lang="ru-RU" altLang="en-US" sz="1400">
                <a:solidFill>
                  <a:schemeClr val="tx2"/>
                </a:solidFill>
              </a:rPr>
              <a:t>инс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рак</a:t>
            </a:r>
            <a:r>
              <a:rPr lang="tr-TR" altLang="en-US" sz="1400">
                <a:solidFill>
                  <a:schemeClr val="tx2"/>
                </a:solidFill>
              </a:rPr>
              <a:t>).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Гуруҳда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дамларда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авфсизлик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ҳисси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пайд</a:t>
            </a:r>
            <a:r>
              <a:rPr lang="tr-TR" altLang="en-US" sz="1400">
                <a:solidFill>
                  <a:schemeClr val="tx2"/>
                </a:solidFill>
              </a:rPr>
              <a:t>o </a:t>
            </a:r>
            <a:r>
              <a:rPr lang="ru-RU" altLang="en-US" sz="1400">
                <a:solidFill>
                  <a:schemeClr val="tx2"/>
                </a:solidFill>
              </a:rPr>
              <a:t>бўлади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Гуруҳлар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сизнинг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ша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сий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усусиятингизни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иф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далаш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имк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ради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110F437-6452-4135-A4C8-A5500BFB38C9}"/>
              </a:ext>
            </a:extLst>
          </p:cNvPr>
          <p:cNvSpPr/>
          <p:nvPr/>
        </p:nvSpPr>
        <p:spPr>
          <a:xfrm>
            <a:off x="1597025" y="4256088"/>
            <a:ext cx="331788" cy="330200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EEC4247-2315-4899-B714-2179A5F405CF}"/>
              </a:ext>
            </a:extLst>
          </p:cNvPr>
          <p:cNvSpPr/>
          <p:nvPr/>
        </p:nvSpPr>
        <p:spPr>
          <a:xfrm>
            <a:off x="1597025" y="4975225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8088598-DB4B-41F9-8D3A-E165B03C1969}"/>
              </a:ext>
            </a:extLst>
          </p:cNvPr>
          <p:cNvSpPr/>
          <p:nvPr/>
        </p:nvSpPr>
        <p:spPr>
          <a:xfrm>
            <a:off x="1597025" y="5459413"/>
            <a:ext cx="331788" cy="330200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2B53773-AD6C-4F3D-B5D1-937D3B197173}"/>
              </a:ext>
            </a:extLst>
          </p:cNvPr>
          <p:cNvSpPr/>
          <p:nvPr/>
        </p:nvSpPr>
        <p:spPr>
          <a:xfrm>
            <a:off x="1597025" y="594201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5">
            <a:extLst>
              <a:ext uri="{FF2B5EF4-FFF2-40B4-BE49-F238E27FC236}">
                <a16:creationId xmlns:a16="http://schemas.microsoft.com/office/drawing/2014/main" id="{DBAF588E-AB8B-4E11-A559-39216411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09571" name="object 12">
            <a:extLst>
              <a:ext uri="{FF2B5EF4-FFF2-40B4-BE49-F238E27FC236}">
                <a16:creationId xmlns:a16="http://schemas.microsoft.com/office/drawing/2014/main" id="{30FE0926-FA47-4B98-A897-F570725E7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5</a:t>
            </a:r>
          </a:p>
        </p:txBody>
      </p:sp>
      <p:sp>
        <p:nvSpPr>
          <p:cNvPr id="109572" name="Rectangle 40">
            <a:extLst>
              <a:ext uri="{FF2B5EF4-FFF2-40B4-BE49-F238E27FC236}">
                <a16:creationId xmlns:a16="http://schemas.microsoft.com/office/drawing/2014/main" id="{2C9D0FE5-0B8B-433A-8B96-550487417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“</a:t>
            </a:r>
            <a:r>
              <a:rPr lang="uz-Cyrl-UZ" altLang="en-US" sz="1400" b="1">
                <a:solidFill>
                  <a:srgbClr val="3A07DF"/>
                </a:solidFill>
              </a:rPr>
              <a:t>И</a:t>
            </a:r>
            <a:r>
              <a:rPr lang="ru-RU" altLang="en-US" sz="1400" b="1">
                <a:solidFill>
                  <a:srgbClr val="3A07DF"/>
                </a:solidFill>
              </a:rPr>
              <a:t>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гуруҳ</a:t>
            </a:r>
            <a:r>
              <a:rPr lang="tr-TR" altLang="en-US" sz="1400" b="1">
                <a:solidFill>
                  <a:srgbClr val="3A07DF"/>
                </a:solidFill>
              </a:rPr>
              <a:t> - </a:t>
            </a:r>
            <a:r>
              <a:rPr lang="ru-RU" altLang="en-US" sz="1400" b="1">
                <a:solidFill>
                  <a:srgbClr val="3A07DF"/>
                </a:solidFill>
              </a:rPr>
              <a:t>бу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ички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иэрар</a:t>
            </a:r>
            <a:r>
              <a:rPr lang="tr-TR" altLang="en-US" sz="1400" b="1">
                <a:solidFill>
                  <a:srgbClr val="3A07DF"/>
                </a:solidFill>
              </a:rPr>
              <a:t>x</a:t>
            </a:r>
            <a:r>
              <a:rPr lang="ru-RU" altLang="en-US" sz="1400" b="1">
                <a:solidFill>
                  <a:srgbClr val="3A07DF"/>
                </a:solidFill>
              </a:rPr>
              <a:t>ияга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uz-Cyrl-UZ" altLang="en-US" sz="1400" b="1">
                <a:solidFill>
                  <a:srgbClr val="3A07DF"/>
                </a:solidFill>
              </a:rPr>
              <a:t>э</a:t>
            </a:r>
            <a:r>
              <a:rPr lang="ru-RU" altLang="en-US" sz="1400" b="1">
                <a:solidFill>
                  <a:srgbClr val="3A07DF"/>
                </a:solidFill>
              </a:rPr>
              <a:t>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аъз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ликка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сланган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камида</a:t>
            </a:r>
            <a:r>
              <a:rPr lang="tr-TR" altLang="en-US" sz="1400" b="1">
                <a:solidFill>
                  <a:srgbClr val="3A07DF"/>
                </a:solidFill>
              </a:rPr>
              <a:t> 10 </a:t>
            </a:r>
            <a:r>
              <a:rPr lang="ru-RU" altLang="en-US" sz="1400" b="1">
                <a:solidFill>
                  <a:srgbClr val="3A07DF"/>
                </a:solidFill>
              </a:rPr>
              <a:t>кишидан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иб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рат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бўлган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дамларнинг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расмийлаштирилган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бирлашмаси</a:t>
            </a:r>
            <a:r>
              <a:rPr lang="tr-TR" altLang="en-US" sz="1400" b="1">
                <a:solidFill>
                  <a:srgbClr val="3A07DF"/>
                </a:solidFill>
              </a:rPr>
              <a:t>" </a:t>
            </a:r>
            <a:r>
              <a:rPr lang="ru-RU" altLang="en-US" sz="1400" b="1">
                <a:solidFill>
                  <a:srgbClr val="3A07DF"/>
                </a:solidFill>
              </a:rPr>
              <a:t>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гап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3A7E8406-3C2A-4E21-A4C8-1AB39F9D9F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B5752E28-02F9-4FF3-B0F6-8A8622DE93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D7F3236B-BE02-490E-B11F-F9EA92329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8ACA65D3-22C8-4458-B666-8809B8562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9093B420-E12A-4D8F-A6F3-F7BA217C33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590AE807-4994-4CB6-8A06-E1A135EFE5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E540DA7D-7D66-4D38-A830-DE4C0B64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3442C9E-F89E-4151-9A62-314919C6FEF1}"/>
              </a:ext>
            </a:extLst>
          </p:cNvPr>
          <p:cNvSpPr/>
          <p:nvPr/>
        </p:nvSpPr>
        <p:spPr>
          <a:xfrm>
            <a:off x="2032000" y="2082800"/>
            <a:ext cx="4208463" cy="6365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1600"/>
              </a:spcAft>
              <a:defRPr/>
            </a:pPr>
            <a:r>
              <a:rPr lang="ru-RU" altLang="en-US" sz="1400" b="1" dirty="0" err="1">
                <a:solidFill>
                  <a:schemeClr val="tx2"/>
                </a:solidFill>
              </a:rPr>
              <a:t>Йўқ</a:t>
            </a:r>
            <a:r>
              <a:rPr lang="en-US" altLang="en-US" sz="1400" b="1" dirty="0">
                <a:solidFill>
                  <a:schemeClr val="tx2"/>
                </a:solidFill>
              </a:rPr>
              <a:t>.</a:t>
            </a:r>
            <a:endParaRPr lang="ru-RU" altLang="en-US" sz="1400" b="1" dirty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1600"/>
              </a:spcAft>
              <a:defRPr/>
            </a:pPr>
            <a:r>
              <a:rPr lang="ru-RU" altLang="en-US" sz="1400" dirty="0" err="1">
                <a:solidFill>
                  <a:schemeClr val="bg1">
                    <a:lumMod val="50000"/>
                  </a:schemeClr>
                </a:solidFill>
              </a:rPr>
              <a:t>Ҳа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0018598-C986-43B3-8FB4-788077DA00E7}"/>
              </a:ext>
            </a:extLst>
          </p:cNvPr>
          <p:cNvSpPr/>
          <p:nvPr/>
        </p:nvSpPr>
        <p:spPr>
          <a:xfrm>
            <a:off x="1597025" y="2032000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B35DF2-B082-4925-89A7-1F87AED5B863}"/>
              </a:ext>
            </a:extLst>
          </p:cNvPr>
          <p:cNvSpPr/>
          <p:nvPr/>
        </p:nvSpPr>
        <p:spPr>
          <a:xfrm>
            <a:off x="1597025" y="2449513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109577" name="object 12">
            <a:extLst>
              <a:ext uri="{FF2B5EF4-FFF2-40B4-BE49-F238E27FC236}">
                <a16:creationId xmlns:a16="http://schemas.microsoft.com/office/drawing/2014/main" id="{2699E5C1-2B28-4E10-BC17-8C000B1D8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5597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6</a:t>
            </a:r>
          </a:p>
        </p:txBody>
      </p:sp>
      <p:sp>
        <p:nvSpPr>
          <p:cNvPr id="109578" name="Rectangle 54">
            <a:extLst>
              <a:ext uri="{FF2B5EF4-FFF2-40B4-BE49-F238E27FC236}">
                <a16:creationId xmlns:a16="http://schemas.microsoft.com/office/drawing/2014/main" id="{B17166B8-2056-4481-A4DF-1B852BD7B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7502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дамларнинг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гуруҳларга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бирлашишининг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сий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сабабларини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кўрсатинг</a:t>
            </a:r>
            <a:r>
              <a:rPr lang="en-US" altLang="en-US" sz="1400" b="1">
                <a:solidFill>
                  <a:srgbClr val="3A07DF"/>
                </a:solidFill>
              </a:rPr>
              <a:t>.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38BEF113-FB4C-4D98-AD70-DCF354043B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393648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336B5F57-175A-4A97-9573-84F45F7CA3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0349684C-583F-41AB-B5E6-1A9C937D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3D6BA725-2C6E-4C3A-A539-D6EAD9BC2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C9932168-F642-4AEF-8BC2-72E3DE3362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6226A71D-DD8E-4321-8FC0-8B8EEA8935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C0A44A75-AAB2-40C6-94AC-BC0A0A16F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09580" name="Rectangle 62">
            <a:extLst>
              <a:ext uri="{FF2B5EF4-FFF2-40B4-BE49-F238E27FC236}">
                <a16:creationId xmlns:a16="http://schemas.microsoft.com/office/drawing/2014/main" id="{44206948-6FB5-403F-8FFF-78B97FF2E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256088"/>
            <a:ext cx="45323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Гуруҳлар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кишидан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кучлир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қдир</a:t>
            </a:r>
            <a:r>
              <a:rPr lang="tr-TR" altLang="en-US" sz="1400">
                <a:solidFill>
                  <a:schemeClr val="tx2"/>
                </a:solidFill>
              </a:rPr>
              <a:t> (o</a:t>
            </a:r>
            <a:r>
              <a:rPr lang="ru-RU" altLang="en-US" sz="1400">
                <a:solidFill>
                  <a:schemeClr val="tx2"/>
                </a:solidFill>
              </a:rPr>
              <a:t>дамлар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шундай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кучлир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бўлишади</a:t>
            </a:r>
            <a:r>
              <a:rPr lang="tr-TR" altLang="en-US" sz="1400">
                <a:solidFill>
                  <a:schemeClr val="tx2"/>
                </a:solidFill>
              </a:rPr>
              <a:t>).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uz-Cyrl-UZ" altLang="en-US" sz="1400">
                <a:solidFill>
                  <a:schemeClr val="tx2"/>
                </a:solidFill>
              </a:rPr>
              <a:t>И</a:t>
            </a:r>
            <a:r>
              <a:rPr lang="ru-RU" altLang="en-US" sz="1400">
                <a:solidFill>
                  <a:schemeClr val="tx2"/>
                </a:solidFill>
              </a:rPr>
              <a:t>нс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ижтим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мавжуд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тдир</a:t>
            </a:r>
            <a:r>
              <a:rPr lang="tr-TR" altLang="en-US" sz="1400">
                <a:solidFill>
                  <a:schemeClr val="tx2"/>
                </a:solidFill>
              </a:rPr>
              <a:t> (</a:t>
            </a:r>
            <a:r>
              <a:rPr lang="ru-RU" altLang="en-US" sz="1400">
                <a:solidFill>
                  <a:schemeClr val="tx2"/>
                </a:solidFill>
              </a:rPr>
              <a:t>инс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рак</a:t>
            </a:r>
            <a:r>
              <a:rPr lang="tr-TR" altLang="en-US" sz="1400">
                <a:solidFill>
                  <a:schemeClr val="tx2"/>
                </a:solidFill>
              </a:rPr>
              <a:t>).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Гуруҳда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дамларда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авфсизлик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ҳисси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пайд</a:t>
            </a:r>
            <a:r>
              <a:rPr lang="tr-TR" altLang="en-US" sz="1400">
                <a:solidFill>
                  <a:schemeClr val="tx2"/>
                </a:solidFill>
              </a:rPr>
              <a:t>o </a:t>
            </a:r>
            <a:r>
              <a:rPr lang="ru-RU" altLang="en-US" sz="1400">
                <a:solidFill>
                  <a:schemeClr val="tx2"/>
                </a:solidFill>
              </a:rPr>
              <a:t>бўлади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Гуруҳлар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сизнинг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ша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сий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усусиятингизни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иф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далаш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имк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ради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7F22FE9-0110-4DE9-A525-74DD60B73540}"/>
              </a:ext>
            </a:extLst>
          </p:cNvPr>
          <p:cNvSpPr/>
          <p:nvPr/>
        </p:nvSpPr>
        <p:spPr>
          <a:xfrm>
            <a:off x="1597025" y="4256088"/>
            <a:ext cx="331788" cy="330200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1CCC1E2-4AFB-4E76-9B6C-921B453DDB96}"/>
              </a:ext>
            </a:extLst>
          </p:cNvPr>
          <p:cNvSpPr/>
          <p:nvPr/>
        </p:nvSpPr>
        <p:spPr>
          <a:xfrm>
            <a:off x="1597025" y="4975225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786B1F1-E285-44B4-81C5-B99ADD6ECC79}"/>
              </a:ext>
            </a:extLst>
          </p:cNvPr>
          <p:cNvSpPr/>
          <p:nvPr/>
        </p:nvSpPr>
        <p:spPr>
          <a:xfrm>
            <a:off x="1597025" y="5459413"/>
            <a:ext cx="331788" cy="330200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B0CCDE6-5D9C-4A29-85AD-807DCB75DB16}"/>
              </a:ext>
            </a:extLst>
          </p:cNvPr>
          <p:cNvSpPr/>
          <p:nvPr/>
        </p:nvSpPr>
        <p:spPr>
          <a:xfrm>
            <a:off x="1597025" y="5942013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5">
            <a:extLst>
              <a:ext uri="{FF2B5EF4-FFF2-40B4-BE49-F238E27FC236}">
                <a16:creationId xmlns:a16="http://schemas.microsoft.com/office/drawing/2014/main" id="{1D8D2414-9CE1-42ED-BCB4-91D679385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0595" name="object 12">
            <a:extLst>
              <a:ext uri="{FF2B5EF4-FFF2-40B4-BE49-F238E27FC236}">
                <a16:creationId xmlns:a16="http://schemas.microsoft.com/office/drawing/2014/main" id="{3F3657CD-66B6-4DCF-B612-5CA8F67A7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7</a:t>
            </a:r>
          </a:p>
        </p:txBody>
      </p:sp>
      <p:sp>
        <p:nvSpPr>
          <p:cNvPr id="110596" name="Rectangle 40">
            <a:extLst>
              <a:ext uri="{FF2B5EF4-FFF2-40B4-BE49-F238E27FC236}">
                <a16:creationId xmlns:a16="http://schemas.microsoft.com/office/drawing/2014/main" id="{BFF3A36D-7FA3-41E1-82B1-72575DA1A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“</a:t>
            </a:r>
            <a:r>
              <a:rPr lang="uz-Cyrl-UZ" altLang="en-US" sz="1400" b="1">
                <a:solidFill>
                  <a:srgbClr val="3A07DF"/>
                </a:solidFill>
              </a:rPr>
              <a:t>И</a:t>
            </a:r>
            <a:r>
              <a:rPr lang="ru-RU" altLang="en-US" sz="1400" b="1">
                <a:solidFill>
                  <a:srgbClr val="3A07DF"/>
                </a:solidFill>
              </a:rPr>
              <a:t>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мавқ</a:t>
            </a:r>
            <a:r>
              <a:rPr lang="tr-TR" altLang="en-US" sz="1400" b="1">
                <a:solidFill>
                  <a:srgbClr val="3A07DF"/>
                </a:solidFill>
              </a:rPr>
              <a:t>e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x</a:t>
            </a:r>
            <a:r>
              <a:rPr lang="ru-RU" altLang="en-US" sz="1400" b="1">
                <a:solidFill>
                  <a:srgbClr val="3A07DF"/>
                </a:solidFill>
              </a:rPr>
              <a:t>ил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бўлиб</a:t>
            </a:r>
            <a:r>
              <a:rPr lang="tr-TR" altLang="en-US" sz="1400" b="1">
                <a:solidFill>
                  <a:srgbClr val="3A07DF"/>
                </a:solidFill>
              </a:rPr>
              <a:t>, o</a:t>
            </a:r>
            <a:r>
              <a:rPr lang="ru-RU" altLang="en-US" sz="1400" b="1">
                <a:solidFill>
                  <a:srgbClr val="3A07DF"/>
                </a:solidFill>
              </a:rPr>
              <a:t>дамларнинг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жамият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лдидаги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бурчларини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далайди</a:t>
            </a:r>
            <a:r>
              <a:rPr lang="tr-TR" altLang="en-US" sz="1400" b="1">
                <a:solidFill>
                  <a:srgbClr val="3A07DF"/>
                </a:solidFill>
              </a:rPr>
              <a:t>" </a:t>
            </a:r>
            <a:r>
              <a:rPr lang="ru-RU" altLang="en-US" sz="1400" b="1">
                <a:solidFill>
                  <a:srgbClr val="3A07DF"/>
                </a:solidFill>
              </a:rPr>
              <a:t>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гап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004F2300-E94F-4FAB-9FAF-DB260345C0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7C266031-369B-4B1D-A261-0C59DB3040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3BEFDBFF-57BF-4387-AA04-B4E62AFBE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A4188094-D9B9-48EC-99C3-5D2B821F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106CC175-9E7F-401E-95DB-AC20647F50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94798B30-9E21-45E5-BE2C-D9C75CBA84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5A95B50F-F22E-4587-A5E1-FB38196BF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0598" name="Rectangle 48">
            <a:extLst>
              <a:ext uri="{FF2B5EF4-FFF2-40B4-BE49-F238E27FC236}">
                <a16:creationId xmlns:a16="http://schemas.microsoft.com/office/drawing/2014/main" id="{C9915C90-C979-4C11-AC2D-B08C71280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2082800"/>
            <a:ext cx="4208463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Йўқ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Ҳа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0528018-7299-425F-B4A6-64501FF5FED1}"/>
              </a:ext>
            </a:extLst>
          </p:cNvPr>
          <p:cNvSpPr/>
          <p:nvPr/>
        </p:nvSpPr>
        <p:spPr>
          <a:xfrm>
            <a:off x="1597025" y="203200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5F3EAAA-2D35-4C98-882C-8206A6A14F51}"/>
              </a:ext>
            </a:extLst>
          </p:cNvPr>
          <p:cNvSpPr/>
          <p:nvPr/>
        </p:nvSpPr>
        <p:spPr>
          <a:xfrm>
            <a:off x="1597025" y="244951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110601" name="object 12">
            <a:extLst>
              <a:ext uri="{FF2B5EF4-FFF2-40B4-BE49-F238E27FC236}">
                <a16:creationId xmlns:a16="http://schemas.microsoft.com/office/drawing/2014/main" id="{55DEA496-77FC-43E5-8E22-F9AD387D5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5597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8</a:t>
            </a:r>
          </a:p>
        </p:txBody>
      </p:sp>
      <p:sp>
        <p:nvSpPr>
          <p:cNvPr id="110602" name="Rectangle 54">
            <a:extLst>
              <a:ext uri="{FF2B5EF4-FFF2-40B4-BE49-F238E27FC236}">
                <a16:creationId xmlns:a16="http://schemas.microsoft.com/office/drawing/2014/main" id="{BADA6D92-3B60-4AA2-BF8B-3F4BAE8BA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75025"/>
            <a:ext cx="502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z-Cyrl-UZ" altLang="en-US" sz="1400" b="1">
                <a:solidFill>
                  <a:srgbClr val="3A07DF"/>
                </a:solidFill>
              </a:rPr>
              <a:t>И</a:t>
            </a:r>
            <a:r>
              <a:rPr lang="ru-RU" altLang="en-US" sz="1400" b="1">
                <a:solidFill>
                  <a:srgbClr val="3A07DF"/>
                </a:solidFill>
              </a:rPr>
              <a:t>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-</a:t>
            </a:r>
            <a:r>
              <a:rPr lang="ru-RU" altLang="en-US" sz="1400" b="1">
                <a:solidFill>
                  <a:srgbClr val="3A07DF"/>
                </a:solidFill>
              </a:rPr>
              <a:t>бирига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қарама</a:t>
            </a:r>
            <a:r>
              <a:rPr lang="tr-TR" altLang="en-US" sz="1400" b="1">
                <a:solidFill>
                  <a:srgbClr val="3A07DF"/>
                </a:solidFill>
              </a:rPr>
              <a:t>-</a:t>
            </a:r>
            <a:r>
              <a:rPr lang="ru-RU" altLang="en-US" sz="1400" b="1">
                <a:solidFill>
                  <a:srgbClr val="3A07DF"/>
                </a:solidFill>
              </a:rPr>
              <a:t>қаршилигида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диса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юзага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24D897DB-3D55-464B-A666-376E90C776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393648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39145C99-F907-4D2E-9D78-62CD01ED4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5F13B910-A705-407C-BEC4-095E40C74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188F92EE-9841-4939-9DEF-F376AE593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DD7E7549-86F9-412C-8ADD-078798FDF3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BC8B09A9-A720-467A-835A-4025A8A889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F455A641-628C-44CE-837A-CBD5892C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0604" name="Rectangle 62">
            <a:extLst>
              <a:ext uri="{FF2B5EF4-FFF2-40B4-BE49-F238E27FC236}">
                <a16:creationId xmlns:a16="http://schemas.microsoft.com/office/drawing/2014/main" id="{F7924D4A-8083-4348-8FC2-5871E55E9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256088"/>
            <a:ext cx="4532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нун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бузилиши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Манфаатлар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тўқнашуви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дамлар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ўртасидаги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жанжал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uz-Cyrl-UZ" altLang="en-US" sz="1400">
                <a:solidFill>
                  <a:schemeClr val="tx2"/>
                </a:solidFill>
              </a:rPr>
              <a:t>И</a:t>
            </a:r>
            <a:r>
              <a:rPr lang="ru-RU" altLang="en-US" sz="1400">
                <a:solidFill>
                  <a:schemeClr val="tx2"/>
                </a:solidFill>
              </a:rPr>
              <a:t>шдан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бўшатиш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4110EAB-46C8-49CB-B9B1-38215C45B897}"/>
              </a:ext>
            </a:extLst>
          </p:cNvPr>
          <p:cNvSpPr/>
          <p:nvPr/>
        </p:nvSpPr>
        <p:spPr>
          <a:xfrm>
            <a:off x="1597025" y="41830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B3B1AC4-3587-4BCE-AF84-CCA5F1575104}"/>
              </a:ext>
            </a:extLst>
          </p:cNvPr>
          <p:cNvSpPr/>
          <p:nvPr/>
        </p:nvSpPr>
        <p:spPr>
          <a:xfrm>
            <a:off x="1597025" y="4613275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ADC572A-8459-4CE1-B7F9-96B255358F46}"/>
              </a:ext>
            </a:extLst>
          </p:cNvPr>
          <p:cNvSpPr/>
          <p:nvPr/>
        </p:nvSpPr>
        <p:spPr>
          <a:xfrm>
            <a:off x="1597025" y="506253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CD0EAE4-E49D-496B-B4E6-A67B89499825}"/>
              </a:ext>
            </a:extLst>
          </p:cNvPr>
          <p:cNvSpPr/>
          <p:nvPr/>
        </p:nvSpPr>
        <p:spPr>
          <a:xfrm>
            <a:off x="1597025" y="551180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5">
            <a:extLst>
              <a:ext uri="{FF2B5EF4-FFF2-40B4-BE49-F238E27FC236}">
                <a16:creationId xmlns:a16="http://schemas.microsoft.com/office/drawing/2014/main" id="{E6881822-EC72-40CA-83E3-F6AF496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1619" name="object 12">
            <a:extLst>
              <a:ext uri="{FF2B5EF4-FFF2-40B4-BE49-F238E27FC236}">
                <a16:creationId xmlns:a16="http://schemas.microsoft.com/office/drawing/2014/main" id="{57241E67-4686-49B5-B279-9CEEF6FE5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7</a:t>
            </a:r>
          </a:p>
        </p:txBody>
      </p:sp>
      <p:sp>
        <p:nvSpPr>
          <p:cNvPr id="111620" name="Rectangle 40">
            <a:extLst>
              <a:ext uri="{FF2B5EF4-FFF2-40B4-BE49-F238E27FC236}">
                <a16:creationId xmlns:a16="http://schemas.microsoft.com/office/drawing/2014/main" id="{9889DB0B-C323-496F-9DB2-1AF76273B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“</a:t>
            </a:r>
            <a:r>
              <a:rPr lang="uz-Cyrl-UZ" altLang="en-US" sz="1400" b="1">
                <a:solidFill>
                  <a:srgbClr val="3A07DF"/>
                </a:solidFill>
              </a:rPr>
              <a:t>И</a:t>
            </a:r>
            <a:r>
              <a:rPr lang="ru-RU" altLang="en-US" sz="1400" b="1">
                <a:solidFill>
                  <a:srgbClr val="3A07DF"/>
                </a:solidFill>
              </a:rPr>
              <a:t>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мавқ</a:t>
            </a:r>
            <a:r>
              <a:rPr lang="tr-TR" altLang="en-US" sz="1400" b="1">
                <a:solidFill>
                  <a:srgbClr val="3A07DF"/>
                </a:solidFill>
              </a:rPr>
              <a:t>e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x</a:t>
            </a:r>
            <a:r>
              <a:rPr lang="ru-RU" altLang="en-US" sz="1400" b="1">
                <a:solidFill>
                  <a:srgbClr val="3A07DF"/>
                </a:solidFill>
              </a:rPr>
              <a:t>ил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бўлиб</a:t>
            </a:r>
            <a:r>
              <a:rPr lang="tr-TR" altLang="en-US" sz="1400" b="1">
                <a:solidFill>
                  <a:srgbClr val="3A07DF"/>
                </a:solidFill>
              </a:rPr>
              <a:t>, o</a:t>
            </a:r>
            <a:r>
              <a:rPr lang="ru-RU" altLang="en-US" sz="1400" b="1">
                <a:solidFill>
                  <a:srgbClr val="3A07DF"/>
                </a:solidFill>
              </a:rPr>
              <a:t>дамларнинг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жамият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лдидаги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бурчларини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далайди</a:t>
            </a:r>
            <a:r>
              <a:rPr lang="tr-TR" altLang="en-US" sz="1400" b="1">
                <a:solidFill>
                  <a:srgbClr val="3A07DF"/>
                </a:solidFill>
              </a:rPr>
              <a:t>" </a:t>
            </a:r>
            <a:r>
              <a:rPr lang="ru-RU" altLang="en-US" sz="1400" b="1">
                <a:solidFill>
                  <a:srgbClr val="3A07DF"/>
                </a:solidFill>
              </a:rPr>
              <a:t>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гап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6756F203-3FCD-4509-84B8-2D42F8A8FA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494F89AF-85C2-4FE8-B514-121613DDD0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DCE14B57-2821-4F8D-9950-7D21C9EB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EF8BCF40-A498-4D7A-8472-6CC9DF4F7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344F997E-B794-4D97-BB4C-A826546F0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9CF641B1-A7BD-4A22-B344-582D0DCF5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497061D6-0659-460D-BA0F-47C84A336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8EB30E7-4D54-4F1D-9939-0CF19660E299}"/>
              </a:ext>
            </a:extLst>
          </p:cNvPr>
          <p:cNvSpPr/>
          <p:nvPr/>
        </p:nvSpPr>
        <p:spPr>
          <a:xfrm>
            <a:off x="2032000" y="2082800"/>
            <a:ext cx="4208463" cy="6365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1600"/>
              </a:spcAft>
              <a:defRPr/>
            </a:pPr>
            <a:r>
              <a:rPr lang="ru-RU" altLang="en-US" sz="1400" b="1" dirty="0" err="1">
                <a:solidFill>
                  <a:schemeClr val="tx2"/>
                </a:solidFill>
              </a:rPr>
              <a:t>Йўқ</a:t>
            </a:r>
            <a:r>
              <a:rPr lang="en-US" altLang="en-US" sz="1400" b="1" dirty="0">
                <a:solidFill>
                  <a:schemeClr val="tx2"/>
                </a:solidFill>
              </a:rPr>
              <a:t>.</a:t>
            </a:r>
            <a:endParaRPr lang="ru-RU" altLang="en-US" sz="1400" b="1" dirty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1600"/>
              </a:spcAft>
              <a:defRPr/>
            </a:pPr>
            <a:r>
              <a:rPr lang="ru-RU" altLang="en-US" sz="1400" dirty="0" err="1">
                <a:solidFill>
                  <a:schemeClr val="bg1">
                    <a:lumMod val="50000"/>
                  </a:schemeClr>
                </a:solidFill>
              </a:rPr>
              <a:t>Ҳа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4B9DACF-E473-462A-A93C-ACB35556301F}"/>
              </a:ext>
            </a:extLst>
          </p:cNvPr>
          <p:cNvSpPr/>
          <p:nvPr/>
        </p:nvSpPr>
        <p:spPr>
          <a:xfrm>
            <a:off x="1597025" y="2032000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35298D8-222D-40BD-81BA-D5D057EC5814}"/>
              </a:ext>
            </a:extLst>
          </p:cNvPr>
          <p:cNvSpPr/>
          <p:nvPr/>
        </p:nvSpPr>
        <p:spPr>
          <a:xfrm>
            <a:off x="1597025" y="2449513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111625" name="object 12">
            <a:extLst>
              <a:ext uri="{FF2B5EF4-FFF2-40B4-BE49-F238E27FC236}">
                <a16:creationId xmlns:a16="http://schemas.microsoft.com/office/drawing/2014/main" id="{3DA5CC68-ADF3-4EEE-85A7-BCDF40D16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5597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8</a:t>
            </a:r>
          </a:p>
        </p:txBody>
      </p:sp>
      <p:sp>
        <p:nvSpPr>
          <p:cNvPr id="111626" name="Rectangle 54">
            <a:extLst>
              <a:ext uri="{FF2B5EF4-FFF2-40B4-BE49-F238E27FC236}">
                <a16:creationId xmlns:a16="http://schemas.microsoft.com/office/drawing/2014/main" id="{8336616F-10D6-463F-9532-E375EA547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75025"/>
            <a:ext cx="502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z-Cyrl-UZ" altLang="en-US" sz="1400" b="1">
                <a:solidFill>
                  <a:srgbClr val="3A07DF"/>
                </a:solidFill>
              </a:rPr>
              <a:t>И</a:t>
            </a:r>
            <a:r>
              <a:rPr lang="ru-RU" altLang="en-US" sz="1400" b="1">
                <a:solidFill>
                  <a:srgbClr val="3A07DF"/>
                </a:solidFill>
              </a:rPr>
              <a:t>жтим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-</a:t>
            </a:r>
            <a:r>
              <a:rPr lang="ru-RU" altLang="en-US" sz="1400" b="1">
                <a:solidFill>
                  <a:srgbClr val="3A07DF"/>
                </a:solidFill>
              </a:rPr>
              <a:t>бирига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қарама</a:t>
            </a:r>
            <a:r>
              <a:rPr lang="tr-TR" altLang="en-US" sz="1400" b="1">
                <a:solidFill>
                  <a:srgbClr val="3A07DF"/>
                </a:solidFill>
              </a:rPr>
              <a:t>-</a:t>
            </a:r>
            <a:r>
              <a:rPr lang="ru-RU" altLang="en-US" sz="1400" b="1">
                <a:solidFill>
                  <a:srgbClr val="3A07DF"/>
                </a:solidFill>
              </a:rPr>
              <a:t>қаршилигида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диса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юзага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ECD31092-7718-4832-B1FE-247E44B45D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393648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CFA12282-F158-484B-8413-1EC988C61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B9395F0C-D56F-4D41-987A-5E392CCF5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A7333572-BAD0-461B-9A25-F360DC0D7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8FA7C723-A8E1-408C-93D9-674D18C716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FCF27263-8D26-40B0-AD6E-7EED39F0C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CB78798C-4278-437D-A7FD-39403CDFF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1628" name="Rectangle 62">
            <a:extLst>
              <a:ext uri="{FF2B5EF4-FFF2-40B4-BE49-F238E27FC236}">
                <a16:creationId xmlns:a16="http://schemas.microsoft.com/office/drawing/2014/main" id="{56429AE8-EDF5-4179-8579-6D729C32F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256088"/>
            <a:ext cx="453231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Қ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нун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бузилиши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Манфаатлар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тўқнашуви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дамлар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ўртасидаги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жанжал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uz-Cyrl-UZ" altLang="en-US" sz="1400">
                <a:solidFill>
                  <a:schemeClr val="tx2"/>
                </a:solidFill>
              </a:rPr>
              <a:t>И</a:t>
            </a:r>
            <a:r>
              <a:rPr lang="ru-RU" altLang="en-US" sz="1400">
                <a:solidFill>
                  <a:schemeClr val="tx2"/>
                </a:solidFill>
              </a:rPr>
              <a:t>шдан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бўшатиш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A2C057D-01B8-42AE-ACC2-D36674FFDB93}"/>
              </a:ext>
            </a:extLst>
          </p:cNvPr>
          <p:cNvSpPr/>
          <p:nvPr/>
        </p:nvSpPr>
        <p:spPr>
          <a:xfrm>
            <a:off x="1597025" y="4183063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8641874-90BC-4876-899E-756B13B3986A}"/>
              </a:ext>
            </a:extLst>
          </p:cNvPr>
          <p:cNvSpPr/>
          <p:nvPr/>
        </p:nvSpPr>
        <p:spPr>
          <a:xfrm>
            <a:off x="1597025" y="4613275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7FEDA78-11E3-4F5A-A39C-739ED5240D8A}"/>
              </a:ext>
            </a:extLst>
          </p:cNvPr>
          <p:cNvSpPr/>
          <p:nvPr/>
        </p:nvSpPr>
        <p:spPr>
          <a:xfrm>
            <a:off x="1597025" y="5062538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C5AEF64-0FEC-4DCE-9856-F073A8C7D3DC}"/>
              </a:ext>
            </a:extLst>
          </p:cNvPr>
          <p:cNvSpPr/>
          <p:nvPr/>
        </p:nvSpPr>
        <p:spPr>
          <a:xfrm>
            <a:off x="1597025" y="5511800"/>
            <a:ext cx="331788" cy="33178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>
            <a:extLst>
              <a:ext uri="{FF2B5EF4-FFF2-40B4-BE49-F238E27FC236}">
                <a16:creationId xmlns:a16="http://schemas.microsoft.com/office/drawing/2014/main" id="{BCC1135D-4814-4ACC-913D-DD953567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2643" name="object 12">
            <a:extLst>
              <a:ext uri="{FF2B5EF4-FFF2-40B4-BE49-F238E27FC236}">
                <a16:creationId xmlns:a16="http://schemas.microsoft.com/office/drawing/2014/main" id="{E316707D-04F3-4EB6-B9F9-E172A2150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9</a:t>
            </a:r>
          </a:p>
        </p:txBody>
      </p:sp>
      <p:sp>
        <p:nvSpPr>
          <p:cNvPr id="112644" name="Rectangle 40">
            <a:extLst>
              <a:ext uri="{FF2B5EF4-FFF2-40B4-BE49-F238E27FC236}">
                <a16:creationId xmlns:a16="http://schemas.microsoft.com/office/drawing/2014/main" id="{051507D8-0C3B-4896-B8C8-AC3A417B1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Мураббий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ўз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ўғлини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бақага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юб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ришга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қилса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ушбу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вазиятда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манфаатлар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тўқнашуви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мавжудми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E9CAFB16-B44D-492B-8F38-E0236139C4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91103B2D-D544-4703-95D5-70AE111425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C83F3315-3AE1-45D3-A081-729926323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58861475-CB26-4803-801A-71B85597F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6D1FF362-6795-4EF7-929B-BE8A3716C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916E2BDE-20D0-4529-AD49-DA37C9EA4C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AD025134-874B-4615-9BC7-BE247127D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2646" name="Rectangle 48">
            <a:extLst>
              <a:ext uri="{FF2B5EF4-FFF2-40B4-BE49-F238E27FC236}">
                <a16:creationId xmlns:a16="http://schemas.microsoft.com/office/drawing/2014/main" id="{8E4ED049-8876-421F-B33D-5C7B05E0A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874838"/>
            <a:ext cx="42084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Ҳа</a:t>
            </a:r>
            <a:r>
              <a:rPr lang="en-US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манфаатлар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тўқнашуви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мавжуд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Йўқ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ундай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uz-Cyrl-UZ" altLang="en-US" sz="1400">
                <a:solidFill>
                  <a:schemeClr val="tx2"/>
                </a:solidFill>
              </a:rPr>
              <a:t>э</a:t>
            </a:r>
            <a:r>
              <a:rPr lang="ru-RU" altLang="en-US" sz="1400">
                <a:solidFill>
                  <a:schemeClr val="tx2"/>
                </a:solidFill>
              </a:rPr>
              <a:t>мас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чунки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тр</a:t>
            </a:r>
            <a:r>
              <a:rPr lang="en-US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en-US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рнинг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ўғли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мус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бақаларда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я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ши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натижаларни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кўрсатиши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мумкин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Ҳа</a:t>
            </a:r>
            <a:r>
              <a:rPr lang="tr-TR" altLang="en-US" sz="1400">
                <a:solidFill>
                  <a:schemeClr val="tx2"/>
                </a:solidFill>
              </a:rPr>
              <a:t>,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ушбу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вазиятда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манфаатлар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тўқнашуви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мавжуд</a:t>
            </a:r>
            <a:r>
              <a:rPr lang="en-US" altLang="en-US" sz="1400">
                <a:solidFill>
                  <a:schemeClr val="tx2"/>
                </a:solidFill>
              </a:rPr>
              <a:t>. </a:t>
            </a:r>
            <a:r>
              <a:rPr lang="ru-RU" altLang="en-US" sz="1400">
                <a:solidFill>
                  <a:schemeClr val="tx2"/>
                </a:solidFill>
              </a:rPr>
              <a:t>чунки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та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ўзининг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ўғлининг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ф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йдасига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қабул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қилган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ўғлига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устунлик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шқа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сп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ртчиларнинг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oxo</a:t>
            </a:r>
            <a:r>
              <a:rPr lang="ru-RU" altLang="en-US" sz="1400">
                <a:solidFill>
                  <a:schemeClr val="tx2"/>
                </a:solidFill>
              </a:rPr>
              <a:t>лис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баҳ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ланишига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либ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лиши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мумкин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A90FC1F-B29A-419D-AFEA-31C57EC45AE7}"/>
              </a:ext>
            </a:extLst>
          </p:cNvPr>
          <p:cNvSpPr/>
          <p:nvPr/>
        </p:nvSpPr>
        <p:spPr>
          <a:xfrm>
            <a:off x="1597025" y="182403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E6B5AB9-7F50-4850-A89E-8BE23A2FDA91}"/>
              </a:ext>
            </a:extLst>
          </p:cNvPr>
          <p:cNvSpPr/>
          <p:nvPr/>
        </p:nvSpPr>
        <p:spPr>
          <a:xfrm>
            <a:off x="1597025" y="228600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2F52FA0-ACDE-44C1-A0A2-D8C90905930B}"/>
              </a:ext>
            </a:extLst>
          </p:cNvPr>
          <p:cNvSpPr/>
          <p:nvPr/>
        </p:nvSpPr>
        <p:spPr>
          <a:xfrm>
            <a:off x="1597025" y="285273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112650" name="object 12">
            <a:extLst>
              <a:ext uri="{FF2B5EF4-FFF2-40B4-BE49-F238E27FC236}">
                <a16:creationId xmlns:a16="http://schemas.microsoft.com/office/drawing/2014/main" id="{6DF6A325-0F79-431D-B1EB-81B5BC35A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895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10</a:t>
            </a:r>
          </a:p>
        </p:txBody>
      </p:sp>
      <p:sp>
        <p:nvSpPr>
          <p:cNvPr id="112651" name="Rectangle 54">
            <a:extLst>
              <a:ext uri="{FF2B5EF4-FFF2-40B4-BE49-F238E27FC236}">
                <a16:creationId xmlns:a16="http://schemas.microsoft.com/office/drawing/2014/main" id="{A6942688-A6BA-4D0D-B570-3B6C4620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916363"/>
            <a:ext cx="502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Манфаатлар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тўқнашуви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юзага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тақдирда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ша</a:t>
            </a:r>
            <a:r>
              <a:rPr lang="tr-TR" altLang="en-US" sz="1400" b="1">
                <a:solidFill>
                  <a:srgbClr val="3A07DF"/>
                </a:solidFill>
              </a:rPr>
              <a:t>x</a:t>
            </a:r>
            <a:r>
              <a:rPr lang="ru-RU" altLang="en-US" sz="1400" b="1">
                <a:solidFill>
                  <a:srgbClr val="3A07DF"/>
                </a:solidFill>
              </a:rPr>
              <a:t>сий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манфаат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даланиши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46C2EC65-F09C-4E55-A9B6-593B9D223A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933831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237290B7-3B4A-4EB8-9AC4-F00040494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48F2C4A7-5360-4009-A67B-5839DC488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12B42719-6894-4D32-9B50-9584E9E6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8095FD50-DD60-4C3B-9362-56A9AE71C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2B70266C-425B-4D75-B8AD-3659D03188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15425256-7384-4F4B-9389-DBC363217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2653" name="Rectangle 62">
            <a:extLst>
              <a:ext uri="{FF2B5EF4-FFF2-40B4-BE49-F238E27FC236}">
                <a16:creationId xmlns:a16="http://schemas.microsoft.com/office/drawing/2014/main" id="{33F16DAB-46A2-4997-ADEB-C8A353288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818063"/>
            <a:ext cx="4532313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Пул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лиш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Қимматбаҳ</a:t>
            </a:r>
            <a:r>
              <a:rPr lang="tr-TR" altLang="en-US" sz="1400">
                <a:solidFill>
                  <a:schemeClr val="tx2"/>
                </a:solidFill>
              </a:rPr>
              <a:t>o </a:t>
            </a:r>
            <a:r>
              <a:rPr lang="ru-RU" altLang="en-US" sz="1400">
                <a:solidFill>
                  <a:schemeClr val="tx2"/>
                </a:solidFill>
              </a:rPr>
              <a:t>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вғаларни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лиш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Қаринд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шни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мартаба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зинап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ясига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кўтариш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Фарзандни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унив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рсит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тга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имтиҳ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нсиз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киришини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таъминлаш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D2B25BE-2594-49CC-A2F9-D825C62B1FDB}"/>
              </a:ext>
            </a:extLst>
          </p:cNvPr>
          <p:cNvSpPr/>
          <p:nvPr/>
        </p:nvSpPr>
        <p:spPr>
          <a:xfrm>
            <a:off x="1597025" y="477043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AB21AC2-C9E7-412A-A0E6-D11C2110AC11}"/>
              </a:ext>
            </a:extLst>
          </p:cNvPr>
          <p:cNvSpPr/>
          <p:nvPr/>
        </p:nvSpPr>
        <p:spPr>
          <a:xfrm>
            <a:off x="1597025" y="514350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F89AE50-02C1-4D66-9D00-A22534C4579B}"/>
              </a:ext>
            </a:extLst>
          </p:cNvPr>
          <p:cNvSpPr/>
          <p:nvPr/>
        </p:nvSpPr>
        <p:spPr>
          <a:xfrm>
            <a:off x="1597025" y="562133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11EE082-388D-41F1-8B4E-E016E83F105C}"/>
              </a:ext>
            </a:extLst>
          </p:cNvPr>
          <p:cNvSpPr/>
          <p:nvPr/>
        </p:nvSpPr>
        <p:spPr>
          <a:xfrm>
            <a:off x="1597025" y="617855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>
            <a:extLst>
              <a:ext uri="{FF2B5EF4-FFF2-40B4-BE49-F238E27FC236}">
                <a16:creationId xmlns:a16="http://schemas.microsoft.com/office/drawing/2014/main" id="{89E96A7B-74E4-4738-980D-A070D4D9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3667" name="object 12">
            <a:extLst>
              <a:ext uri="{FF2B5EF4-FFF2-40B4-BE49-F238E27FC236}">
                <a16:creationId xmlns:a16="http://schemas.microsoft.com/office/drawing/2014/main" id="{ED311159-763A-4260-986B-E93F7D19F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9</a:t>
            </a:r>
          </a:p>
        </p:txBody>
      </p:sp>
      <p:sp>
        <p:nvSpPr>
          <p:cNvPr id="113668" name="Rectangle 40">
            <a:extLst>
              <a:ext uri="{FF2B5EF4-FFF2-40B4-BE49-F238E27FC236}">
                <a16:creationId xmlns:a16="http://schemas.microsoft.com/office/drawing/2014/main" id="{E468DB8C-89C7-4838-A303-B4714991C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Мураббий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ўз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ўғлини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бақага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юб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ришга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қилса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ушбу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вазиятда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манфаатлар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тўқнашуви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мавжудми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73957EBF-2E6B-4DAC-B60E-57BC79709B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064C70B5-4E4B-4A21-A4E5-6BED3BA428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AF1B7AAD-9B78-42EF-8272-6341B7E4E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DED658F3-8880-4287-B347-B6101E417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D14D5C65-13BF-400D-A7EF-F31C9738C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720EEE92-8539-4A5A-A18E-F2DE060CE6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F3278E2D-48DF-4594-B7DE-584B72DB7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3670" name="Rectangle 48">
            <a:extLst>
              <a:ext uri="{FF2B5EF4-FFF2-40B4-BE49-F238E27FC236}">
                <a16:creationId xmlns:a16="http://schemas.microsoft.com/office/drawing/2014/main" id="{26EAD23D-3E2B-4206-92AA-EB1150164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874838"/>
            <a:ext cx="42084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Ҳа</a:t>
            </a:r>
            <a:r>
              <a:rPr lang="en-US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манфаатлар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тўқнашуви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мавжуд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Йўқ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ундай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uz-Cyrl-UZ" altLang="en-US" sz="1400">
                <a:solidFill>
                  <a:schemeClr val="tx2"/>
                </a:solidFill>
              </a:rPr>
              <a:t>э</a:t>
            </a:r>
            <a:r>
              <a:rPr lang="ru-RU" altLang="en-US" sz="1400">
                <a:solidFill>
                  <a:schemeClr val="tx2"/>
                </a:solidFill>
              </a:rPr>
              <a:t>мас</a:t>
            </a:r>
            <a:r>
              <a:rPr lang="tr-TR" altLang="en-US" sz="1400">
                <a:solidFill>
                  <a:schemeClr val="tx2"/>
                </a:solidFill>
              </a:rPr>
              <a:t>, </a:t>
            </a:r>
            <a:r>
              <a:rPr lang="ru-RU" altLang="en-US" sz="1400">
                <a:solidFill>
                  <a:schemeClr val="tx2"/>
                </a:solidFill>
              </a:rPr>
              <a:t>чунки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тр</a:t>
            </a:r>
            <a:r>
              <a:rPr lang="en-US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en-US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рнинг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ўғли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мус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бақаларда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я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ши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натижаларни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кўрсатиши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мумкин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Ҳа</a:t>
            </a:r>
            <a:r>
              <a:rPr lang="tr-TR" altLang="en-US" sz="1400">
                <a:solidFill>
                  <a:schemeClr val="tx2"/>
                </a:solidFill>
              </a:rPr>
              <a:t>,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ушбу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вазиятда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манфаатлар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тўқнашуви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мавжуд</a:t>
            </a:r>
            <a:r>
              <a:rPr lang="en-US" altLang="en-US" sz="1400">
                <a:solidFill>
                  <a:schemeClr val="tx2"/>
                </a:solidFill>
              </a:rPr>
              <a:t>. </a:t>
            </a:r>
            <a:r>
              <a:rPr lang="ru-RU" altLang="en-US" sz="1400">
                <a:solidFill>
                  <a:schemeClr val="tx2"/>
                </a:solidFill>
              </a:rPr>
              <a:t>чунки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та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ўзининг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ўғлининг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ф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йдасига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қабул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қилган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ўғлига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устунлик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шқа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сп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ртчиларнинг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</a:t>
            </a:r>
            <a:r>
              <a:rPr lang="tr-TR" altLang="en-US" sz="1400">
                <a:solidFill>
                  <a:schemeClr val="tx2"/>
                </a:solidFill>
              </a:rPr>
              <a:t>oxo</a:t>
            </a:r>
            <a:r>
              <a:rPr lang="ru-RU" altLang="en-US" sz="1400">
                <a:solidFill>
                  <a:schemeClr val="tx2"/>
                </a:solidFill>
              </a:rPr>
              <a:t>лис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баҳ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ланишига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либ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лиши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мумкин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1DDB803-ED12-4B67-ACA6-89F3957F2233}"/>
              </a:ext>
            </a:extLst>
          </p:cNvPr>
          <p:cNvSpPr/>
          <p:nvPr/>
        </p:nvSpPr>
        <p:spPr>
          <a:xfrm>
            <a:off x="1597025" y="1824038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C272255-58E4-4A94-85A8-EBBB88AB0707}"/>
              </a:ext>
            </a:extLst>
          </p:cNvPr>
          <p:cNvSpPr/>
          <p:nvPr/>
        </p:nvSpPr>
        <p:spPr>
          <a:xfrm>
            <a:off x="1597025" y="2286000"/>
            <a:ext cx="331788" cy="331788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86A5F5-7E4F-41DB-AC7C-1E38FC5A7F81}"/>
              </a:ext>
            </a:extLst>
          </p:cNvPr>
          <p:cNvSpPr/>
          <p:nvPr/>
        </p:nvSpPr>
        <p:spPr>
          <a:xfrm>
            <a:off x="1597025" y="2852738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113674" name="object 12">
            <a:extLst>
              <a:ext uri="{FF2B5EF4-FFF2-40B4-BE49-F238E27FC236}">
                <a16:creationId xmlns:a16="http://schemas.microsoft.com/office/drawing/2014/main" id="{5FF55BBE-DDD6-4F34-A303-60A6FCB9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895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10</a:t>
            </a:r>
          </a:p>
        </p:txBody>
      </p:sp>
      <p:sp>
        <p:nvSpPr>
          <p:cNvPr id="113675" name="Rectangle 54">
            <a:extLst>
              <a:ext uri="{FF2B5EF4-FFF2-40B4-BE49-F238E27FC236}">
                <a16:creationId xmlns:a16="http://schemas.microsoft.com/office/drawing/2014/main" id="{C2A35023-CD34-41D1-9B93-590866D02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916363"/>
            <a:ext cx="502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Манфаатлар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тўқнашуви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юзага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тақдирда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ша</a:t>
            </a:r>
            <a:r>
              <a:rPr lang="tr-TR" altLang="en-US" sz="1400" b="1">
                <a:solidFill>
                  <a:srgbClr val="3A07DF"/>
                </a:solidFill>
              </a:rPr>
              <a:t>x</a:t>
            </a:r>
            <a:r>
              <a:rPr lang="ru-RU" altLang="en-US" sz="1400" b="1">
                <a:solidFill>
                  <a:srgbClr val="3A07DF"/>
                </a:solidFill>
              </a:rPr>
              <a:t>сий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манфаат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қандай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даланиши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F7C29FA4-A2D3-42B9-B025-7E3432996C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933831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74B529A6-855D-4BCE-95E3-30BF57E3B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1D702B35-638F-444E-ADF0-42C9A2061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F5A4F301-BDD7-4C7F-B70E-E05B4E36A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D25F9CE7-874C-427D-B4C3-03DD51BE4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B0FE1445-D0EE-4E27-9916-65428A8AB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AF2D3AAD-AE61-4A73-A555-7AFFD6CEC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3677" name="Rectangle 62">
            <a:extLst>
              <a:ext uri="{FF2B5EF4-FFF2-40B4-BE49-F238E27FC236}">
                <a16:creationId xmlns:a16="http://schemas.microsoft.com/office/drawing/2014/main" id="{274835EF-A1E2-4EE6-B82F-15F216B79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818063"/>
            <a:ext cx="4532313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Пул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лиш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Қимматбаҳ</a:t>
            </a:r>
            <a:r>
              <a:rPr lang="tr-TR" altLang="en-US" sz="1400">
                <a:solidFill>
                  <a:schemeClr val="tx2"/>
                </a:solidFill>
              </a:rPr>
              <a:t>o </a:t>
            </a:r>
            <a:r>
              <a:rPr lang="ru-RU" altLang="en-US" sz="1400">
                <a:solidFill>
                  <a:schemeClr val="tx2"/>
                </a:solidFill>
              </a:rPr>
              <a:t>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вғаларни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лиш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Қаринд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шни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мартаба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зинап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ясига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кўтариш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ru-RU" altLang="en-US" sz="1400">
                <a:solidFill>
                  <a:schemeClr val="tx2"/>
                </a:solidFill>
              </a:rPr>
              <a:t>Фарзандни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унив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рсит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тга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имтиҳ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нсиз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киришини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таъминлаш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истаги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C98D296-CDAE-4A43-B6E4-1FA6C3C39E1D}"/>
              </a:ext>
            </a:extLst>
          </p:cNvPr>
          <p:cNvSpPr/>
          <p:nvPr/>
        </p:nvSpPr>
        <p:spPr>
          <a:xfrm>
            <a:off x="1597025" y="4770438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DB6CE86-9498-4D33-8035-C848B71EF085}"/>
              </a:ext>
            </a:extLst>
          </p:cNvPr>
          <p:cNvSpPr/>
          <p:nvPr/>
        </p:nvSpPr>
        <p:spPr>
          <a:xfrm>
            <a:off x="1597025" y="5143500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EB0E94B-83C6-4881-97BC-0611654C710C}"/>
              </a:ext>
            </a:extLst>
          </p:cNvPr>
          <p:cNvSpPr/>
          <p:nvPr/>
        </p:nvSpPr>
        <p:spPr>
          <a:xfrm>
            <a:off x="1597025" y="5621338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221BFD9-5C7C-49E5-B4CB-D1845D706ECB}"/>
              </a:ext>
            </a:extLst>
          </p:cNvPr>
          <p:cNvSpPr/>
          <p:nvPr/>
        </p:nvSpPr>
        <p:spPr>
          <a:xfrm>
            <a:off x="1597025" y="6178550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12">
            <a:extLst>
              <a:ext uri="{FF2B5EF4-FFF2-40B4-BE49-F238E27FC236}">
                <a16:creationId xmlns:a16="http://schemas.microsoft.com/office/drawing/2014/main" id="{05D5FF86-AF04-426B-A009-70029225B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1989138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grpSp>
        <p:nvGrpSpPr>
          <p:cNvPr id="40963" name="Group 39">
            <a:extLst>
              <a:ext uri="{FF2B5EF4-FFF2-40B4-BE49-F238E27FC236}">
                <a16:creationId xmlns:a16="http://schemas.microsoft.com/office/drawing/2014/main" id="{97F6CB3C-6424-4A6F-AAD0-963B8F474612}"/>
              </a:ext>
            </a:extLst>
          </p:cNvPr>
          <p:cNvGrpSpPr>
            <a:grpSpLocks/>
          </p:cNvGrpSpPr>
          <p:nvPr/>
        </p:nvGrpSpPr>
        <p:grpSpPr bwMode="auto">
          <a:xfrm>
            <a:off x="369888" y="4049713"/>
            <a:ext cx="3013075" cy="2767012"/>
            <a:chOff x="4056064" y="-5312955"/>
            <a:chExt cx="2052638" cy="2178050"/>
          </a:xfrm>
        </p:grpSpPr>
        <p:sp>
          <p:nvSpPr>
            <p:cNvPr id="41003" name="Freeform 453">
              <a:extLst>
                <a:ext uri="{FF2B5EF4-FFF2-40B4-BE49-F238E27FC236}">
                  <a16:creationId xmlns:a16="http://schemas.microsoft.com/office/drawing/2014/main" id="{B293AF40-AE21-4051-ABB6-9FCE442FA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-5312955"/>
              <a:ext cx="2017713" cy="2076450"/>
            </a:xfrm>
            <a:custGeom>
              <a:avLst/>
              <a:gdLst>
                <a:gd name="T0" fmla="*/ 2147483647 w 635"/>
                <a:gd name="T1" fmla="*/ 2147483647 h 653"/>
                <a:gd name="T2" fmla="*/ 2147483647 w 635"/>
                <a:gd name="T3" fmla="*/ 2147483647 h 653"/>
                <a:gd name="T4" fmla="*/ 2147483647 w 635"/>
                <a:gd name="T5" fmla="*/ 2147483647 h 653"/>
                <a:gd name="T6" fmla="*/ 2147483647 w 635"/>
                <a:gd name="T7" fmla="*/ 2147483647 h 653"/>
                <a:gd name="T8" fmla="*/ 2147483647 w 635"/>
                <a:gd name="T9" fmla="*/ 2147483647 h 653"/>
                <a:gd name="T10" fmla="*/ 2147483647 w 635"/>
                <a:gd name="T11" fmla="*/ 2147483647 h 653"/>
                <a:gd name="T12" fmla="*/ 2147483647 w 635"/>
                <a:gd name="T13" fmla="*/ 2147483647 h 653"/>
                <a:gd name="T14" fmla="*/ 2147483647 w 635"/>
                <a:gd name="T15" fmla="*/ 2147483647 h 653"/>
                <a:gd name="T16" fmla="*/ 2147483647 w 635"/>
                <a:gd name="T17" fmla="*/ 2147483647 h 653"/>
                <a:gd name="T18" fmla="*/ 2147483647 w 635"/>
                <a:gd name="T19" fmla="*/ 2147483647 h 653"/>
                <a:gd name="T20" fmla="*/ 2147483647 w 635"/>
                <a:gd name="T21" fmla="*/ 2147483647 h 653"/>
                <a:gd name="T22" fmla="*/ 2147483647 w 635"/>
                <a:gd name="T23" fmla="*/ 2147483647 h 6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35"/>
                <a:gd name="T37" fmla="*/ 0 h 653"/>
                <a:gd name="T38" fmla="*/ 635 w 635"/>
                <a:gd name="T39" fmla="*/ 653 h 6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35" h="653">
                  <a:moveTo>
                    <a:pt x="6" y="194"/>
                  </a:moveTo>
                  <a:cubicBezTo>
                    <a:pt x="13" y="236"/>
                    <a:pt x="41" y="273"/>
                    <a:pt x="78" y="292"/>
                  </a:cubicBezTo>
                  <a:cubicBezTo>
                    <a:pt x="109" y="307"/>
                    <a:pt x="149" y="314"/>
                    <a:pt x="164" y="344"/>
                  </a:cubicBezTo>
                  <a:cubicBezTo>
                    <a:pt x="174" y="364"/>
                    <a:pt x="170" y="386"/>
                    <a:pt x="169" y="408"/>
                  </a:cubicBezTo>
                  <a:cubicBezTo>
                    <a:pt x="166" y="496"/>
                    <a:pt x="223" y="584"/>
                    <a:pt x="304" y="618"/>
                  </a:cubicBezTo>
                  <a:cubicBezTo>
                    <a:pt x="386" y="653"/>
                    <a:pt x="488" y="631"/>
                    <a:pt x="549" y="567"/>
                  </a:cubicBezTo>
                  <a:cubicBezTo>
                    <a:pt x="592" y="521"/>
                    <a:pt x="613" y="460"/>
                    <a:pt x="623" y="399"/>
                  </a:cubicBezTo>
                  <a:cubicBezTo>
                    <a:pt x="635" y="325"/>
                    <a:pt x="630" y="248"/>
                    <a:pt x="598" y="181"/>
                  </a:cubicBezTo>
                  <a:cubicBezTo>
                    <a:pt x="551" y="85"/>
                    <a:pt x="449" y="22"/>
                    <a:pt x="343" y="8"/>
                  </a:cubicBezTo>
                  <a:cubicBezTo>
                    <a:pt x="281" y="0"/>
                    <a:pt x="218" y="7"/>
                    <a:pt x="159" y="25"/>
                  </a:cubicBezTo>
                  <a:cubicBezTo>
                    <a:pt x="109" y="40"/>
                    <a:pt x="47" y="58"/>
                    <a:pt x="20" y="106"/>
                  </a:cubicBezTo>
                  <a:cubicBezTo>
                    <a:pt x="6" y="133"/>
                    <a:pt x="0" y="164"/>
                    <a:pt x="6" y="194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4" name="Freeform 454">
              <a:extLst>
                <a:ext uri="{FF2B5EF4-FFF2-40B4-BE49-F238E27FC236}">
                  <a16:creationId xmlns:a16="http://schemas.microsoft.com/office/drawing/2014/main" id="{8E1E2407-668B-44E4-8708-6E4580E0C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9" y="-5243105"/>
              <a:ext cx="1941513" cy="2108200"/>
            </a:xfrm>
            <a:custGeom>
              <a:avLst/>
              <a:gdLst>
                <a:gd name="T0" fmla="*/ 2147483647 w 611"/>
                <a:gd name="T1" fmla="*/ 2147483647 h 663"/>
                <a:gd name="T2" fmla="*/ 2147483647 w 611"/>
                <a:gd name="T3" fmla="*/ 2147483647 h 663"/>
                <a:gd name="T4" fmla="*/ 2147483647 w 611"/>
                <a:gd name="T5" fmla="*/ 2147483647 h 663"/>
                <a:gd name="T6" fmla="*/ 2147483647 w 611"/>
                <a:gd name="T7" fmla="*/ 2147483647 h 663"/>
                <a:gd name="T8" fmla="*/ 2147483647 w 611"/>
                <a:gd name="T9" fmla="*/ 2147483647 h 663"/>
                <a:gd name="T10" fmla="*/ 2147483647 w 611"/>
                <a:gd name="T11" fmla="*/ 2147483647 h 663"/>
                <a:gd name="T12" fmla="*/ 2147483647 w 611"/>
                <a:gd name="T13" fmla="*/ 2147483647 h 663"/>
                <a:gd name="T14" fmla="*/ 2147483647 w 611"/>
                <a:gd name="T15" fmla="*/ 2147483647 h 663"/>
                <a:gd name="T16" fmla="*/ 2147483647 w 611"/>
                <a:gd name="T17" fmla="*/ 2147483647 h 663"/>
                <a:gd name="T18" fmla="*/ 2147483647 w 611"/>
                <a:gd name="T19" fmla="*/ 2147483647 h 663"/>
                <a:gd name="T20" fmla="*/ 2147483647 w 611"/>
                <a:gd name="T21" fmla="*/ 2147483647 h 663"/>
                <a:gd name="T22" fmla="*/ 2147483647 w 611"/>
                <a:gd name="T23" fmla="*/ 2147483647 h 6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11"/>
                <a:gd name="T37" fmla="*/ 0 h 663"/>
                <a:gd name="T38" fmla="*/ 611 w 611"/>
                <a:gd name="T39" fmla="*/ 663 h 6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11" h="663">
                  <a:moveTo>
                    <a:pt x="1" y="154"/>
                  </a:moveTo>
                  <a:cubicBezTo>
                    <a:pt x="2" y="196"/>
                    <a:pt x="24" y="237"/>
                    <a:pt x="58" y="261"/>
                  </a:cubicBezTo>
                  <a:cubicBezTo>
                    <a:pt x="86" y="281"/>
                    <a:pt x="125" y="293"/>
                    <a:pt x="136" y="326"/>
                  </a:cubicBezTo>
                  <a:cubicBezTo>
                    <a:pt x="142" y="346"/>
                    <a:pt x="135" y="368"/>
                    <a:pt x="131" y="389"/>
                  </a:cubicBezTo>
                  <a:cubicBezTo>
                    <a:pt x="115" y="476"/>
                    <a:pt x="158" y="571"/>
                    <a:pt x="233" y="617"/>
                  </a:cubicBezTo>
                  <a:cubicBezTo>
                    <a:pt x="309" y="663"/>
                    <a:pt x="413" y="657"/>
                    <a:pt x="483" y="603"/>
                  </a:cubicBezTo>
                  <a:cubicBezTo>
                    <a:pt x="532" y="564"/>
                    <a:pt x="562" y="507"/>
                    <a:pt x="581" y="448"/>
                  </a:cubicBezTo>
                  <a:cubicBezTo>
                    <a:pt x="604" y="377"/>
                    <a:pt x="611" y="299"/>
                    <a:pt x="588" y="229"/>
                  </a:cubicBezTo>
                  <a:cubicBezTo>
                    <a:pt x="556" y="126"/>
                    <a:pt x="465" y="49"/>
                    <a:pt x="362" y="20"/>
                  </a:cubicBezTo>
                  <a:cubicBezTo>
                    <a:pt x="302" y="2"/>
                    <a:pt x="239" y="0"/>
                    <a:pt x="178" y="9"/>
                  </a:cubicBezTo>
                  <a:cubicBezTo>
                    <a:pt x="126" y="16"/>
                    <a:pt x="62" y="25"/>
                    <a:pt x="29" y="69"/>
                  </a:cubicBezTo>
                  <a:cubicBezTo>
                    <a:pt x="10" y="93"/>
                    <a:pt x="0" y="123"/>
                    <a:pt x="1" y="154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5" name="Freeform 460">
              <a:extLst>
                <a:ext uri="{FF2B5EF4-FFF2-40B4-BE49-F238E27FC236}">
                  <a16:creationId xmlns:a16="http://schemas.microsoft.com/office/drawing/2014/main" id="{D19B4BC0-3F47-4729-A7F0-799DEB2C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039" y="-5181579"/>
              <a:ext cx="1230313" cy="385763"/>
            </a:xfrm>
            <a:custGeom>
              <a:avLst/>
              <a:gdLst>
                <a:gd name="T0" fmla="*/ 0 w 387"/>
                <a:gd name="T1" fmla="*/ 0 h 121"/>
                <a:gd name="T2" fmla="*/ 0 w 387"/>
                <a:gd name="T3" fmla="*/ 2147483647 h 121"/>
                <a:gd name="T4" fmla="*/ 2147483647 w 387"/>
                <a:gd name="T5" fmla="*/ 2147483647 h 121"/>
                <a:gd name="T6" fmla="*/ 2147483647 w 387"/>
                <a:gd name="T7" fmla="*/ 2147483647 h 121"/>
                <a:gd name="T8" fmla="*/ 2147483647 w 387"/>
                <a:gd name="T9" fmla="*/ 2147483647 h 121"/>
                <a:gd name="T10" fmla="*/ 2147483647 w 387"/>
                <a:gd name="T11" fmla="*/ 2147483647 h 121"/>
                <a:gd name="T12" fmla="*/ 2147483647 w 387"/>
                <a:gd name="T13" fmla="*/ 2147483647 h 121"/>
                <a:gd name="T14" fmla="*/ 2147483647 w 387"/>
                <a:gd name="T15" fmla="*/ 2147483647 h 121"/>
                <a:gd name="T16" fmla="*/ 2147483647 w 387"/>
                <a:gd name="T17" fmla="*/ 2147483647 h 121"/>
                <a:gd name="T18" fmla="*/ 2147483647 w 387"/>
                <a:gd name="T19" fmla="*/ 2147483647 h 121"/>
                <a:gd name="T20" fmla="*/ 2147483647 w 387"/>
                <a:gd name="T21" fmla="*/ 2147483647 h 121"/>
                <a:gd name="T22" fmla="*/ 2147483647 w 387"/>
                <a:gd name="T23" fmla="*/ 2147483647 h 121"/>
                <a:gd name="T24" fmla="*/ 2147483647 w 387"/>
                <a:gd name="T25" fmla="*/ 2147483647 h 121"/>
                <a:gd name="T26" fmla="*/ 2147483647 w 387"/>
                <a:gd name="T27" fmla="*/ 2147483647 h 121"/>
                <a:gd name="T28" fmla="*/ 2147483647 w 387"/>
                <a:gd name="T29" fmla="*/ 2147483647 h 121"/>
                <a:gd name="T30" fmla="*/ 2147483647 w 387"/>
                <a:gd name="T31" fmla="*/ 2147483647 h 121"/>
                <a:gd name="T32" fmla="*/ 2147483647 w 387"/>
                <a:gd name="T33" fmla="*/ 2147483647 h 121"/>
                <a:gd name="T34" fmla="*/ 2147483647 w 387"/>
                <a:gd name="T35" fmla="*/ 2147483647 h 121"/>
                <a:gd name="T36" fmla="*/ 2147483647 w 387"/>
                <a:gd name="T37" fmla="*/ 2147483647 h 121"/>
                <a:gd name="T38" fmla="*/ 2147483647 w 387"/>
                <a:gd name="T39" fmla="*/ 0 h 121"/>
                <a:gd name="T40" fmla="*/ 0 w 387"/>
                <a:gd name="T41" fmla="*/ 0 h 1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7"/>
                <a:gd name="T64" fmla="*/ 0 h 121"/>
                <a:gd name="T65" fmla="*/ 387 w 387"/>
                <a:gd name="T66" fmla="*/ 121 h 1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7" h="121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38"/>
                    <a:pt x="22" y="71"/>
                    <a:pt x="53" y="83"/>
                  </a:cubicBezTo>
                  <a:cubicBezTo>
                    <a:pt x="66" y="88"/>
                    <a:pt x="79" y="89"/>
                    <a:pt x="93" y="89"/>
                  </a:cubicBezTo>
                  <a:cubicBezTo>
                    <a:pt x="116" y="89"/>
                    <a:pt x="140" y="85"/>
                    <a:pt x="163" y="85"/>
                  </a:cubicBezTo>
                  <a:cubicBezTo>
                    <a:pt x="178" y="85"/>
                    <a:pt x="193" y="87"/>
                    <a:pt x="207" y="93"/>
                  </a:cubicBezTo>
                  <a:cubicBezTo>
                    <a:pt x="220" y="99"/>
                    <a:pt x="231" y="109"/>
                    <a:pt x="245" y="115"/>
                  </a:cubicBezTo>
                  <a:cubicBezTo>
                    <a:pt x="255" y="119"/>
                    <a:pt x="265" y="121"/>
                    <a:pt x="276" y="121"/>
                  </a:cubicBezTo>
                  <a:cubicBezTo>
                    <a:pt x="292" y="121"/>
                    <a:pt x="308" y="117"/>
                    <a:pt x="323" y="110"/>
                  </a:cubicBezTo>
                  <a:cubicBezTo>
                    <a:pt x="347" y="99"/>
                    <a:pt x="367" y="81"/>
                    <a:pt x="387" y="63"/>
                  </a:cubicBezTo>
                  <a:cubicBezTo>
                    <a:pt x="386" y="62"/>
                    <a:pt x="386" y="62"/>
                    <a:pt x="386" y="62"/>
                  </a:cubicBezTo>
                  <a:cubicBezTo>
                    <a:pt x="366" y="79"/>
                    <a:pt x="346" y="97"/>
                    <a:pt x="322" y="108"/>
                  </a:cubicBezTo>
                  <a:cubicBezTo>
                    <a:pt x="308" y="115"/>
                    <a:pt x="292" y="119"/>
                    <a:pt x="276" y="119"/>
                  </a:cubicBezTo>
                  <a:cubicBezTo>
                    <a:pt x="266" y="119"/>
                    <a:pt x="255" y="117"/>
                    <a:pt x="246" y="113"/>
                  </a:cubicBezTo>
                  <a:cubicBezTo>
                    <a:pt x="233" y="107"/>
                    <a:pt x="221" y="98"/>
                    <a:pt x="208" y="91"/>
                  </a:cubicBezTo>
                  <a:cubicBezTo>
                    <a:pt x="194" y="85"/>
                    <a:pt x="179" y="83"/>
                    <a:pt x="163" y="83"/>
                  </a:cubicBezTo>
                  <a:cubicBezTo>
                    <a:pt x="140" y="83"/>
                    <a:pt x="116" y="87"/>
                    <a:pt x="93" y="87"/>
                  </a:cubicBezTo>
                  <a:cubicBezTo>
                    <a:pt x="79" y="87"/>
                    <a:pt x="66" y="86"/>
                    <a:pt x="54" y="81"/>
                  </a:cubicBezTo>
                  <a:cubicBezTo>
                    <a:pt x="23" y="69"/>
                    <a:pt x="2" y="38"/>
                    <a:pt x="2" y="5"/>
                  </a:cubicBezTo>
                  <a:cubicBezTo>
                    <a:pt x="2" y="4"/>
                    <a:pt x="2" y="2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6" name="Freeform 461">
              <a:extLst>
                <a:ext uri="{FF2B5EF4-FFF2-40B4-BE49-F238E27FC236}">
                  <a16:creationId xmlns:a16="http://schemas.microsoft.com/office/drawing/2014/main" id="{F1805BBA-65A6-4B8E-ADBD-BE84ABDD2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591" y="-3813562"/>
              <a:ext cx="1157286" cy="481013"/>
            </a:xfrm>
            <a:custGeom>
              <a:avLst/>
              <a:gdLst>
                <a:gd name="T0" fmla="*/ 2147483647 w 345"/>
                <a:gd name="T1" fmla="*/ 2147483647 h 151"/>
                <a:gd name="T2" fmla="*/ 2147483647 w 345"/>
                <a:gd name="T3" fmla="*/ 0 h 151"/>
                <a:gd name="T4" fmla="*/ 2147483647 w 345"/>
                <a:gd name="T5" fmla="*/ 2147483647 h 151"/>
                <a:gd name="T6" fmla="*/ 2147483647 w 345"/>
                <a:gd name="T7" fmla="*/ 2147483647 h 151"/>
                <a:gd name="T8" fmla="*/ 2147483647 w 345"/>
                <a:gd name="T9" fmla="*/ 2147483647 h 151"/>
                <a:gd name="T10" fmla="*/ 2147483647 w 345"/>
                <a:gd name="T11" fmla="*/ 2147483647 h 151"/>
                <a:gd name="T12" fmla="*/ 2147483647 w 345"/>
                <a:gd name="T13" fmla="*/ 2147483647 h 151"/>
                <a:gd name="T14" fmla="*/ 2147483647 w 345"/>
                <a:gd name="T15" fmla="*/ 2147483647 h 151"/>
                <a:gd name="T16" fmla="*/ 2147483647 w 345"/>
                <a:gd name="T17" fmla="*/ 2147483647 h 151"/>
                <a:gd name="T18" fmla="*/ 0 w 345"/>
                <a:gd name="T19" fmla="*/ 2147483647 h 151"/>
                <a:gd name="T20" fmla="*/ 2147483647 w 345"/>
                <a:gd name="T21" fmla="*/ 2147483647 h 151"/>
                <a:gd name="T22" fmla="*/ 2147483647 w 345"/>
                <a:gd name="T23" fmla="*/ 2147483647 h 151"/>
                <a:gd name="T24" fmla="*/ 2147483647 w 345"/>
                <a:gd name="T25" fmla="*/ 2147483647 h 151"/>
                <a:gd name="T26" fmla="*/ 2147483647 w 345"/>
                <a:gd name="T27" fmla="*/ 2147483647 h 151"/>
                <a:gd name="T28" fmla="*/ 2147483647 w 345"/>
                <a:gd name="T29" fmla="*/ 2147483647 h 151"/>
                <a:gd name="T30" fmla="*/ 2147483647 w 345"/>
                <a:gd name="T31" fmla="*/ 2147483647 h 151"/>
                <a:gd name="T32" fmla="*/ 2147483647 w 345"/>
                <a:gd name="T33" fmla="*/ 2147483647 h 151"/>
                <a:gd name="T34" fmla="*/ 2147483647 w 345"/>
                <a:gd name="T35" fmla="*/ 2147483647 h 151"/>
                <a:gd name="T36" fmla="*/ 2147483647 w 345"/>
                <a:gd name="T37" fmla="*/ 2147483647 h 151"/>
                <a:gd name="T38" fmla="*/ 2147483647 w 345"/>
                <a:gd name="T39" fmla="*/ 2147483647 h 151"/>
                <a:gd name="T40" fmla="*/ 2147483647 w 345"/>
                <a:gd name="T41" fmla="*/ 2147483647 h 151"/>
                <a:gd name="T42" fmla="*/ 2147483647 w 345"/>
                <a:gd name="T43" fmla="*/ 2147483647 h 151"/>
                <a:gd name="T44" fmla="*/ 2147483647 w 345"/>
                <a:gd name="T45" fmla="*/ 2147483647 h 1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151"/>
                <a:gd name="T71" fmla="*/ 345 w 345"/>
                <a:gd name="T72" fmla="*/ 151 h 1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151">
                  <a:moveTo>
                    <a:pt x="345" y="13"/>
                  </a:moveTo>
                  <a:cubicBezTo>
                    <a:pt x="334" y="4"/>
                    <a:pt x="319" y="0"/>
                    <a:pt x="305" y="0"/>
                  </a:cubicBezTo>
                  <a:cubicBezTo>
                    <a:pt x="296" y="0"/>
                    <a:pt x="287" y="2"/>
                    <a:pt x="278" y="4"/>
                  </a:cubicBezTo>
                  <a:cubicBezTo>
                    <a:pt x="256" y="11"/>
                    <a:pt x="236" y="23"/>
                    <a:pt x="216" y="35"/>
                  </a:cubicBezTo>
                  <a:cubicBezTo>
                    <a:pt x="196" y="46"/>
                    <a:pt x="174" y="56"/>
                    <a:pt x="152" y="56"/>
                  </a:cubicBezTo>
                  <a:cubicBezTo>
                    <a:pt x="151" y="56"/>
                    <a:pt x="151" y="56"/>
                    <a:pt x="150" y="56"/>
                  </a:cubicBezTo>
                  <a:cubicBezTo>
                    <a:pt x="128" y="56"/>
                    <a:pt x="105" y="47"/>
                    <a:pt x="82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56" y="47"/>
                    <a:pt x="31" y="60"/>
                    <a:pt x="16" y="80"/>
                  </a:cubicBezTo>
                  <a:cubicBezTo>
                    <a:pt x="5" y="94"/>
                    <a:pt x="0" y="112"/>
                    <a:pt x="0" y="129"/>
                  </a:cubicBezTo>
                  <a:cubicBezTo>
                    <a:pt x="0" y="137"/>
                    <a:pt x="1" y="144"/>
                    <a:pt x="3" y="151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3" y="144"/>
                    <a:pt x="2" y="136"/>
                    <a:pt x="2" y="129"/>
                  </a:cubicBezTo>
                  <a:cubicBezTo>
                    <a:pt x="2" y="112"/>
                    <a:pt x="7" y="95"/>
                    <a:pt x="18" y="81"/>
                  </a:cubicBezTo>
                  <a:cubicBezTo>
                    <a:pt x="32" y="61"/>
                    <a:pt x="56" y="49"/>
                    <a:pt x="81" y="49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105" y="49"/>
                    <a:pt x="127" y="58"/>
                    <a:pt x="150" y="58"/>
                  </a:cubicBezTo>
                  <a:cubicBezTo>
                    <a:pt x="151" y="58"/>
                    <a:pt x="151" y="58"/>
                    <a:pt x="152" y="58"/>
                  </a:cubicBezTo>
                  <a:cubicBezTo>
                    <a:pt x="175" y="58"/>
                    <a:pt x="197" y="48"/>
                    <a:pt x="217" y="36"/>
                  </a:cubicBezTo>
                  <a:cubicBezTo>
                    <a:pt x="237" y="25"/>
                    <a:pt x="257" y="12"/>
                    <a:pt x="279" y="6"/>
                  </a:cubicBezTo>
                  <a:cubicBezTo>
                    <a:pt x="287" y="4"/>
                    <a:pt x="296" y="2"/>
                    <a:pt x="305" y="2"/>
                  </a:cubicBezTo>
                  <a:cubicBezTo>
                    <a:pt x="319" y="2"/>
                    <a:pt x="333" y="6"/>
                    <a:pt x="344" y="15"/>
                  </a:cubicBezTo>
                  <a:cubicBezTo>
                    <a:pt x="345" y="13"/>
                    <a:pt x="345" y="13"/>
                    <a:pt x="345" y="13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4" name="Rectangle 49">
            <a:extLst>
              <a:ext uri="{FF2B5EF4-FFF2-40B4-BE49-F238E27FC236}">
                <a16:creationId xmlns:a16="http://schemas.microsoft.com/office/drawing/2014/main" id="{2DA0361E-77EE-4E3A-BB9D-216AE5D1E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308100"/>
            <a:ext cx="2978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3A07DF"/>
                </a:solidFill>
              </a:rPr>
              <a:t>Ҳуқуқ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ва</a:t>
            </a:r>
            <a:r>
              <a:rPr lang="en-US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қ</a:t>
            </a:r>
            <a:r>
              <a:rPr lang="en-US" altLang="en-US" b="1">
                <a:solidFill>
                  <a:srgbClr val="3A07DF"/>
                </a:solidFill>
              </a:rPr>
              <a:t>o</a:t>
            </a:r>
            <a:r>
              <a:rPr lang="ru-RU" altLang="en-US" b="1">
                <a:solidFill>
                  <a:srgbClr val="3A07DF"/>
                </a:solidFill>
              </a:rPr>
              <a:t>нунлар</a:t>
            </a:r>
            <a:r>
              <a:rPr lang="en-US" altLang="en-US" b="1">
                <a:solidFill>
                  <a:srgbClr val="3A07DF"/>
                </a:solidFill>
              </a:rPr>
              <a:t> </a:t>
            </a:r>
            <a:r>
              <a:rPr lang="tr-TR" altLang="en-US" b="1">
                <a:solidFill>
                  <a:srgbClr val="3A07DF"/>
                </a:solidFill>
              </a:rPr>
              <a:t>- </a:t>
            </a:r>
            <a:r>
              <a:rPr lang="ru-RU" altLang="en-US">
                <a:solidFill>
                  <a:srgbClr val="3A07DF"/>
                </a:solidFill>
              </a:rPr>
              <a:t>давлат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т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м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нидан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ўрнатилган</a:t>
            </a:r>
            <a:r>
              <a:rPr lang="tr-TR" altLang="en-US">
                <a:solidFill>
                  <a:srgbClr val="3A07DF"/>
                </a:solidFill>
              </a:rPr>
              <a:t>, </a:t>
            </a:r>
            <a:r>
              <a:rPr lang="ru-RU" altLang="en-US">
                <a:solidFill>
                  <a:srgbClr val="3A07DF"/>
                </a:solidFill>
              </a:rPr>
              <a:t>давлатнинг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ҳуқуқни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муҳ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фаза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қилиш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тизими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т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м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нидан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қўллаб</a:t>
            </a:r>
            <a:r>
              <a:rPr lang="tr-TR" altLang="en-US">
                <a:solidFill>
                  <a:srgbClr val="3A07DF"/>
                </a:solidFill>
              </a:rPr>
              <a:t>-</a:t>
            </a:r>
            <a:r>
              <a:rPr lang="ru-RU" altLang="en-US">
                <a:solidFill>
                  <a:srgbClr val="3A07DF"/>
                </a:solidFill>
              </a:rPr>
              <a:t>қувватланадиган</a:t>
            </a:r>
            <a:r>
              <a:rPr lang="tr-TR" altLang="en-US">
                <a:solidFill>
                  <a:srgbClr val="3A07DF"/>
                </a:solidFill>
              </a:rPr>
              <a:t> / </a:t>
            </a:r>
            <a:r>
              <a:rPr lang="ru-RU" altLang="en-US">
                <a:solidFill>
                  <a:srgbClr val="3A07DF"/>
                </a:solidFill>
              </a:rPr>
              <a:t>ижр</a:t>
            </a:r>
            <a:r>
              <a:rPr lang="tr-TR" altLang="en-US">
                <a:solidFill>
                  <a:srgbClr val="3A07DF"/>
                </a:solidFill>
              </a:rPr>
              <a:t>o </a:t>
            </a:r>
            <a:r>
              <a:rPr lang="ru-RU" altLang="en-US">
                <a:solidFill>
                  <a:srgbClr val="3A07DF"/>
                </a:solidFill>
              </a:rPr>
              <a:t>аппаратига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uz-Cyrl-UZ" altLang="en-US">
                <a:solidFill>
                  <a:srgbClr val="3A07DF"/>
                </a:solidFill>
              </a:rPr>
              <a:t>э</a:t>
            </a:r>
            <a:r>
              <a:rPr lang="ru-RU" altLang="en-US">
                <a:solidFill>
                  <a:srgbClr val="3A07DF"/>
                </a:solidFill>
              </a:rPr>
              <a:t>га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бўлган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н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рмалар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тизимидир</a:t>
            </a:r>
            <a:r>
              <a:rPr lang="tr-TR" altLang="en-US">
                <a:solidFill>
                  <a:srgbClr val="3A07DF"/>
                </a:solidFill>
              </a:rPr>
              <a:t>.</a:t>
            </a:r>
            <a:endParaRPr lang="ru-RU" altLang="en-US">
              <a:solidFill>
                <a:srgbClr val="3A07DF"/>
              </a:solidFill>
            </a:endParaRPr>
          </a:p>
        </p:txBody>
      </p:sp>
      <p:sp>
        <p:nvSpPr>
          <p:cNvPr id="40965" name="Rectangle 57">
            <a:extLst>
              <a:ext uri="{FF2B5EF4-FFF2-40B4-BE49-F238E27FC236}">
                <a16:creationId xmlns:a16="http://schemas.microsoft.com/office/drawing/2014/main" id="{95D9D527-AF1B-4083-BAE4-B90E998D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563" y="1439863"/>
            <a:ext cx="71215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ts val="975"/>
              </a:spcBef>
              <a:spcAft>
                <a:spcPts val="2400"/>
              </a:spcAft>
              <a:buClr>
                <a:srgbClr val="00338D"/>
              </a:buClr>
              <a:buSzPct val="100000"/>
            </a:pPr>
            <a:r>
              <a:rPr lang="uz-Cyrl-UZ" altLang="en-US" sz="1600">
                <a:solidFill>
                  <a:schemeClr val="tx2"/>
                </a:solidFill>
              </a:rPr>
              <a:t>И</a:t>
            </a:r>
            <a:r>
              <a:rPr lang="ru-RU" altLang="en-US" sz="1600">
                <a:solidFill>
                  <a:schemeClr val="tx2"/>
                </a:solidFill>
              </a:rPr>
              <a:t>нс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н</a:t>
            </a:r>
            <a:r>
              <a:rPr lang="tr-TR" altLang="en-US" sz="1600">
                <a:solidFill>
                  <a:schemeClr val="tx2"/>
                </a:solidFill>
              </a:rPr>
              <a:t> x</a:t>
            </a:r>
            <a:r>
              <a:rPr lang="ru-RU" altLang="en-US" sz="1600">
                <a:solidFill>
                  <a:schemeClr val="tx2"/>
                </a:solidFill>
              </a:rPr>
              <a:t>улқ</a:t>
            </a:r>
            <a:r>
              <a:rPr lang="tr-TR" altLang="en-US" sz="1600">
                <a:solidFill>
                  <a:schemeClr val="tx2"/>
                </a:solidFill>
              </a:rPr>
              <a:t>-</a:t>
            </a:r>
            <a:r>
              <a:rPr lang="ru-RU" altLang="en-US" sz="1600">
                <a:solidFill>
                  <a:schemeClr val="tx2"/>
                </a:solidFill>
              </a:rPr>
              <a:t>атв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рининг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н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рмалари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ва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идалари</a:t>
            </a:r>
            <a:r>
              <a:rPr lang="tr-TR" altLang="en-US" sz="1600">
                <a:solidFill>
                  <a:schemeClr val="tx2"/>
                </a:solidFill>
              </a:rPr>
              <a:t>.</a:t>
            </a:r>
            <a:endParaRPr lang="en-US" altLang="en-US" sz="1600">
              <a:solidFill>
                <a:schemeClr val="tx2"/>
              </a:solidFill>
            </a:endParaRPr>
          </a:p>
          <a:p>
            <a:pPr marL="0" lvl="2" eaLnBrk="1" hangingPunct="1">
              <a:spcBef>
                <a:spcPts val="975"/>
              </a:spcBef>
              <a:spcAft>
                <a:spcPts val="2400"/>
              </a:spcAft>
              <a:buClr>
                <a:srgbClr val="00338D"/>
              </a:buClr>
              <a:buSzPct val="100000"/>
            </a:pPr>
            <a:r>
              <a:rPr lang="ru-RU" altLang="en-US" sz="1600">
                <a:solidFill>
                  <a:schemeClr val="tx2"/>
                </a:solidFill>
              </a:rPr>
              <a:t>Қ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нун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билан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</a:t>
            </a:r>
            <a:r>
              <a:rPr lang="tr-TR" altLang="en-US" sz="1600">
                <a:solidFill>
                  <a:schemeClr val="tx2"/>
                </a:solidFill>
              </a:rPr>
              <a:t>e</a:t>
            </a:r>
            <a:r>
              <a:rPr lang="ru-RU" altLang="en-US" sz="1600">
                <a:solidFill>
                  <a:schemeClr val="tx2"/>
                </a:solidFill>
              </a:rPr>
              <a:t>лгилаб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</a:t>
            </a:r>
            <a:r>
              <a:rPr lang="en-US" altLang="en-US" sz="1600">
                <a:solidFill>
                  <a:schemeClr val="tx2"/>
                </a:solidFill>
              </a:rPr>
              <a:t>e</a:t>
            </a:r>
            <a:r>
              <a:rPr lang="ru-RU" altLang="en-US" sz="1600">
                <a:solidFill>
                  <a:schemeClr val="tx2"/>
                </a:solidFill>
              </a:rPr>
              <a:t>рилган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ва</a:t>
            </a:r>
            <a:r>
              <a:rPr lang="en-US" altLang="en-US" sz="1600">
                <a:solidFill>
                  <a:schemeClr val="tx2"/>
                </a:solidFill>
              </a:rPr>
              <a:t> o</a:t>
            </a:r>
            <a:r>
              <a:rPr lang="ru-RU" altLang="en-US" sz="1600">
                <a:solidFill>
                  <a:schemeClr val="tx2"/>
                </a:solidFill>
              </a:rPr>
              <a:t>ммага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uz-Cyrl-UZ" altLang="en-US" sz="1600">
                <a:solidFill>
                  <a:schemeClr val="tx2"/>
                </a:solidFill>
              </a:rPr>
              <a:t>эъ</a:t>
            </a:r>
            <a:r>
              <a:rPr lang="ru-RU" altLang="en-US" sz="1600">
                <a:solidFill>
                  <a:schemeClr val="tx2"/>
                </a:solidFill>
              </a:rPr>
              <a:t>л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қилинган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идалар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тизими</a:t>
            </a:r>
            <a:r>
              <a:rPr lang="tr-TR" altLang="en-US" sz="1600">
                <a:solidFill>
                  <a:schemeClr val="tx2"/>
                </a:solidFill>
              </a:rPr>
              <a:t>.</a:t>
            </a:r>
            <a:endParaRPr lang="en-US" altLang="en-US" sz="1600">
              <a:solidFill>
                <a:schemeClr val="tx2"/>
              </a:solidFill>
            </a:endParaRPr>
          </a:p>
          <a:p>
            <a:pPr marL="0" lvl="2" eaLnBrk="1" hangingPunct="1">
              <a:spcBef>
                <a:spcPts val="975"/>
              </a:spcBef>
              <a:spcAft>
                <a:spcPts val="2400"/>
              </a:spcAft>
              <a:buClr>
                <a:srgbClr val="00338D"/>
              </a:buClr>
              <a:buSzPct val="100000"/>
            </a:pPr>
            <a:r>
              <a:rPr lang="ru-RU" altLang="en-US" sz="1600">
                <a:solidFill>
                  <a:schemeClr val="tx2"/>
                </a:solidFill>
              </a:rPr>
              <a:t>Давлатнинг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ҳуқуқни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муҳ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фаза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қилиш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тизими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қуйидагилар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м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нидан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таъминланади</a:t>
            </a:r>
            <a:r>
              <a:rPr lang="tr-TR" altLang="en-US" sz="1600">
                <a:solidFill>
                  <a:schemeClr val="tx2"/>
                </a:solidFill>
              </a:rPr>
              <a:t>: </a:t>
            </a:r>
            <a:r>
              <a:rPr lang="ru-RU" altLang="en-US" sz="1600">
                <a:solidFill>
                  <a:schemeClr val="tx2"/>
                </a:solidFill>
              </a:rPr>
              <a:t>милиция</a:t>
            </a:r>
            <a:r>
              <a:rPr lang="tr-TR" altLang="en-US" sz="1600">
                <a:solidFill>
                  <a:schemeClr val="tx2"/>
                </a:solidFill>
              </a:rPr>
              <a:t>, </a:t>
            </a:r>
            <a:r>
              <a:rPr lang="ru-RU" altLang="en-US" sz="1600">
                <a:solidFill>
                  <a:schemeClr val="tx2"/>
                </a:solidFill>
              </a:rPr>
              <a:t>пр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куратура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ва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суд</a:t>
            </a:r>
            <a:r>
              <a:rPr lang="en-US" altLang="en-US" sz="1600">
                <a:solidFill>
                  <a:schemeClr val="tx2"/>
                </a:solidFill>
              </a:rPr>
              <a:t> o</a:t>
            </a:r>
            <a:r>
              <a:rPr lang="ru-RU" altLang="en-US" sz="1600">
                <a:solidFill>
                  <a:schemeClr val="tx2"/>
                </a:solidFill>
              </a:rPr>
              <a:t>рганлари</a:t>
            </a:r>
            <a:r>
              <a:rPr lang="tr-TR" altLang="en-US" sz="1600">
                <a:solidFill>
                  <a:schemeClr val="tx2"/>
                </a:solidFill>
              </a:rPr>
              <a:t>.</a:t>
            </a:r>
            <a:endParaRPr lang="en-GB" altLang="en-US" sz="1600">
              <a:solidFill>
                <a:schemeClr val="tx2"/>
              </a:solidFill>
            </a:endParaRPr>
          </a:p>
        </p:txBody>
      </p:sp>
      <p:pic>
        <p:nvPicPr>
          <p:cNvPr id="40966" name="Graphic 7" descr="Document">
            <a:extLst>
              <a:ext uri="{FF2B5EF4-FFF2-40B4-BE49-F238E27FC236}">
                <a16:creationId xmlns:a16="http://schemas.microsoft.com/office/drawing/2014/main" id="{382E157F-93B3-4DC7-A8B8-7BC2F812B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009775"/>
            <a:ext cx="6397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4B02C33-7BE4-48AA-82E3-3196B20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0" y="438150"/>
            <a:ext cx="7964488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устув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рлиги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grpSp>
        <p:nvGrpSpPr>
          <p:cNvPr id="40968" name="Group 15">
            <a:extLst>
              <a:ext uri="{FF2B5EF4-FFF2-40B4-BE49-F238E27FC236}">
                <a16:creationId xmlns:a16="http://schemas.microsoft.com/office/drawing/2014/main" id="{54541E99-0C1C-4AEF-92BB-35FC50ECF0B7}"/>
              </a:ext>
            </a:extLst>
          </p:cNvPr>
          <p:cNvGrpSpPr>
            <a:grpSpLocks/>
          </p:cNvGrpSpPr>
          <p:nvPr/>
        </p:nvGrpSpPr>
        <p:grpSpPr bwMode="auto">
          <a:xfrm>
            <a:off x="234950" y="4724400"/>
            <a:ext cx="3117850" cy="2133600"/>
            <a:chOff x="2895601" y="-4543017"/>
            <a:chExt cx="1639888" cy="1122362"/>
          </a:xfrm>
        </p:grpSpPr>
        <p:sp>
          <p:nvSpPr>
            <p:cNvPr id="40981" name="Freeform 430">
              <a:extLst>
                <a:ext uri="{FF2B5EF4-FFF2-40B4-BE49-F238E27FC236}">
                  <a16:creationId xmlns:a16="http://schemas.microsoft.com/office/drawing/2014/main" id="{914AE276-1F40-4274-88A7-B50359CB5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176" y="-4050892"/>
              <a:ext cx="341313" cy="423863"/>
            </a:xfrm>
            <a:custGeom>
              <a:avLst/>
              <a:gdLst>
                <a:gd name="T0" fmla="*/ 2147483647 w 215"/>
                <a:gd name="T1" fmla="*/ 2147483647 h 267"/>
                <a:gd name="T2" fmla="*/ 0 w 215"/>
                <a:gd name="T3" fmla="*/ 0 h 267"/>
                <a:gd name="T4" fmla="*/ 2147483647 w 215"/>
                <a:gd name="T5" fmla="*/ 0 h 267"/>
                <a:gd name="T6" fmla="*/ 2147483647 w 215"/>
                <a:gd name="T7" fmla="*/ 2147483647 h 267"/>
                <a:gd name="T8" fmla="*/ 2147483647 w 215"/>
                <a:gd name="T9" fmla="*/ 2147483647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267"/>
                <a:gd name="T17" fmla="*/ 215 w 215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267">
                  <a:moveTo>
                    <a:pt x="40" y="267"/>
                  </a:moveTo>
                  <a:lnTo>
                    <a:pt x="0" y="0"/>
                  </a:lnTo>
                  <a:lnTo>
                    <a:pt x="215" y="0"/>
                  </a:lnTo>
                  <a:lnTo>
                    <a:pt x="161" y="267"/>
                  </a:lnTo>
                  <a:lnTo>
                    <a:pt x="40" y="267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Freeform 431">
              <a:extLst>
                <a:ext uri="{FF2B5EF4-FFF2-40B4-BE49-F238E27FC236}">
                  <a16:creationId xmlns:a16="http://schemas.microsoft.com/office/drawing/2014/main" id="{AA3A3454-2608-405A-8206-477C508D8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6" y="-3901667"/>
              <a:ext cx="188913" cy="296863"/>
            </a:xfrm>
            <a:custGeom>
              <a:avLst/>
              <a:gdLst>
                <a:gd name="T0" fmla="*/ 2147483647 w 59"/>
                <a:gd name="T1" fmla="*/ 2147483647 h 93"/>
                <a:gd name="T2" fmla="*/ 2147483647 w 59"/>
                <a:gd name="T3" fmla="*/ 2147483647 h 93"/>
                <a:gd name="T4" fmla="*/ 2147483647 w 59"/>
                <a:gd name="T5" fmla="*/ 2147483647 h 93"/>
                <a:gd name="T6" fmla="*/ 2147483647 w 59"/>
                <a:gd name="T7" fmla="*/ 2147483647 h 93"/>
                <a:gd name="T8" fmla="*/ 2147483647 w 59"/>
                <a:gd name="T9" fmla="*/ 2147483647 h 93"/>
                <a:gd name="T10" fmla="*/ 2147483647 w 59"/>
                <a:gd name="T11" fmla="*/ 2147483647 h 93"/>
                <a:gd name="T12" fmla="*/ 2147483647 w 59"/>
                <a:gd name="T13" fmla="*/ 2147483647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93"/>
                <a:gd name="T23" fmla="*/ 59 w 59"/>
                <a:gd name="T24" fmla="*/ 93 h 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93">
                  <a:moveTo>
                    <a:pt x="59" y="5"/>
                  </a:moveTo>
                  <a:cubicBezTo>
                    <a:pt x="59" y="5"/>
                    <a:pt x="45" y="0"/>
                    <a:pt x="20" y="12"/>
                  </a:cubicBezTo>
                  <a:cubicBezTo>
                    <a:pt x="20" y="12"/>
                    <a:pt x="6" y="6"/>
                    <a:pt x="3" y="12"/>
                  </a:cubicBezTo>
                  <a:cubicBezTo>
                    <a:pt x="0" y="18"/>
                    <a:pt x="13" y="21"/>
                    <a:pt x="13" y="21"/>
                  </a:cubicBezTo>
                  <a:cubicBezTo>
                    <a:pt x="13" y="21"/>
                    <a:pt x="3" y="52"/>
                    <a:pt x="22" y="91"/>
                  </a:cubicBezTo>
                  <a:cubicBezTo>
                    <a:pt x="42" y="93"/>
                    <a:pt x="42" y="93"/>
                    <a:pt x="42" y="93"/>
                  </a:cubicBezTo>
                  <a:lnTo>
                    <a:pt x="5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3" name="Freeform 432">
              <a:extLst>
                <a:ext uri="{FF2B5EF4-FFF2-40B4-BE49-F238E27FC236}">
                  <a16:creationId xmlns:a16="http://schemas.microsoft.com/office/drawing/2014/main" id="{F1E04C04-1FBB-4CF4-8C19-11172233E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776" y="-4543017"/>
              <a:ext cx="512763" cy="504825"/>
            </a:xfrm>
            <a:custGeom>
              <a:avLst/>
              <a:gdLst>
                <a:gd name="T0" fmla="*/ 2147483647 w 161"/>
                <a:gd name="T1" fmla="*/ 2147483647 h 159"/>
                <a:gd name="T2" fmla="*/ 2147483647 w 161"/>
                <a:gd name="T3" fmla="*/ 2147483647 h 159"/>
                <a:gd name="T4" fmla="*/ 2147483647 w 161"/>
                <a:gd name="T5" fmla="*/ 2147483647 h 159"/>
                <a:gd name="T6" fmla="*/ 2147483647 w 161"/>
                <a:gd name="T7" fmla="*/ 2147483647 h 159"/>
                <a:gd name="T8" fmla="*/ 2147483647 w 161"/>
                <a:gd name="T9" fmla="*/ 0 h 159"/>
                <a:gd name="T10" fmla="*/ 2147483647 w 161"/>
                <a:gd name="T11" fmla="*/ 2147483647 h 159"/>
                <a:gd name="T12" fmla="*/ 2147483647 w 161"/>
                <a:gd name="T13" fmla="*/ 2147483647 h 159"/>
                <a:gd name="T14" fmla="*/ 2147483647 w 161"/>
                <a:gd name="T15" fmla="*/ 2147483647 h 159"/>
                <a:gd name="T16" fmla="*/ 2147483647 w 161"/>
                <a:gd name="T17" fmla="*/ 2147483647 h 159"/>
                <a:gd name="T18" fmla="*/ 2147483647 w 161"/>
                <a:gd name="T19" fmla="*/ 2147483647 h 159"/>
                <a:gd name="T20" fmla="*/ 2147483647 w 161"/>
                <a:gd name="T21" fmla="*/ 2147483647 h 159"/>
                <a:gd name="T22" fmla="*/ 2147483647 w 161"/>
                <a:gd name="T23" fmla="*/ 2147483647 h 159"/>
                <a:gd name="T24" fmla="*/ 2147483647 w 161"/>
                <a:gd name="T25" fmla="*/ 2147483647 h 159"/>
                <a:gd name="T26" fmla="*/ 0 w 161"/>
                <a:gd name="T27" fmla="*/ 2147483647 h 159"/>
                <a:gd name="T28" fmla="*/ 2147483647 w 161"/>
                <a:gd name="T29" fmla="*/ 2147483647 h 1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1"/>
                <a:gd name="T46" fmla="*/ 0 h 159"/>
                <a:gd name="T47" fmla="*/ 161 w 161"/>
                <a:gd name="T48" fmla="*/ 159 h 1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1" h="159">
                  <a:moveTo>
                    <a:pt x="23" y="79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52" y="59"/>
                    <a:pt x="61" y="32"/>
                    <a:pt x="61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5" y="14"/>
                    <a:pt x="82" y="0"/>
                    <a:pt x="102" y="0"/>
                  </a:cubicBezTo>
                  <a:cubicBezTo>
                    <a:pt x="125" y="0"/>
                    <a:pt x="144" y="19"/>
                    <a:pt x="144" y="42"/>
                  </a:cubicBezTo>
                  <a:cubicBezTo>
                    <a:pt x="144" y="48"/>
                    <a:pt x="143" y="54"/>
                    <a:pt x="140" y="60"/>
                  </a:cubicBezTo>
                  <a:cubicBezTo>
                    <a:pt x="152" y="66"/>
                    <a:pt x="161" y="78"/>
                    <a:pt x="161" y="93"/>
                  </a:cubicBezTo>
                  <a:cubicBezTo>
                    <a:pt x="161" y="114"/>
                    <a:pt x="144" y="130"/>
                    <a:pt x="123" y="130"/>
                  </a:cubicBezTo>
                  <a:cubicBezTo>
                    <a:pt x="107" y="130"/>
                    <a:pt x="94" y="121"/>
                    <a:pt x="89" y="10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78" y="145"/>
                    <a:pt x="62" y="159"/>
                    <a:pt x="42" y="159"/>
                  </a:cubicBezTo>
                  <a:cubicBezTo>
                    <a:pt x="19" y="159"/>
                    <a:pt x="0" y="140"/>
                    <a:pt x="0" y="117"/>
                  </a:cubicBezTo>
                  <a:cubicBezTo>
                    <a:pt x="0" y="100"/>
                    <a:pt x="9" y="86"/>
                    <a:pt x="23" y="79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Freeform 433">
              <a:extLst>
                <a:ext uri="{FF2B5EF4-FFF2-40B4-BE49-F238E27FC236}">
                  <a16:creationId xmlns:a16="http://schemas.microsoft.com/office/drawing/2014/main" id="{2E10DBD3-0DA7-4025-AC7D-5D7EC25B4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9" y="-3838167"/>
              <a:ext cx="238125" cy="169863"/>
            </a:xfrm>
            <a:custGeom>
              <a:avLst/>
              <a:gdLst>
                <a:gd name="T0" fmla="*/ 2147483647 w 150"/>
                <a:gd name="T1" fmla="*/ 0 h 107"/>
                <a:gd name="T2" fmla="*/ 2147483647 w 150"/>
                <a:gd name="T3" fmla="*/ 2147483647 h 107"/>
                <a:gd name="T4" fmla="*/ 2147483647 w 150"/>
                <a:gd name="T5" fmla="*/ 2147483647 h 107"/>
                <a:gd name="T6" fmla="*/ 0 w 150"/>
                <a:gd name="T7" fmla="*/ 2147483647 h 107"/>
                <a:gd name="T8" fmla="*/ 2147483647 w 150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07"/>
                <a:gd name="T17" fmla="*/ 150 w 150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07">
                  <a:moveTo>
                    <a:pt x="8" y="0"/>
                  </a:moveTo>
                  <a:lnTo>
                    <a:pt x="150" y="70"/>
                  </a:lnTo>
                  <a:lnTo>
                    <a:pt x="138" y="107"/>
                  </a:lnTo>
                  <a:lnTo>
                    <a:pt x="0" y="7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Freeform 434">
              <a:extLst>
                <a:ext uri="{FF2B5EF4-FFF2-40B4-BE49-F238E27FC236}">
                  <a16:creationId xmlns:a16="http://schemas.microsoft.com/office/drawing/2014/main" id="{0BCDBF22-F477-4C4D-B944-37E0BF66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9" y="-3838167"/>
              <a:ext cx="238125" cy="169863"/>
            </a:xfrm>
            <a:custGeom>
              <a:avLst/>
              <a:gdLst>
                <a:gd name="T0" fmla="*/ 2147483647 w 150"/>
                <a:gd name="T1" fmla="*/ 0 h 107"/>
                <a:gd name="T2" fmla="*/ 2147483647 w 150"/>
                <a:gd name="T3" fmla="*/ 2147483647 h 107"/>
                <a:gd name="T4" fmla="*/ 2147483647 w 150"/>
                <a:gd name="T5" fmla="*/ 2147483647 h 107"/>
                <a:gd name="T6" fmla="*/ 0 w 150"/>
                <a:gd name="T7" fmla="*/ 214748364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107"/>
                <a:gd name="T14" fmla="*/ 150 w 150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107">
                  <a:moveTo>
                    <a:pt x="8" y="0"/>
                  </a:moveTo>
                  <a:lnTo>
                    <a:pt x="150" y="70"/>
                  </a:lnTo>
                  <a:lnTo>
                    <a:pt x="138" y="107"/>
                  </a:lnTo>
                  <a:lnTo>
                    <a:pt x="0" y="72"/>
                  </a:lnTo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Freeform 435">
              <a:extLst>
                <a:ext uri="{FF2B5EF4-FFF2-40B4-BE49-F238E27FC236}">
                  <a16:creationId xmlns:a16="http://schemas.microsoft.com/office/drawing/2014/main" id="{C6697F1B-B2EF-44C6-8066-317542026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6" y="-4260442"/>
              <a:ext cx="461963" cy="633413"/>
            </a:xfrm>
            <a:custGeom>
              <a:avLst/>
              <a:gdLst>
                <a:gd name="T0" fmla="*/ 2147483647 w 145"/>
                <a:gd name="T1" fmla="*/ 0 h 199"/>
                <a:gd name="T2" fmla="*/ 0 w 145"/>
                <a:gd name="T3" fmla="*/ 2147483647 h 199"/>
                <a:gd name="T4" fmla="*/ 2147483647 w 145"/>
                <a:gd name="T5" fmla="*/ 2147483647 h 199"/>
                <a:gd name="T6" fmla="*/ 2147483647 w 145"/>
                <a:gd name="T7" fmla="*/ 2147483647 h 199"/>
                <a:gd name="T8" fmla="*/ 2147483647 w 145"/>
                <a:gd name="T9" fmla="*/ 0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199"/>
                <a:gd name="T17" fmla="*/ 145 w 145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199">
                  <a:moveTo>
                    <a:pt x="59" y="0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145" y="199"/>
                    <a:pt x="145" y="199"/>
                    <a:pt x="145" y="199"/>
                  </a:cubicBezTo>
                  <a:cubicBezTo>
                    <a:pt x="145" y="199"/>
                    <a:pt x="121" y="48"/>
                    <a:pt x="89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7" name="Freeform 436">
              <a:extLst>
                <a:ext uri="{FF2B5EF4-FFF2-40B4-BE49-F238E27FC236}">
                  <a16:creationId xmlns:a16="http://schemas.microsoft.com/office/drawing/2014/main" id="{FF3AFC19-CC7B-41A8-8273-C394CD670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4454117"/>
              <a:ext cx="187325" cy="228600"/>
            </a:xfrm>
            <a:custGeom>
              <a:avLst/>
              <a:gdLst>
                <a:gd name="T0" fmla="*/ 2147483647 w 59"/>
                <a:gd name="T1" fmla="*/ 0 h 72"/>
                <a:gd name="T2" fmla="*/ 2147483647 w 59"/>
                <a:gd name="T3" fmla="*/ 2147483647 h 72"/>
                <a:gd name="T4" fmla="*/ 2147483647 w 59"/>
                <a:gd name="T5" fmla="*/ 2147483647 h 72"/>
                <a:gd name="T6" fmla="*/ 2147483647 w 59"/>
                <a:gd name="T7" fmla="*/ 2147483647 h 72"/>
                <a:gd name="T8" fmla="*/ 0 w 59"/>
                <a:gd name="T9" fmla="*/ 2147483647 h 72"/>
                <a:gd name="T10" fmla="*/ 2147483647 w 59"/>
                <a:gd name="T11" fmla="*/ 2147483647 h 72"/>
                <a:gd name="T12" fmla="*/ 2147483647 w 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72"/>
                <a:gd name="T23" fmla="*/ 59 w 59"/>
                <a:gd name="T24" fmla="*/ 72 h 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72">
                  <a:moveTo>
                    <a:pt x="44" y="0"/>
                  </a:moveTo>
                  <a:cubicBezTo>
                    <a:pt x="44" y="0"/>
                    <a:pt x="59" y="2"/>
                    <a:pt x="57" y="31"/>
                  </a:cubicBezTo>
                  <a:cubicBezTo>
                    <a:pt x="54" y="59"/>
                    <a:pt x="31" y="57"/>
                    <a:pt x="31" y="57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7" y="71"/>
                    <a:pt x="0" y="6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1" y="20"/>
                    <a:pt x="44" y="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Oval 437">
              <a:extLst>
                <a:ext uri="{FF2B5EF4-FFF2-40B4-BE49-F238E27FC236}">
                  <a16:creationId xmlns:a16="http://schemas.microsoft.com/office/drawing/2014/main" id="{8D2F79E9-CEB9-4055-8748-42E5997D2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714" y="-4384267"/>
              <a:ext cx="15875" cy="12700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0989" name="Oval 438">
              <a:extLst>
                <a:ext uri="{FF2B5EF4-FFF2-40B4-BE49-F238E27FC236}">
                  <a16:creationId xmlns:a16="http://schemas.microsoft.com/office/drawing/2014/main" id="{A4B89587-9E70-414B-B3FA-0D3722236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089" y="-4387442"/>
              <a:ext cx="15875" cy="15875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0990" name="Freeform 439">
              <a:extLst>
                <a:ext uri="{FF2B5EF4-FFF2-40B4-BE49-F238E27FC236}">
                  <a16:creationId xmlns:a16="http://schemas.microsoft.com/office/drawing/2014/main" id="{1CA52078-855A-463C-AC07-966228B56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314" y="-4377917"/>
              <a:ext cx="28575" cy="38100"/>
            </a:xfrm>
            <a:custGeom>
              <a:avLst/>
              <a:gdLst>
                <a:gd name="T0" fmla="*/ 2147483647 w 9"/>
                <a:gd name="T1" fmla="*/ 2147483647 h 12"/>
                <a:gd name="T2" fmla="*/ 2147483647 w 9"/>
                <a:gd name="T3" fmla="*/ 2147483647 h 12"/>
                <a:gd name="T4" fmla="*/ 2147483647 w 9"/>
                <a:gd name="T5" fmla="*/ 2147483647 h 12"/>
                <a:gd name="T6" fmla="*/ 2147483647 w 9"/>
                <a:gd name="T7" fmla="*/ 0 h 12"/>
                <a:gd name="T8" fmla="*/ 2147483647 w 9"/>
                <a:gd name="T9" fmla="*/ 2147483647 h 12"/>
                <a:gd name="T10" fmla="*/ 2147483647 w 9"/>
                <a:gd name="T11" fmla="*/ 2147483647 h 12"/>
                <a:gd name="T12" fmla="*/ 2147483647 w 9"/>
                <a:gd name="T13" fmla="*/ 2147483647 h 12"/>
                <a:gd name="T14" fmla="*/ 0 w 9"/>
                <a:gd name="T15" fmla="*/ 2147483647 h 12"/>
                <a:gd name="T16" fmla="*/ 0 w 9"/>
                <a:gd name="T17" fmla="*/ 2147483647 h 12"/>
                <a:gd name="T18" fmla="*/ 2147483647 w 9"/>
                <a:gd name="T19" fmla="*/ 2147483647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5" y="12"/>
                  </a:move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6" y="2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4"/>
                    <a:pt x="7" y="10"/>
                    <a:pt x="7" y="11"/>
                  </a:cubicBezTo>
                  <a:cubicBezTo>
                    <a:pt x="6" y="12"/>
                    <a:pt x="3" y="11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3" y="12"/>
                    <a:pt x="5" y="12"/>
                  </a:cubicBezTo>
                  <a:close/>
                </a:path>
              </a:pathLst>
            </a:custGeom>
            <a:solidFill>
              <a:srgbClr val="AD5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Freeform 440">
              <a:extLst>
                <a:ext uri="{FF2B5EF4-FFF2-40B4-BE49-F238E27FC236}">
                  <a16:creationId xmlns:a16="http://schemas.microsoft.com/office/drawing/2014/main" id="{5174EE0D-2F7A-48ED-97D5-92E913473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4" y="-4330292"/>
              <a:ext cx="34925" cy="22225"/>
            </a:xfrm>
            <a:custGeom>
              <a:avLst/>
              <a:gdLst>
                <a:gd name="T0" fmla="*/ 2147483647 w 11"/>
                <a:gd name="T1" fmla="*/ 2147483647 h 7"/>
                <a:gd name="T2" fmla="*/ 2147483647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0 w 11"/>
                <a:gd name="T13" fmla="*/ 0 h 7"/>
                <a:gd name="T14" fmla="*/ 0 w 11"/>
                <a:gd name="T15" fmla="*/ 2147483647 h 7"/>
                <a:gd name="T16" fmla="*/ 2147483647 w 11"/>
                <a:gd name="T17" fmla="*/ 2147483647 h 7"/>
                <a:gd name="T18" fmla="*/ 2147483647 w 11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7"/>
                <a:gd name="T32" fmla="*/ 11 w 11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7">
                  <a:moveTo>
                    <a:pt x="8" y="7"/>
                  </a:moveTo>
                  <a:cubicBezTo>
                    <a:pt x="9" y="7"/>
                    <a:pt x="10" y="7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6" y="6"/>
                    <a:pt x="5" y="5"/>
                  </a:cubicBezTo>
                  <a:cubicBezTo>
                    <a:pt x="3" y="4"/>
                    <a:pt x="2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2" y="5"/>
                    <a:pt x="4" y="6"/>
                  </a:cubicBezTo>
                  <a:cubicBezTo>
                    <a:pt x="5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2" name="Freeform 441">
              <a:extLst>
                <a:ext uri="{FF2B5EF4-FFF2-40B4-BE49-F238E27FC236}">
                  <a16:creationId xmlns:a16="http://schemas.microsoft.com/office/drawing/2014/main" id="{A1571CEA-D6A4-47ED-9FB3-B2DD02B95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664" y="-3761967"/>
              <a:ext cx="139700" cy="119063"/>
            </a:xfrm>
            <a:custGeom>
              <a:avLst/>
              <a:gdLst>
                <a:gd name="T0" fmla="*/ 0 w 44"/>
                <a:gd name="T1" fmla="*/ 2147483647 h 37"/>
                <a:gd name="T2" fmla="*/ 2147483647 w 44"/>
                <a:gd name="T3" fmla="*/ 2147483647 h 37"/>
                <a:gd name="T4" fmla="*/ 2147483647 w 44"/>
                <a:gd name="T5" fmla="*/ 2147483647 h 37"/>
                <a:gd name="T6" fmla="*/ 2147483647 w 44"/>
                <a:gd name="T7" fmla="*/ 2147483647 h 37"/>
                <a:gd name="T8" fmla="*/ 2147483647 w 44"/>
                <a:gd name="T9" fmla="*/ 2147483647 h 37"/>
                <a:gd name="T10" fmla="*/ 2147483647 w 44"/>
                <a:gd name="T11" fmla="*/ 2147483647 h 37"/>
                <a:gd name="T12" fmla="*/ 2147483647 w 44"/>
                <a:gd name="T13" fmla="*/ 2147483647 h 37"/>
                <a:gd name="T14" fmla="*/ 2147483647 w 44"/>
                <a:gd name="T15" fmla="*/ 2147483647 h 37"/>
                <a:gd name="T16" fmla="*/ 2147483647 w 44"/>
                <a:gd name="T17" fmla="*/ 2147483647 h 37"/>
                <a:gd name="T18" fmla="*/ 2147483647 w 44"/>
                <a:gd name="T19" fmla="*/ 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37"/>
                <a:gd name="T32" fmla="*/ 44 w 44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37">
                  <a:moveTo>
                    <a:pt x="0" y="34"/>
                  </a:moveTo>
                  <a:cubicBezTo>
                    <a:pt x="8" y="33"/>
                    <a:pt x="15" y="33"/>
                    <a:pt x="22" y="33"/>
                  </a:cubicBezTo>
                  <a:cubicBezTo>
                    <a:pt x="26" y="34"/>
                    <a:pt x="29" y="34"/>
                    <a:pt x="33" y="34"/>
                  </a:cubicBezTo>
                  <a:cubicBezTo>
                    <a:pt x="35" y="35"/>
                    <a:pt x="43" y="37"/>
                    <a:pt x="44" y="36"/>
                  </a:cubicBezTo>
                  <a:cubicBezTo>
                    <a:pt x="44" y="35"/>
                    <a:pt x="44" y="33"/>
                    <a:pt x="44" y="33"/>
                  </a:cubicBezTo>
                  <a:cubicBezTo>
                    <a:pt x="44" y="32"/>
                    <a:pt x="44" y="31"/>
                    <a:pt x="44" y="30"/>
                  </a:cubicBezTo>
                  <a:cubicBezTo>
                    <a:pt x="44" y="28"/>
                    <a:pt x="44" y="26"/>
                    <a:pt x="43" y="24"/>
                  </a:cubicBezTo>
                  <a:cubicBezTo>
                    <a:pt x="41" y="20"/>
                    <a:pt x="38" y="17"/>
                    <a:pt x="35" y="14"/>
                  </a:cubicBezTo>
                  <a:cubicBezTo>
                    <a:pt x="31" y="10"/>
                    <a:pt x="27" y="7"/>
                    <a:pt x="23" y="5"/>
                  </a:cubicBezTo>
                  <a:cubicBezTo>
                    <a:pt x="18" y="2"/>
                    <a:pt x="13" y="0"/>
                    <a:pt x="7" y="0"/>
                  </a:cubicBezTo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Freeform 442">
              <a:extLst>
                <a:ext uri="{FF2B5EF4-FFF2-40B4-BE49-F238E27FC236}">
                  <a16:creationId xmlns:a16="http://schemas.microsoft.com/office/drawing/2014/main" id="{4BB24E7A-D194-48B8-8A3C-B8AE608D5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3831817"/>
              <a:ext cx="307975" cy="195263"/>
            </a:xfrm>
            <a:custGeom>
              <a:avLst/>
              <a:gdLst>
                <a:gd name="T0" fmla="*/ 2147483647 w 194"/>
                <a:gd name="T1" fmla="*/ 0 h 123"/>
                <a:gd name="T2" fmla="*/ 2147483647 w 194"/>
                <a:gd name="T3" fmla="*/ 2147483647 h 123"/>
                <a:gd name="T4" fmla="*/ 2147483647 w 194"/>
                <a:gd name="T5" fmla="*/ 2147483647 h 123"/>
                <a:gd name="T6" fmla="*/ 0 w 194"/>
                <a:gd name="T7" fmla="*/ 2147483647 h 123"/>
                <a:gd name="T8" fmla="*/ 2147483647 w 194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123"/>
                <a:gd name="T17" fmla="*/ 194 w 194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123">
                  <a:moveTo>
                    <a:pt x="38" y="0"/>
                  </a:moveTo>
                  <a:lnTo>
                    <a:pt x="194" y="34"/>
                  </a:lnTo>
                  <a:lnTo>
                    <a:pt x="166" y="123"/>
                  </a:lnTo>
                  <a:lnTo>
                    <a:pt x="0" y="8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Freeform 443">
              <a:extLst>
                <a:ext uri="{FF2B5EF4-FFF2-40B4-BE49-F238E27FC236}">
                  <a16:creationId xmlns:a16="http://schemas.microsoft.com/office/drawing/2014/main" id="{FE468B3C-D578-4DE9-B1B0-409077EE9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3831817"/>
              <a:ext cx="307975" cy="195263"/>
            </a:xfrm>
            <a:custGeom>
              <a:avLst/>
              <a:gdLst>
                <a:gd name="T0" fmla="*/ 2147483647 w 194"/>
                <a:gd name="T1" fmla="*/ 0 h 123"/>
                <a:gd name="T2" fmla="*/ 2147483647 w 194"/>
                <a:gd name="T3" fmla="*/ 2147483647 h 123"/>
                <a:gd name="T4" fmla="*/ 2147483647 w 194"/>
                <a:gd name="T5" fmla="*/ 2147483647 h 123"/>
                <a:gd name="T6" fmla="*/ 0 w 194"/>
                <a:gd name="T7" fmla="*/ 2147483647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4"/>
                <a:gd name="T13" fmla="*/ 0 h 123"/>
                <a:gd name="T14" fmla="*/ 194 w 194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4" h="123">
                  <a:moveTo>
                    <a:pt x="38" y="0"/>
                  </a:moveTo>
                  <a:lnTo>
                    <a:pt x="194" y="34"/>
                  </a:lnTo>
                  <a:lnTo>
                    <a:pt x="166" y="123"/>
                  </a:lnTo>
                  <a:lnTo>
                    <a:pt x="0" y="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Freeform 444">
              <a:extLst>
                <a:ext uri="{FF2B5EF4-FFF2-40B4-BE49-F238E27FC236}">
                  <a16:creationId xmlns:a16="http://schemas.microsoft.com/office/drawing/2014/main" id="{305D2BF0-10A6-4550-9C0B-5F97D508D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239" y="-4041367"/>
              <a:ext cx="193675" cy="250825"/>
            </a:xfrm>
            <a:custGeom>
              <a:avLst/>
              <a:gdLst>
                <a:gd name="T0" fmla="*/ 2147483647 w 122"/>
                <a:gd name="T1" fmla="*/ 2147483647 h 158"/>
                <a:gd name="T2" fmla="*/ 2147483647 w 122"/>
                <a:gd name="T3" fmla="*/ 2147483647 h 158"/>
                <a:gd name="T4" fmla="*/ 2147483647 w 122"/>
                <a:gd name="T5" fmla="*/ 2147483647 h 158"/>
                <a:gd name="T6" fmla="*/ 2147483647 w 122"/>
                <a:gd name="T7" fmla="*/ 0 h 158"/>
                <a:gd name="T8" fmla="*/ 2147483647 w 122"/>
                <a:gd name="T9" fmla="*/ 2147483647 h 158"/>
                <a:gd name="T10" fmla="*/ 0 w 122"/>
                <a:gd name="T11" fmla="*/ 2147483647 h 158"/>
                <a:gd name="T12" fmla="*/ 0 w 122"/>
                <a:gd name="T13" fmla="*/ 2147483647 h 158"/>
                <a:gd name="T14" fmla="*/ 2147483647 w 122"/>
                <a:gd name="T15" fmla="*/ 2147483647 h 158"/>
                <a:gd name="T16" fmla="*/ 2147483647 w 122"/>
                <a:gd name="T17" fmla="*/ 2147483647 h 158"/>
                <a:gd name="T18" fmla="*/ 2147483647 w 122"/>
                <a:gd name="T19" fmla="*/ 2147483647 h 158"/>
                <a:gd name="T20" fmla="*/ 2147483647 w 122"/>
                <a:gd name="T21" fmla="*/ 2147483647 h 158"/>
                <a:gd name="T22" fmla="*/ 2147483647 w 122"/>
                <a:gd name="T23" fmla="*/ 2147483647 h 1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2"/>
                <a:gd name="T37" fmla="*/ 0 h 158"/>
                <a:gd name="T38" fmla="*/ 122 w 122"/>
                <a:gd name="T39" fmla="*/ 158 h 15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2" h="158">
                  <a:moveTo>
                    <a:pt x="120" y="156"/>
                  </a:moveTo>
                  <a:lnTo>
                    <a:pt x="2" y="13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120" y="158"/>
                  </a:lnTo>
                  <a:lnTo>
                    <a:pt x="122" y="158"/>
                  </a:lnTo>
                  <a:lnTo>
                    <a:pt x="120" y="156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Freeform 445">
              <a:extLst>
                <a:ext uri="{FF2B5EF4-FFF2-40B4-BE49-F238E27FC236}">
                  <a16:creationId xmlns:a16="http://schemas.microsoft.com/office/drawing/2014/main" id="{C2D3E9FA-5EAC-4E03-AF20-0592FB1D1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4" y="-3717517"/>
              <a:ext cx="342900" cy="77788"/>
            </a:xfrm>
            <a:custGeom>
              <a:avLst/>
              <a:gdLst>
                <a:gd name="T0" fmla="*/ 2147483647 w 216"/>
                <a:gd name="T1" fmla="*/ 2147483647 h 49"/>
                <a:gd name="T2" fmla="*/ 2147483647 w 216"/>
                <a:gd name="T3" fmla="*/ 0 h 49"/>
                <a:gd name="T4" fmla="*/ 0 w 216"/>
                <a:gd name="T5" fmla="*/ 0 h 49"/>
                <a:gd name="T6" fmla="*/ 2147483647 w 216"/>
                <a:gd name="T7" fmla="*/ 0 h 49"/>
                <a:gd name="T8" fmla="*/ 2147483647 w 216"/>
                <a:gd name="T9" fmla="*/ 2147483647 h 49"/>
                <a:gd name="T10" fmla="*/ 2147483647 w 216"/>
                <a:gd name="T11" fmla="*/ 2147483647 h 49"/>
                <a:gd name="T12" fmla="*/ 2147483647 w 216"/>
                <a:gd name="T13" fmla="*/ 2147483647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"/>
                <a:gd name="T22" fmla="*/ 0 h 49"/>
                <a:gd name="T23" fmla="*/ 216 w 216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" h="49">
                  <a:moveTo>
                    <a:pt x="214" y="4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14" y="49"/>
                  </a:lnTo>
                  <a:lnTo>
                    <a:pt x="216" y="47"/>
                  </a:lnTo>
                  <a:lnTo>
                    <a:pt x="214" y="47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7" name="Freeform 446">
              <a:extLst>
                <a:ext uri="{FF2B5EF4-FFF2-40B4-BE49-F238E27FC236}">
                  <a16:creationId xmlns:a16="http://schemas.microsoft.com/office/drawing/2014/main" id="{8F6C7495-C761-4F1C-96BB-5E6959915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4" y="-3717517"/>
              <a:ext cx="342900" cy="77788"/>
            </a:xfrm>
            <a:custGeom>
              <a:avLst/>
              <a:gdLst>
                <a:gd name="T0" fmla="*/ 2147483647 w 216"/>
                <a:gd name="T1" fmla="*/ 2147483647 h 49"/>
                <a:gd name="T2" fmla="*/ 2147483647 w 216"/>
                <a:gd name="T3" fmla="*/ 0 h 49"/>
                <a:gd name="T4" fmla="*/ 0 w 216"/>
                <a:gd name="T5" fmla="*/ 0 h 49"/>
                <a:gd name="T6" fmla="*/ 2147483647 w 216"/>
                <a:gd name="T7" fmla="*/ 0 h 49"/>
                <a:gd name="T8" fmla="*/ 2147483647 w 216"/>
                <a:gd name="T9" fmla="*/ 2147483647 h 49"/>
                <a:gd name="T10" fmla="*/ 2147483647 w 216"/>
                <a:gd name="T11" fmla="*/ 2147483647 h 49"/>
                <a:gd name="T12" fmla="*/ 2147483647 w 216"/>
                <a:gd name="T13" fmla="*/ 2147483647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"/>
                <a:gd name="T22" fmla="*/ 0 h 49"/>
                <a:gd name="T23" fmla="*/ 216 w 216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" h="49">
                  <a:moveTo>
                    <a:pt x="214" y="4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14" y="49"/>
                  </a:lnTo>
                  <a:lnTo>
                    <a:pt x="216" y="47"/>
                  </a:lnTo>
                  <a:lnTo>
                    <a:pt x="214" y="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Rectangle 447">
              <a:extLst>
                <a:ext uri="{FF2B5EF4-FFF2-40B4-BE49-F238E27FC236}">
                  <a16:creationId xmlns:a16="http://schemas.microsoft.com/office/drawing/2014/main" id="{8732FF13-2B3D-46CA-B9DC-BBEB14F9B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1" y="-3627030"/>
              <a:ext cx="1639888" cy="53975"/>
            </a:xfrm>
            <a:prstGeom prst="rect">
              <a:avLst/>
            </a:pr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0999" name="Freeform 448">
              <a:extLst>
                <a:ext uri="{FF2B5EF4-FFF2-40B4-BE49-F238E27FC236}">
                  <a16:creationId xmlns:a16="http://schemas.microsoft.com/office/drawing/2014/main" id="{14810F7F-FAA1-47BB-81F4-340AD2EB5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4" y="-3974692"/>
              <a:ext cx="479425" cy="347663"/>
            </a:xfrm>
            <a:custGeom>
              <a:avLst/>
              <a:gdLst>
                <a:gd name="T0" fmla="*/ 2147483647 w 302"/>
                <a:gd name="T1" fmla="*/ 0 h 219"/>
                <a:gd name="T2" fmla="*/ 2147483647 w 302"/>
                <a:gd name="T3" fmla="*/ 0 h 219"/>
                <a:gd name="T4" fmla="*/ 0 w 302"/>
                <a:gd name="T5" fmla="*/ 2147483647 h 219"/>
                <a:gd name="T6" fmla="*/ 2147483647 w 302"/>
                <a:gd name="T7" fmla="*/ 2147483647 h 219"/>
                <a:gd name="T8" fmla="*/ 2147483647 w 302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2"/>
                <a:gd name="T16" fmla="*/ 0 h 219"/>
                <a:gd name="T17" fmla="*/ 302 w 302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2" h="219">
                  <a:moveTo>
                    <a:pt x="302" y="0"/>
                  </a:moveTo>
                  <a:lnTo>
                    <a:pt x="54" y="0"/>
                  </a:lnTo>
                  <a:lnTo>
                    <a:pt x="0" y="219"/>
                  </a:lnTo>
                  <a:lnTo>
                    <a:pt x="250" y="219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0" name="Oval 449">
              <a:extLst>
                <a:ext uri="{FF2B5EF4-FFF2-40B4-BE49-F238E27FC236}">
                  <a16:creationId xmlns:a16="http://schemas.microsoft.com/office/drawing/2014/main" id="{C4A50845-CC7F-4CB7-AC16-AA29DF142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414" y="-3828642"/>
              <a:ext cx="76200" cy="76200"/>
            </a:xfrm>
            <a:prstGeom prst="ellipse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1001" name="Rectangle 450">
              <a:extLst>
                <a:ext uri="{FF2B5EF4-FFF2-40B4-BE49-F238E27FC236}">
                  <a16:creationId xmlns:a16="http://schemas.microsoft.com/office/drawing/2014/main" id="{366A214D-4D9C-49E6-848F-6F49F5D9E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6789" y="-3668305"/>
              <a:ext cx="263525" cy="41275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1002" name="Rectangle 451">
              <a:extLst>
                <a:ext uri="{FF2B5EF4-FFF2-40B4-BE49-F238E27FC236}">
                  <a16:creationId xmlns:a16="http://schemas.microsoft.com/office/drawing/2014/main" id="{6A0DEEA5-88DE-4C8B-A397-3B20BDB96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326" y="-3573055"/>
              <a:ext cx="1458913" cy="152400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  <p:sp>
        <p:nvSpPr>
          <p:cNvPr id="40969" name="object 12">
            <a:extLst>
              <a:ext uri="{FF2B5EF4-FFF2-40B4-BE49-F238E27FC236}">
                <a16:creationId xmlns:a16="http://schemas.microsoft.com/office/drawing/2014/main" id="{BB0E4B2D-9EF7-4C04-AEA4-118F314CD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1282700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40970" name="Graphic 13" descr="Group">
            <a:extLst>
              <a:ext uri="{FF2B5EF4-FFF2-40B4-BE49-F238E27FC236}">
                <a16:creationId xmlns:a16="http://schemas.microsoft.com/office/drawing/2014/main" id="{D26C5D3A-F6C0-42D6-9A50-9EBAD8E97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62063"/>
            <a:ext cx="7270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object 12">
            <a:extLst>
              <a:ext uri="{FF2B5EF4-FFF2-40B4-BE49-F238E27FC236}">
                <a16:creationId xmlns:a16="http://schemas.microsoft.com/office/drawing/2014/main" id="{C4299E18-3CF9-4A2A-9FA5-71BF5A112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2757488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40972" name="Graphic 11" descr="Scales of justice">
            <a:extLst>
              <a:ext uri="{FF2B5EF4-FFF2-40B4-BE49-F238E27FC236}">
                <a16:creationId xmlns:a16="http://schemas.microsoft.com/office/drawing/2014/main" id="{E59B51D4-EB10-4D96-BA93-1180FF066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757488"/>
            <a:ext cx="6397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3" name="Group 62">
            <a:extLst>
              <a:ext uri="{FF2B5EF4-FFF2-40B4-BE49-F238E27FC236}">
                <a16:creationId xmlns:a16="http://schemas.microsoft.com/office/drawing/2014/main" id="{24298B06-87B8-4249-BB26-2C3722EACB7C}"/>
              </a:ext>
            </a:extLst>
          </p:cNvPr>
          <p:cNvGrpSpPr>
            <a:grpSpLocks/>
          </p:cNvGrpSpPr>
          <p:nvPr/>
        </p:nvGrpSpPr>
        <p:grpSpPr bwMode="auto">
          <a:xfrm>
            <a:off x="3725863" y="3675063"/>
            <a:ext cx="8096250" cy="533400"/>
            <a:chOff x="443080" y="2679689"/>
            <a:chExt cx="11306008" cy="460375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76B5E6ED-B1A6-46A2-AC0A-8E53B76FD386}"/>
                </a:ext>
              </a:extLst>
            </p:cNvPr>
            <p:cNvSpPr/>
            <p:nvPr/>
          </p:nvSpPr>
          <p:spPr>
            <a:xfrm>
              <a:off x="635946" y="2759158"/>
              <a:ext cx="11113142" cy="3809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5FE43E3-F6A2-4DB0-9544-55C2D9C0064D}"/>
                </a:ext>
              </a:extLst>
            </p:cNvPr>
            <p:cNvSpPr/>
            <p:nvPr/>
          </p:nvSpPr>
          <p:spPr>
            <a:xfrm>
              <a:off x="443080" y="2679689"/>
              <a:ext cx="11208466" cy="3809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нунлар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ҳуқуқ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а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x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қдан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нимаси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фарқ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қилади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?</a:t>
              </a:r>
              <a:endPara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7AB5624-68B0-4A7D-B36D-5E0C2F55193A}"/>
              </a:ext>
            </a:extLst>
          </p:cNvPr>
          <p:cNvSpPr/>
          <p:nvPr/>
        </p:nvSpPr>
        <p:spPr>
          <a:xfrm>
            <a:off x="3722688" y="4349750"/>
            <a:ext cx="3846512" cy="417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нунлар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ҳуқуқлар</a:t>
            </a:r>
            <a:endParaRPr lang="ru-RU" b="1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59B40F2-56A4-4167-BC0C-CCF824BA3876}"/>
              </a:ext>
            </a:extLst>
          </p:cNvPr>
          <p:cNvSpPr/>
          <p:nvPr/>
        </p:nvSpPr>
        <p:spPr>
          <a:xfrm>
            <a:off x="7902575" y="4349750"/>
            <a:ext cx="3846513" cy="417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қий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идалар</a:t>
            </a:r>
            <a:endParaRPr lang="ru-RU" b="1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0976" name="Freeform 117">
            <a:extLst>
              <a:ext uri="{FF2B5EF4-FFF2-40B4-BE49-F238E27FC236}">
                <a16:creationId xmlns:a16="http://schemas.microsoft.com/office/drawing/2014/main" id="{B86FAAF2-1EE6-4D95-ADF3-9E07A2B7EBD5}"/>
              </a:ext>
            </a:extLst>
          </p:cNvPr>
          <p:cNvSpPr>
            <a:spLocks/>
          </p:cNvSpPr>
          <p:nvPr/>
        </p:nvSpPr>
        <p:spPr bwMode="auto">
          <a:xfrm flipH="1">
            <a:off x="0" y="0"/>
            <a:ext cx="1239838" cy="1266825"/>
          </a:xfrm>
          <a:custGeom>
            <a:avLst/>
            <a:gdLst>
              <a:gd name="T0" fmla="*/ 2147483647 w 1508"/>
              <a:gd name="T1" fmla="*/ 2147483647 h 1542"/>
              <a:gd name="T2" fmla="*/ 2147483647 w 1508"/>
              <a:gd name="T3" fmla="*/ 2147483647 h 1542"/>
              <a:gd name="T4" fmla="*/ 2147483647 w 1508"/>
              <a:gd name="T5" fmla="*/ 2147483647 h 1542"/>
              <a:gd name="T6" fmla="*/ 2147483647 w 1508"/>
              <a:gd name="T7" fmla="*/ 2147483647 h 1542"/>
              <a:gd name="T8" fmla="*/ 2147483647 w 1508"/>
              <a:gd name="T9" fmla="*/ 2147483647 h 1542"/>
              <a:gd name="T10" fmla="*/ 2147483647 w 1508"/>
              <a:gd name="T11" fmla="*/ 2147483647 h 1542"/>
              <a:gd name="T12" fmla="*/ 2147483647 w 1508"/>
              <a:gd name="T13" fmla="*/ 2147483647 h 1542"/>
              <a:gd name="T14" fmla="*/ 2147483647 w 1508"/>
              <a:gd name="T15" fmla="*/ 2147483647 h 1542"/>
              <a:gd name="T16" fmla="*/ 2147483647 w 1508"/>
              <a:gd name="T17" fmla="*/ 2147483647 h 1542"/>
              <a:gd name="T18" fmla="*/ 2147483647 w 1508"/>
              <a:gd name="T19" fmla="*/ 2147483647 h 1542"/>
              <a:gd name="T20" fmla="*/ 2147483647 w 1508"/>
              <a:gd name="T21" fmla="*/ 0 h 1542"/>
              <a:gd name="T22" fmla="*/ 0 w 1508"/>
              <a:gd name="T23" fmla="*/ 0 h 1542"/>
              <a:gd name="T24" fmla="*/ 0 w 1508"/>
              <a:gd name="T25" fmla="*/ 2147483647 h 1542"/>
              <a:gd name="T26" fmla="*/ 2147483647 w 1508"/>
              <a:gd name="T27" fmla="*/ 2147483647 h 1542"/>
              <a:gd name="T28" fmla="*/ 2147483647 w 1508"/>
              <a:gd name="T29" fmla="*/ 2147483647 h 1542"/>
              <a:gd name="T30" fmla="*/ 2147483647 w 1508"/>
              <a:gd name="T31" fmla="*/ 2147483647 h 1542"/>
              <a:gd name="T32" fmla="*/ 2147483647 w 1508"/>
              <a:gd name="T33" fmla="*/ 2147483647 h 1542"/>
              <a:gd name="T34" fmla="*/ 2147483647 w 1508"/>
              <a:gd name="T35" fmla="*/ 2147483647 h 1542"/>
              <a:gd name="T36" fmla="*/ 2147483647 w 1508"/>
              <a:gd name="T37" fmla="*/ 2147483647 h 1542"/>
              <a:gd name="T38" fmla="*/ 2147483647 w 1508"/>
              <a:gd name="T39" fmla="*/ 2147483647 h 15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08"/>
              <a:gd name="T61" fmla="*/ 0 h 1542"/>
              <a:gd name="T62" fmla="*/ 1508 w 1508"/>
              <a:gd name="T63" fmla="*/ 1542 h 15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08" h="1542">
                <a:moveTo>
                  <a:pt x="1508" y="1536"/>
                </a:moveTo>
                <a:cubicBezTo>
                  <a:pt x="1508" y="1357"/>
                  <a:pt x="1508" y="1357"/>
                  <a:pt x="1508" y="1357"/>
                </a:cubicBezTo>
                <a:cubicBezTo>
                  <a:pt x="1401" y="1366"/>
                  <a:pt x="1312" y="1328"/>
                  <a:pt x="1252" y="1292"/>
                </a:cubicBezTo>
                <a:cubicBezTo>
                  <a:pt x="1154" y="1231"/>
                  <a:pt x="1075" y="1136"/>
                  <a:pt x="1032" y="1024"/>
                </a:cubicBezTo>
                <a:cubicBezTo>
                  <a:pt x="1010" y="967"/>
                  <a:pt x="997" y="905"/>
                  <a:pt x="984" y="839"/>
                </a:cubicBezTo>
                <a:cubicBezTo>
                  <a:pt x="958" y="712"/>
                  <a:pt x="931" y="581"/>
                  <a:pt x="836" y="479"/>
                </a:cubicBezTo>
                <a:cubicBezTo>
                  <a:pt x="834" y="477"/>
                  <a:pt x="834" y="477"/>
                  <a:pt x="834" y="477"/>
                </a:cubicBezTo>
                <a:cubicBezTo>
                  <a:pt x="832" y="475"/>
                  <a:pt x="832" y="475"/>
                  <a:pt x="832" y="475"/>
                </a:cubicBezTo>
                <a:cubicBezTo>
                  <a:pt x="748" y="396"/>
                  <a:pt x="627" y="346"/>
                  <a:pt x="511" y="298"/>
                </a:cubicBezTo>
                <a:cubicBezTo>
                  <a:pt x="408" y="255"/>
                  <a:pt x="302" y="211"/>
                  <a:pt x="234" y="151"/>
                </a:cubicBezTo>
                <a:cubicBezTo>
                  <a:pt x="185" y="108"/>
                  <a:pt x="161" y="60"/>
                  <a:pt x="15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5"/>
                  <a:pt x="0" y="8"/>
                </a:cubicBezTo>
                <a:cubicBezTo>
                  <a:pt x="0" y="119"/>
                  <a:pt x="43" y="214"/>
                  <a:pt x="130" y="290"/>
                </a:cubicBezTo>
                <a:cubicBezTo>
                  <a:pt x="217" y="368"/>
                  <a:pt x="336" y="417"/>
                  <a:pt x="451" y="464"/>
                </a:cubicBezTo>
                <a:cubicBezTo>
                  <a:pt x="558" y="509"/>
                  <a:pt x="659" y="551"/>
                  <a:pt x="722" y="609"/>
                </a:cubicBezTo>
                <a:cubicBezTo>
                  <a:pt x="786" y="679"/>
                  <a:pt x="807" y="782"/>
                  <a:pt x="829" y="891"/>
                </a:cubicBezTo>
                <a:cubicBezTo>
                  <a:pt x="843" y="961"/>
                  <a:pt x="858" y="1033"/>
                  <a:pt x="885" y="1102"/>
                </a:cubicBezTo>
                <a:cubicBezTo>
                  <a:pt x="941" y="1246"/>
                  <a:pt x="1042" y="1368"/>
                  <a:pt x="1170" y="1447"/>
                </a:cubicBezTo>
                <a:cubicBezTo>
                  <a:pt x="1275" y="1512"/>
                  <a:pt x="1392" y="1542"/>
                  <a:pt x="1508" y="1536"/>
                </a:cubicBezTo>
                <a:close/>
              </a:path>
            </a:pathLst>
          </a:custGeom>
          <a:solidFill>
            <a:srgbClr val="1FD7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77" name="Picture 71">
            <a:extLst>
              <a:ext uri="{FF2B5EF4-FFF2-40B4-BE49-F238E27FC236}">
                <a16:creationId xmlns:a16="http://schemas.microsoft.com/office/drawing/2014/main" id="{3D55DF74-6A17-4D62-AD61-BAB7FD415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3" y="4879975"/>
            <a:ext cx="135572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77">
            <a:extLst>
              <a:ext uri="{FF2B5EF4-FFF2-40B4-BE49-F238E27FC236}">
                <a16:creationId xmlns:a16="http://schemas.microsoft.com/office/drawing/2014/main" id="{06E2D620-436B-45B2-ABF1-3DF651686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879975"/>
            <a:ext cx="1354138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5">
            <a:extLst>
              <a:ext uri="{FF2B5EF4-FFF2-40B4-BE49-F238E27FC236}">
                <a16:creationId xmlns:a16="http://schemas.microsoft.com/office/drawing/2014/main" id="{FB7466C5-7607-4643-91F4-9408CD9F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4691" name="object 12">
            <a:extLst>
              <a:ext uri="{FF2B5EF4-FFF2-40B4-BE49-F238E27FC236}">
                <a16:creationId xmlns:a16="http://schemas.microsoft.com/office/drawing/2014/main" id="{4C18004F-4595-413D-AB18-ADDDED33F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11</a:t>
            </a:r>
          </a:p>
        </p:txBody>
      </p:sp>
      <p:sp>
        <p:nvSpPr>
          <p:cNvPr id="114692" name="Rectangle 40">
            <a:extLst>
              <a:ext uri="{FF2B5EF4-FFF2-40B4-BE49-F238E27FC236}">
                <a16:creationId xmlns:a16="http://schemas.microsoft.com/office/drawing/2014/main" id="{0F2C83D9-FED4-4E99-9463-879941007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Давлат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ид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ралари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ҳукумат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ташкил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тларининг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ралиги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флиги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нима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учун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муҳим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5787FC34-224A-460B-866B-0685083521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CC5675CA-1F7A-4084-A853-EB08A30002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2A6FDCA2-EC97-4244-8B49-C2886FFD3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2FEC0A24-EE09-4AE5-9D83-430759A02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B24E27D8-5FD9-4E9B-A27C-825E450027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FC1D4856-C2BC-4B13-9DD0-F6ACD34C28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D401206F-5165-4558-AAAB-038B55154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4694" name="Rectangle 48">
            <a:extLst>
              <a:ext uri="{FF2B5EF4-FFF2-40B4-BE49-F238E27FC236}">
                <a16:creationId xmlns:a16="http://schemas.microsoft.com/office/drawing/2014/main" id="{64B9A2C9-81EF-41CF-BD02-C6FA4D796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874838"/>
            <a:ext cx="420846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рганларига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нисбатан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иш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нчни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мустаҳкамлаш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учун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r>
              <a:rPr lang="en-US" altLang="en-US" sz="1400">
                <a:solidFill>
                  <a:schemeClr val="tx2"/>
                </a:solidFill>
              </a:rPr>
              <a:t>                                                </a:t>
            </a: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рганлари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фа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лиятини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наз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рат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учун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r>
              <a:rPr lang="en-US" altLang="en-US" sz="1400">
                <a:solidFill>
                  <a:schemeClr val="tx2"/>
                </a:solidFill>
              </a:rPr>
              <a:t>                       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Фуқар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ларнинг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авфсизлигини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таъминлаш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учун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51DF499-E6D7-4BDA-B90E-27D7BD83F2D8}"/>
              </a:ext>
            </a:extLst>
          </p:cNvPr>
          <p:cNvSpPr/>
          <p:nvPr/>
        </p:nvSpPr>
        <p:spPr>
          <a:xfrm>
            <a:off x="1597025" y="182403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2CC7800-C577-457E-A6BA-03F912422D1D}"/>
              </a:ext>
            </a:extLst>
          </p:cNvPr>
          <p:cNvSpPr/>
          <p:nvPr/>
        </p:nvSpPr>
        <p:spPr>
          <a:xfrm>
            <a:off x="1597025" y="2247900"/>
            <a:ext cx="331788" cy="330200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47625A-A356-423B-ADCF-A22B8C9EC601}"/>
              </a:ext>
            </a:extLst>
          </p:cNvPr>
          <p:cNvSpPr/>
          <p:nvPr/>
        </p:nvSpPr>
        <p:spPr>
          <a:xfrm>
            <a:off x="1597025" y="2670175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114698" name="object 12">
            <a:extLst>
              <a:ext uri="{FF2B5EF4-FFF2-40B4-BE49-F238E27FC236}">
                <a16:creationId xmlns:a16="http://schemas.microsoft.com/office/drawing/2014/main" id="{92FFE73E-7763-4599-ABC5-CC9C6B803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655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12</a:t>
            </a:r>
          </a:p>
        </p:txBody>
      </p:sp>
      <p:sp>
        <p:nvSpPr>
          <p:cNvPr id="114699" name="Rectangle 54">
            <a:extLst>
              <a:ext uri="{FF2B5EF4-FFF2-40B4-BE49-F238E27FC236}">
                <a16:creationId xmlns:a16="http://schemas.microsoft.com/office/drawing/2014/main" id="{64E21EA7-8F0E-49C7-BB84-6C55ABD27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84550"/>
            <a:ext cx="4697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ралик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билан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ғлиқ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мис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лларни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кўрсатинг</a:t>
            </a:r>
            <a:r>
              <a:rPr lang="tr-TR" altLang="en-US" sz="1400" b="1">
                <a:solidFill>
                  <a:srgbClr val="3A07DF"/>
                </a:solidFill>
              </a:rPr>
              <a:t>.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A1422990-A55F-4B99-AD67-F3BFB07BFD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402563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C91B411D-D1A3-4CB6-80CB-A9F7269476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F65C8338-5E9A-457D-895F-0CA6B745E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DD5FAF51-728F-4D22-BD1A-08879FFA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29BCD2D4-175B-49A8-9C26-E59739210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CD7EB647-F466-4F75-B8AC-EE9C311EA5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015DB27C-9A99-49E3-843F-F5C5CA3BA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4701" name="Rectangle 62">
            <a:extLst>
              <a:ext uri="{FF2B5EF4-FFF2-40B4-BE49-F238E27FC236}">
                <a16:creationId xmlns:a16="http://schemas.microsoft.com/office/drawing/2014/main" id="{256A0D2D-FE5A-4A19-AAF0-D6F6560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202113"/>
            <a:ext cx="453231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К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мпаниянинг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йиллик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ҳис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нашр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uz-Cyrl-UZ" altLang="en-US" sz="1400">
                <a:solidFill>
                  <a:schemeClr val="tx2"/>
                </a:solidFill>
              </a:rPr>
              <a:t>э</a:t>
            </a:r>
            <a:r>
              <a:rPr lang="ru-RU" altLang="en-US" sz="1400">
                <a:solidFill>
                  <a:schemeClr val="tx2"/>
                </a:solidFill>
              </a:rPr>
              <a:t>тиш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Йигитлар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билан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йиғилишга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қилган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дўстингизнинг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уй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манзили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ҳақида</a:t>
            </a:r>
            <a:r>
              <a:rPr lang="en-US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та</a:t>
            </a:r>
            <a:r>
              <a:rPr lang="tr-TR" altLang="en-US" sz="1400">
                <a:solidFill>
                  <a:schemeClr val="tx2"/>
                </a:solidFill>
              </a:rPr>
              <a:t>-o</a:t>
            </a:r>
            <a:r>
              <a:rPr lang="ru-RU" altLang="en-US" sz="1400">
                <a:solidFill>
                  <a:schemeClr val="tx2"/>
                </a:solidFill>
              </a:rPr>
              <a:t>нангизга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абар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en-US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риш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аридлари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ҳақидаги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маълум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сус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сайтда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эълон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Муайян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маҳсул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салбий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нлари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тўғрисидаги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маълум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тларни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билдирган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тарзда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р</a:t>
            </a:r>
            <a:r>
              <a:rPr lang="en-US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клама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DA753C5-F650-4F20-B16C-309583ECBB5B}"/>
              </a:ext>
            </a:extLst>
          </p:cNvPr>
          <p:cNvSpPr/>
          <p:nvPr/>
        </p:nvSpPr>
        <p:spPr>
          <a:xfrm>
            <a:off x="1597025" y="416718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4C212D-E8D4-4BDB-8CA7-E7A8936FA196}"/>
              </a:ext>
            </a:extLst>
          </p:cNvPr>
          <p:cNvSpPr/>
          <p:nvPr/>
        </p:nvSpPr>
        <p:spPr>
          <a:xfrm>
            <a:off x="1597025" y="5276850"/>
            <a:ext cx="331788" cy="330200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FF74BCA-89B2-4C44-91DA-FA7D7C2995CD}"/>
              </a:ext>
            </a:extLst>
          </p:cNvPr>
          <p:cNvSpPr/>
          <p:nvPr/>
        </p:nvSpPr>
        <p:spPr>
          <a:xfrm>
            <a:off x="1597025" y="58086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5C44D6-65C7-40AC-83B7-136DD5F2B917}"/>
              </a:ext>
            </a:extLst>
          </p:cNvPr>
          <p:cNvSpPr/>
          <p:nvPr/>
        </p:nvSpPr>
        <p:spPr>
          <a:xfrm>
            <a:off x="1597025" y="4681538"/>
            <a:ext cx="331788" cy="331787"/>
          </a:xfrm>
          <a:prstGeom prst="ellipse">
            <a:avLst/>
          </a:prstGeom>
          <a:solidFill>
            <a:schemeClr val="accent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5">
            <a:extLst>
              <a:ext uri="{FF2B5EF4-FFF2-40B4-BE49-F238E27FC236}">
                <a16:creationId xmlns:a16="http://schemas.microsoft.com/office/drawing/2014/main" id="{AA1D09E5-3423-429D-BEE0-A2A63025F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5715" name="object 12">
            <a:extLst>
              <a:ext uri="{FF2B5EF4-FFF2-40B4-BE49-F238E27FC236}">
                <a16:creationId xmlns:a16="http://schemas.microsoft.com/office/drawing/2014/main" id="{DCFAC19A-BD5D-4A6B-B079-31AA1B218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11</a:t>
            </a:r>
          </a:p>
        </p:txBody>
      </p:sp>
      <p:sp>
        <p:nvSpPr>
          <p:cNvPr id="115716" name="Rectangle 40">
            <a:extLst>
              <a:ext uri="{FF2B5EF4-FFF2-40B4-BE49-F238E27FC236}">
                <a16:creationId xmlns:a16="http://schemas.microsoft.com/office/drawing/2014/main" id="{21DFFC76-BD9F-4B40-8EAA-EA720F076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Давлат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ид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ралари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ҳукумат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ташкил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тларининг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ралиги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флиги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нима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учун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муҳим</a:t>
            </a:r>
            <a:r>
              <a:rPr lang="tr-TR" altLang="en-US" sz="1400" b="1">
                <a:solidFill>
                  <a:srgbClr val="3A07DF"/>
                </a:solidFill>
              </a:rPr>
              <a:t>?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40F6C5BB-38BD-4C76-81DE-2352807C8F9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BD363A7A-225C-4BA4-9C24-547A4D3DE9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2E8134E0-A75D-49CF-A409-E213C0E6C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FCA2AB1E-5990-40DF-86C5-7A92A4802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7BD975B7-C928-4890-A05D-C9521ECE7D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4BFBEEA3-B9AF-4A70-A56D-642B832219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8A696700-5B31-47EF-8A28-DF86AE64F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5718" name="Rectangle 48">
            <a:extLst>
              <a:ext uri="{FF2B5EF4-FFF2-40B4-BE49-F238E27FC236}">
                <a16:creationId xmlns:a16="http://schemas.microsoft.com/office/drawing/2014/main" id="{F3E0F1CB-E6FA-42B6-B25F-261610FB1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874838"/>
            <a:ext cx="4208463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рганларига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нисбатан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иш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нчни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мустаҳкамлаш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учун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r>
              <a:rPr lang="en-US" altLang="en-US" sz="1400">
                <a:solidFill>
                  <a:schemeClr val="tx2"/>
                </a:solidFill>
              </a:rPr>
              <a:t>                                                </a:t>
            </a: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рганлари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фа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лиятини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наз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рат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учун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r>
              <a:rPr lang="en-US" altLang="en-US" sz="1400">
                <a:solidFill>
                  <a:schemeClr val="tx2"/>
                </a:solidFill>
              </a:rPr>
              <a:t>                       </a:t>
            </a: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Фуқар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ларнинг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авфсизлигини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таъминлаш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учун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115719" name="object 12">
            <a:extLst>
              <a:ext uri="{FF2B5EF4-FFF2-40B4-BE49-F238E27FC236}">
                <a16:creationId xmlns:a16="http://schemas.microsoft.com/office/drawing/2014/main" id="{B96F7546-E76D-428E-8BCA-7A08AA2F1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365500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12</a:t>
            </a:r>
          </a:p>
        </p:txBody>
      </p:sp>
      <p:sp>
        <p:nvSpPr>
          <p:cNvPr id="115720" name="Rectangle 54">
            <a:extLst>
              <a:ext uri="{FF2B5EF4-FFF2-40B4-BE49-F238E27FC236}">
                <a16:creationId xmlns:a16="http://schemas.microsoft.com/office/drawing/2014/main" id="{731E286F-D100-4923-A52A-1D3A91845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384550"/>
            <a:ext cx="4697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ралик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билан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ғлиқ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мис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лларни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кўрсатинг</a:t>
            </a:r>
            <a:r>
              <a:rPr lang="tr-TR" altLang="en-US" sz="1400" b="1">
                <a:solidFill>
                  <a:srgbClr val="3A07DF"/>
                </a:solidFill>
              </a:rPr>
              <a:t>.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9704A035-C439-43CA-A7E6-7442B0AAF93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402563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80B77F9C-10C6-4D3A-AF01-31199A6D78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16DFD0DC-284B-42AA-B472-3B2389544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51FB9B36-AF9F-4A4C-A388-CF46383C3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672DC613-D494-43C0-8A5D-B6F7E6F09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09B967BC-EB2C-47B5-9C87-5AAAE3FAEC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6A6667C5-6F6C-4545-BC6D-B805E2BF5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5722" name="Rectangle 62">
            <a:extLst>
              <a:ext uri="{FF2B5EF4-FFF2-40B4-BE49-F238E27FC236}">
                <a16:creationId xmlns:a16="http://schemas.microsoft.com/office/drawing/2014/main" id="{0A3E8AF0-DB68-4FE9-9081-1D04AB007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202113"/>
            <a:ext cx="453231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К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мпаниянинг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йиллик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ҳис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тини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нашр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uz-Cyrl-UZ" altLang="en-US" sz="1400">
                <a:solidFill>
                  <a:schemeClr val="tx2"/>
                </a:solidFill>
              </a:rPr>
              <a:t>э</a:t>
            </a:r>
            <a:r>
              <a:rPr lang="ru-RU" altLang="en-US" sz="1400">
                <a:solidFill>
                  <a:schemeClr val="tx2"/>
                </a:solidFill>
              </a:rPr>
              <a:t>тиш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Йигитлар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билан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йиғилишга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қар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р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қилган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дўстингизнинг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уй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манзили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ҳақида</a:t>
            </a:r>
            <a:r>
              <a:rPr lang="en-US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та</a:t>
            </a:r>
            <a:r>
              <a:rPr lang="tr-TR" altLang="en-US" sz="1400">
                <a:solidFill>
                  <a:schemeClr val="tx2"/>
                </a:solidFill>
              </a:rPr>
              <a:t>-o</a:t>
            </a:r>
            <a:r>
              <a:rPr lang="ru-RU" altLang="en-US" sz="1400">
                <a:solidFill>
                  <a:schemeClr val="tx2"/>
                </a:solidFill>
              </a:rPr>
              <a:t>нангизга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абар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en-US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риш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аридлари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ҳақидаги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маълум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сус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сайтда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эълон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Муайян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бир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маҳсул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салбий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нлари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тўғрисидаги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маълум</a:t>
            </a:r>
            <a:r>
              <a:rPr lang="en-US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тларни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билдирган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тарзда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р</a:t>
            </a:r>
            <a:r>
              <a:rPr lang="en-US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клама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D827DBE-85E4-4741-AF51-4FC0D00613D7}"/>
              </a:ext>
            </a:extLst>
          </p:cNvPr>
          <p:cNvSpPr/>
          <p:nvPr/>
        </p:nvSpPr>
        <p:spPr>
          <a:xfrm>
            <a:off x="1597025" y="4167188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5286E02-4B79-4046-8788-E830ECEB65C8}"/>
              </a:ext>
            </a:extLst>
          </p:cNvPr>
          <p:cNvSpPr/>
          <p:nvPr/>
        </p:nvSpPr>
        <p:spPr>
          <a:xfrm>
            <a:off x="1597025" y="4681538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5F221FC-0A01-4EC8-A3F5-055906DCAE1E}"/>
              </a:ext>
            </a:extLst>
          </p:cNvPr>
          <p:cNvSpPr/>
          <p:nvPr/>
        </p:nvSpPr>
        <p:spPr>
          <a:xfrm>
            <a:off x="1597025" y="5276850"/>
            <a:ext cx="331788" cy="330200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82BF095-F178-49F0-96EB-F76D9C627A5E}"/>
              </a:ext>
            </a:extLst>
          </p:cNvPr>
          <p:cNvSpPr/>
          <p:nvPr/>
        </p:nvSpPr>
        <p:spPr>
          <a:xfrm>
            <a:off x="1597025" y="5808663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/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3A2DAFA-71E5-4BC1-AAC2-82CD8C6F67E5}"/>
              </a:ext>
            </a:extLst>
          </p:cNvPr>
          <p:cNvSpPr/>
          <p:nvPr/>
        </p:nvSpPr>
        <p:spPr>
          <a:xfrm>
            <a:off x="1597025" y="1824038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3B14E9F-624B-485E-BBF6-B3AC4143BF8D}"/>
              </a:ext>
            </a:extLst>
          </p:cNvPr>
          <p:cNvSpPr/>
          <p:nvPr/>
        </p:nvSpPr>
        <p:spPr>
          <a:xfrm>
            <a:off x="1597025" y="2312988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22C67E9-A8C5-4B9A-B0D2-A275705290A7}"/>
              </a:ext>
            </a:extLst>
          </p:cNvPr>
          <p:cNvSpPr/>
          <p:nvPr/>
        </p:nvSpPr>
        <p:spPr>
          <a:xfrm>
            <a:off x="1597025" y="2849563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5">
            <a:extLst>
              <a:ext uri="{FF2B5EF4-FFF2-40B4-BE49-F238E27FC236}">
                <a16:creationId xmlns:a16="http://schemas.microsoft.com/office/drawing/2014/main" id="{9E1DB961-4A7D-41FB-86D9-8E53ACDD1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6739" name="object 12">
            <a:extLst>
              <a:ext uri="{FF2B5EF4-FFF2-40B4-BE49-F238E27FC236}">
                <a16:creationId xmlns:a16="http://schemas.microsoft.com/office/drawing/2014/main" id="{17006D3A-8338-4619-8052-7ED970DD2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4A127B"/>
                </a:solidFill>
              </a:rPr>
              <a:t>1</a:t>
            </a:r>
            <a:r>
              <a:rPr lang="ru-RU" altLang="en-US" sz="2800" b="1">
                <a:solidFill>
                  <a:srgbClr val="4A127B"/>
                </a:solidFill>
              </a:rPr>
              <a:t>3</a:t>
            </a:r>
          </a:p>
        </p:txBody>
      </p:sp>
      <p:sp>
        <p:nvSpPr>
          <p:cNvPr id="116740" name="Rectangle 40">
            <a:extLst>
              <a:ext uri="{FF2B5EF4-FFF2-40B4-BE49-F238E27FC236}">
                <a16:creationId xmlns:a16="http://schemas.microsoft.com/office/drawing/2014/main" id="{60209C6E-2B3A-4391-A067-737317C3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флик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раликнинг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сий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ч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кл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вларини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кўрсатинг</a:t>
            </a:r>
            <a:r>
              <a:rPr lang="en-US" altLang="en-US" sz="1400" b="1">
                <a:solidFill>
                  <a:srgbClr val="3A07DF"/>
                </a:solidFill>
              </a:rPr>
              <a:t>.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11F1F7FE-ABDF-44BA-8D16-EC0E4720CF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4E1993E0-F6EC-4AEA-966D-6070C4DB91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8AB55C2E-8C70-4EE8-8979-4BEFAD445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01EB3AF3-B8E2-432D-A2C4-3C86DC25A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7692C99E-76A4-49DB-8F80-30615AECF0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052F0663-8465-4504-B66C-5C86345F9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26D6E626-E106-4354-BF41-0A559820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6742" name="Rectangle 48">
            <a:extLst>
              <a:ext uri="{FF2B5EF4-FFF2-40B4-BE49-F238E27FC236}">
                <a16:creationId xmlns:a16="http://schemas.microsoft.com/office/drawing/2014/main" id="{AB04CD2E-EF45-4BBB-80F5-D2EF7EF19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617663"/>
            <a:ext cx="42084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Миллий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авфсизлик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масалалари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Жин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ятларни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рг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в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масалалари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рганининг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сайтида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маълум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йлаштиришнинг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</a:t>
            </a:r>
            <a:r>
              <a:rPr lang="tr-TR" altLang="en-US" sz="1400">
                <a:solidFill>
                  <a:schemeClr val="tx2"/>
                </a:solidFill>
              </a:rPr>
              <a:t>ex</a:t>
            </a:r>
            <a:r>
              <a:rPr lang="ru-RU" altLang="en-US" sz="1400">
                <a:solidFill>
                  <a:schemeClr val="tx2"/>
                </a:solidFill>
              </a:rPr>
              <a:t>ник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жиҳатдан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мумкин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uz-Cyrl-UZ" altLang="en-US" sz="1400">
                <a:solidFill>
                  <a:schemeClr val="tx2"/>
                </a:solidFill>
              </a:rPr>
              <a:t>э</a:t>
            </a:r>
            <a:r>
              <a:rPr lang="ru-RU" altLang="en-US" sz="1400">
                <a:solidFill>
                  <a:schemeClr val="tx2"/>
                </a:solidFill>
              </a:rPr>
              <a:t>маслиги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фийликни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ҳим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я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масалалари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58C7F49-6715-4C0F-83BB-C3752A76C17C}"/>
              </a:ext>
            </a:extLst>
          </p:cNvPr>
          <p:cNvSpPr/>
          <p:nvPr/>
        </p:nvSpPr>
        <p:spPr>
          <a:xfrm>
            <a:off x="1597025" y="15668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264270B-61F7-48D8-A668-2DFEB417F189}"/>
              </a:ext>
            </a:extLst>
          </p:cNvPr>
          <p:cNvSpPr/>
          <p:nvPr/>
        </p:nvSpPr>
        <p:spPr>
          <a:xfrm>
            <a:off x="1597025" y="1984375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5C75A59-1783-4197-91EA-984A9B71681E}"/>
              </a:ext>
            </a:extLst>
          </p:cNvPr>
          <p:cNvSpPr/>
          <p:nvPr/>
        </p:nvSpPr>
        <p:spPr>
          <a:xfrm>
            <a:off x="1597025" y="250031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4EEEABB-DE62-44B9-8B31-E87290D06953}"/>
              </a:ext>
            </a:extLst>
          </p:cNvPr>
          <p:cNvSpPr/>
          <p:nvPr/>
        </p:nvSpPr>
        <p:spPr>
          <a:xfrm>
            <a:off x="1597025" y="30273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4</a:t>
            </a:r>
            <a:endParaRPr lang="en-US" sz="1400" b="1" dirty="0"/>
          </a:p>
        </p:txBody>
      </p:sp>
      <p:sp>
        <p:nvSpPr>
          <p:cNvPr id="116747" name="object 12">
            <a:extLst>
              <a:ext uri="{FF2B5EF4-FFF2-40B4-BE49-F238E27FC236}">
                <a16:creationId xmlns:a16="http://schemas.microsoft.com/office/drawing/2014/main" id="{6E153A12-EC50-4FDA-A9F4-C31D07260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586163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14</a:t>
            </a:r>
          </a:p>
        </p:txBody>
      </p:sp>
      <p:sp>
        <p:nvSpPr>
          <p:cNvPr id="116748" name="Rectangle 54">
            <a:extLst>
              <a:ext uri="{FF2B5EF4-FFF2-40B4-BE49-F238E27FC236}">
                <a16:creationId xmlns:a16="http://schemas.microsoft.com/office/drawing/2014/main" id="{CB2B6B65-26DF-4D4A-B3FF-006AEFC0D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606800"/>
            <a:ext cx="502126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"</a:t>
            </a:r>
            <a:r>
              <a:rPr lang="ru-RU" altLang="en-US" sz="1400" b="1">
                <a:solidFill>
                  <a:srgbClr val="3A07DF"/>
                </a:solidFill>
              </a:rPr>
              <a:t>Агар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маълум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тўлиқ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uz-Cyrl-UZ" altLang="en-US" sz="1400" b="1">
                <a:solidFill>
                  <a:srgbClr val="3A07DF"/>
                </a:solidFill>
              </a:rPr>
              <a:t>э</a:t>
            </a:r>
            <a:r>
              <a:rPr lang="ru-RU" altLang="en-US" sz="1400" b="1">
                <a:solidFill>
                  <a:srgbClr val="3A07DF"/>
                </a:solidFill>
              </a:rPr>
              <a:t>тилиши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ишлаб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чиқариш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сирларини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туфайли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ташкил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банкр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тлигига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либ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ладиган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бўлса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ташкил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фа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лиятларининг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ралиги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флигини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ч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клаш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" </a:t>
            </a:r>
            <a:r>
              <a:rPr lang="ru-RU" altLang="en-US" sz="1400" b="1">
                <a:solidFill>
                  <a:srgbClr val="3A07DF"/>
                </a:solidFill>
              </a:rPr>
              <a:t>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гап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EA17B909-ADFF-4DDB-8AF1-06A8E661DC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624416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840519C8-93C2-44C8-814C-704135E0EE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84B7E10B-D797-426C-9953-868CEB84A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88E2387E-6868-46B8-B63B-83794DC61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ADA3F27B-07B2-427A-8217-E93D25865E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A2E4B3F6-B94C-4C5B-9122-E4F1999BC6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5080953A-5E2D-49A1-92DC-62ABE6909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6750" name="Rectangle 62">
            <a:extLst>
              <a:ext uri="{FF2B5EF4-FFF2-40B4-BE49-F238E27FC236}">
                <a16:creationId xmlns:a16="http://schemas.microsoft.com/office/drawing/2014/main" id="{22169B67-0DD8-4071-A212-8EB5D7625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4762500"/>
            <a:ext cx="4532313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Ҳа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Йўқ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CC48AD3-39E5-42EE-899C-841893F9E5F5}"/>
              </a:ext>
            </a:extLst>
          </p:cNvPr>
          <p:cNvSpPr/>
          <p:nvPr/>
        </p:nvSpPr>
        <p:spPr>
          <a:xfrm>
            <a:off x="1597025" y="4691063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D041C63-CF32-40ED-BDA0-EF2C5587FAAF}"/>
              </a:ext>
            </a:extLst>
          </p:cNvPr>
          <p:cNvSpPr/>
          <p:nvPr/>
        </p:nvSpPr>
        <p:spPr>
          <a:xfrm>
            <a:off x="1597025" y="5126038"/>
            <a:ext cx="331788" cy="330200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5">
            <a:extLst>
              <a:ext uri="{FF2B5EF4-FFF2-40B4-BE49-F238E27FC236}">
                <a16:creationId xmlns:a16="http://schemas.microsoft.com/office/drawing/2014/main" id="{D2B90F6C-0A5C-4E0A-8707-209F9C13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7763" name="object 12">
            <a:extLst>
              <a:ext uri="{FF2B5EF4-FFF2-40B4-BE49-F238E27FC236}">
                <a16:creationId xmlns:a16="http://schemas.microsoft.com/office/drawing/2014/main" id="{0CC0E7B3-C68F-47A6-809A-F237D992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4A127B"/>
                </a:solidFill>
              </a:rPr>
              <a:t>1</a:t>
            </a:r>
            <a:r>
              <a:rPr lang="ru-RU" altLang="en-US" sz="2800" b="1">
                <a:solidFill>
                  <a:srgbClr val="4A127B"/>
                </a:solidFill>
              </a:rPr>
              <a:t>3</a:t>
            </a:r>
          </a:p>
        </p:txBody>
      </p:sp>
      <p:sp>
        <p:nvSpPr>
          <p:cNvPr id="117764" name="Rectangle 40">
            <a:extLst>
              <a:ext uri="{FF2B5EF4-FFF2-40B4-BE49-F238E27FC236}">
                <a16:creationId xmlns:a16="http://schemas.microsoft.com/office/drawing/2014/main" id="{96B1BD9C-151D-4A57-9C8B-B8908BCB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флик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раликнинг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ас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сий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ч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кл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вларини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кўрсатинг</a:t>
            </a:r>
            <a:r>
              <a:rPr lang="en-US" altLang="en-US" sz="1400" b="1">
                <a:solidFill>
                  <a:srgbClr val="3A07DF"/>
                </a:solidFill>
              </a:rPr>
              <a:t>.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бир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чта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жав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.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5B9F097C-4C79-45B2-B83A-2012B79667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DB7DCA4D-EEAF-46C7-B6BB-6B057B2B3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47A2F550-DC81-42AB-BB4A-56B042983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B8356AEF-7B87-444C-8210-9F9CC2E37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5A9F4368-8355-4B53-9A89-0C3E0CF65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7FA6DC9F-4F86-4CEC-B1C3-76E7EB0C4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E342C8BB-D5F8-48B2-90EA-C3608A205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7766" name="Rectangle 48">
            <a:extLst>
              <a:ext uri="{FF2B5EF4-FFF2-40B4-BE49-F238E27FC236}">
                <a16:creationId xmlns:a16="http://schemas.microsoft.com/office/drawing/2014/main" id="{5B4BED91-8615-40AD-B1D7-0F56D1B09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617663"/>
            <a:ext cx="42084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Миллий</a:t>
            </a:r>
            <a:r>
              <a:rPr lang="tr-TR" altLang="en-US" sz="1400">
                <a:solidFill>
                  <a:schemeClr val="tx2"/>
                </a:solidFill>
              </a:rPr>
              <a:t> x</a:t>
            </a:r>
            <a:r>
              <a:rPr lang="ru-RU" altLang="en-US" sz="1400">
                <a:solidFill>
                  <a:schemeClr val="tx2"/>
                </a:solidFill>
              </a:rPr>
              <a:t>авфсизлик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масалалари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Жин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ятларни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рг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в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масалалари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Давлат</a:t>
            </a:r>
            <a:r>
              <a:rPr lang="tr-TR" altLang="en-US" sz="1400">
                <a:solidFill>
                  <a:schemeClr val="tx2"/>
                </a:solidFill>
              </a:rPr>
              <a:t> o</a:t>
            </a:r>
            <a:r>
              <a:rPr lang="ru-RU" altLang="en-US" sz="1400">
                <a:solidFill>
                  <a:schemeClr val="tx2"/>
                </a:solidFill>
              </a:rPr>
              <a:t>рганининг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в</a:t>
            </a:r>
            <a:r>
              <a:rPr lang="tr-TR" altLang="en-US" sz="1400">
                <a:solidFill>
                  <a:schemeClr val="tx2"/>
                </a:solidFill>
              </a:rPr>
              <a:t>e</a:t>
            </a:r>
            <a:r>
              <a:rPr lang="ru-RU" altLang="en-US" sz="1400">
                <a:solidFill>
                  <a:schemeClr val="tx2"/>
                </a:solidFill>
              </a:rPr>
              <a:t>б</a:t>
            </a:r>
            <a:r>
              <a:rPr lang="tr-TR" altLang="en-US" sz="1400">
                <a:solidFill>
                  <a:schemeClr val="tx2"/>
                </a:solidFill>
              </a:rPr>
              <a:t>-</a:t>
            </a:r>
            <a:r>
              <a:rPr lang="ru-RU" altLang="en-US" sz="1400">
                <a:solidFill>
                  <a:schemeClr val="tx2"/>
                </a:solidFill>
              </a:rPr>
              <a:t>сайтида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маълум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тларни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йлаштиришнинг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т</a:t>
            </a:r>
            <a:r>
              <a:rPr lang="tr-TR" altLang="en-US" sz="1400">
                <a:solidFill>
                  <a:schemeClr val="tx2"/>
                </a:solidFill>
              </a:rPr>
              <a:t>ex</a:t>
            </a:r>
            <a:r>
              <a:rPr lang="ru-RU" altLang="en-US" sz="1400">
                <a:solidFill>
                  <a:schemeClr val="tx2"/>
                </a:solidFill>
              </a:rPr>
              <a:t>ник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жиҳатдан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мумкин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uz-Cyrl-UZ" altLang="en-US" sz="1400">
                <a:solidFill>
                  <a:schemeClr val="tx2"/>
                </a:solidFill>
              </a:rPr>
              <a:t>э</a:t>
            </a:r>
            <a:r>
              <a:rPr lang="ru-RU" altLang="en-US" sz="1400">
                <a:solidFill>
                  <a:schemeClr val="tx2"/>
                </a:solidFill>
              </a:rPr>
              <a:t>маслиги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en-US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Ма</a:t>
            </a:r>
            <a:r>
              <a:rPr lang="tr-TR" altLang="en-US" sz="1400">
                <a:solidFill>
                  <a:schemeClr val="tx2"/>
                </a:solidFill>
              </a:rPr>
              <a:t>x</a:t>
            </a:r>
            <a:r>
              <a:rPr lang="ru-RU" altLang="en-US" sz="1400">
                <a:solidFill>
                  <a:schemeClr val="tx2"/>
                </a:solidFill>
              </a:rPr>
              <a:t>фийликни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ҳим</a:t>
            </a:r>
            <a:r>
              <a:rPr lang="tr-TR" altLang="en-US" sz="1400">
                <a:solidFill>
                  <a:schemeClr val="tx2"/>
                </a:solidFill>
              </a:rPr>
              <a:t>o</a:t>
            </a:r>
            <a:r>
              <a:rPr lang="ru-RU" altLang="en-US" sz="1400">
                <a:solidFill>
                  <a:schemeClr val="tx2"/>
                </a:solidFill>
              </a:rPr>
              <a:t>я</a:t>
            </a:r>
            <a:r>
              <a:rPr lang="tr-TR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қилиш</a:t>
            </a:r>
            <a:r>
              <a:rPr lang="en-US" altLang="en-US" sz="1400">
                <a:solidFill>
                  <a:schemeClr val="tx2"/>
                </a:solidFill>
              </a:rPr>
              <a:t> </a:t>
            </a:r>
            <a:r>
              <a:rPr lang="ru-RU" altLang="en-US" sz="1400">
                <a:solidFill>
                  <a:schemeClr val="tx2"/>
                </a:solidFill>
              </a:rPr>
              <a:t>масалалари</a:t>
            </a:r>
            <a:r>
              <a:rPr lang="tr-TR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CAF6D64-1A1A-4C41-940C-0D389EDE1CE8}"/>
              </a:ext>
            </a:extLst>
          </p:cNvPr>
          <p:cNvSpPr/>
          <p:nvPr/>
        </p:nvSpPr>
        <p:spPr>
          <a:xfrm>
            <a:off x="1597025" y="1566863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43855AA-1038-4853-9FC7-F5E378D99B70}"/>
              </a:ext>
            </a:extLst>
          </p:cNvPr>
          <p:cNvSpPr/>
          <p:nvPr/>
        </p:nvSpPr>
        <p:spPr>
          <a:xfrm>
            <a:off x="1597025" y="1984375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F69EC0-B887-42CD-8DB2-60993E46D028}"/>
              </a:ext>
            </a:extLst>
          </p:cNvPr>
          <p:cNvSpPr/>
          <p:nvPr/>
        </p:nvSpPr>
        <p:spPr>
          <a:xfrm>
            <a:off x="1597025" y="2500313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3</a:t>
            </a:r>
            <a:endParaRPr lang="en-US" sz="1400" b="1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8CD7F12-0C4E-43F1-9E74-F9AB785D0A5A}"/>
              </a:ext>
            </a:extLst>
          </p:cNvPr>
          <p:cNvSpPr/>
          <p:nvPr/>
        </p:nvSpPr>
        <p:spPr>
          <a:xfrm>
            <a:off x="1597025" y="3027363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4</a:t>
            </a:r>
            <a:endParaRPr lang="en-US" sz="1400" b="1" dirty="0"/>
          </a:p>
        </p:txBody>
      </p:sp>
      <p:sp>
        <p:nvSpPr>
          <p:cNvPr id="117771" name="object 12">
            <a:extLst>
              <a:ext uri="{FF2B5EF4-FFF2-40B4-BE49-F238E27FC236}">
                <a16:creationId xmlns:a16="http://schemas.microsoft.com/office/drawing/2014/main" id="{710A2192-6735-4CBC-880D-B73F157C3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3586163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>
                <a:solidFill>
                  <a:srgbClr val="4A127B"/>
                </a:solidFill>
              </a:rPr>
              <a:t>14</a:t>
            </a:r>
          </a:p>
        </p:txBody>
      </p:sp>
      <p:sp>
        <p:nvSpPr>
          <p:cNvPr id="117772" name="Rectangle 54">
            <a:extLst>
              <a:ext uri="{FF2B5EF4-FFF2-40B4-BE49-F238E27FC236}">
                <a16:creationId xmlns:a16="http://schemas.microsoft.com/office/drawing/2014/main" id="{CF598127-8DBB-4F4E-8E03-6761B31C3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606800"/>
            <a:ext cx="502126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"</a:t>
            </a:r>
            <a:r>
              <a:rPr lang="ru-RU" altLang="en-US" sz="1400" b="1">
                <a:solidFill>
                  <a:srgbClr val="3A07DF"/>
                </a:solidFill>
              </a:rPr>
              <a:t>Агар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маълум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тларнинг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тўлиқ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uz-Cyrl-UZ" altLang="en-US" sz="1400" b="1">
                <a:solidFill>
                  <a:srgbClr val="3A07DF"/>
                </a:solidFill>
              </a:rPr>
              <a:t>э</a:t>
            </a:r>
            <a:r>
              <a:rPr lang="ru-RU" altLang="en-US" sz="1400" b="1">
                <a:solidFill>
                  <a:srgbClr val="3A07DF"/>
                </a:solidFill>
              </a:rPr>
              <a:t>тилиши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ишлаб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чиқариш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сирларини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қилиши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туфайли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ташкил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тнинг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банкр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тлигига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либ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ладиган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бўлса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ташкил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т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фа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лиятларининг</a:t>
            </a:r>
            <a:r>
              <a:rPr lang="en-US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шк</a:t>
            </a:r>
            <a:r>
              <a:rPr lang="en-US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ралиги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en-US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шафф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флигини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ч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клаш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мумкин</a:t>
            </a:r>
            <a:r>
              <a:rPr lang="tr-TR" altLang="en-US" sz="1400" b="1">
                <a:solidFill>
                  <a:srgbClr val="3A07DF"/>
                </a:solidFill>
              </a:rPr>
              <a:t>" </a:t>
            </a:r>
            <a:r>
              <a:rPr lang="ru-RU" altLang="en-US" sz="1400" b="1">
                <a:solidFill>
                  <a:srgbClr val="3A07DF"/>
                </a:solidFill>
              </a:rPr>
              <a:t>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гап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3" name="Group 775">
            <a:extLst>
              <a:ext uri="{FF2B5EF4-FFF2-40B4-BE49-F238E27FC236}">
                <a16:creationId xmlns:a16="http://schemas.microsoft.com/office/drawing/2014/main" id="{35AC1483-F1EA-4816-9C51-D8565862EE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3624416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57" name="Freeform 776">
              <a:extLst>
                <a:ext uri="{FF2B5EF4-FFF2-40B4-BE49-F238E27FC236}">
                  <a16:creationId xmlns:a16="http://schemas.microsoft.com/office/drawing/2014/main" id="{3FB56430-7319-4C0E-AA52-22A843173D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8" name="Freeform 777">
              <a:extLst>
                <a:ext uri="{FF2B5EF4-FFF2-40B4-BE49-F238E27FC236}">
                  <a16:creationId xmlns:a16="http://schemas.microsoft.com/office/drawing/2014/main" id="{3CFFA953-3619-4E84-B1D2-3F5F66275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59" name="Freeform 778">
              <a:extLst>
                <a:ext uri="{FF2B5EF4-FFF2-40B4-BE49-F238E27FC236}">
                  <a16:creationId xmlns:a16="http://schemas.microsoft.com/office/drawing/2014/main" id="{73FFACB6-809F-4727-9BD5-C7CB86414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0" name="Freeform 779">
              <a:extLst>
                <a:ext uri="{FF2B5EF4-FFF2-40B4-BE49-F238E27FC236}">
                  <a16:creationId xmlns:a16="http://schemas.microsoft.com/office/drawing/2014/main" id="{711C7690-0906-4038-9D63-A5F70AC3B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1" name="Freeform 780">
              <a:extLst>
                <a:ext uri="{FF2B5EF4-FFF2-40B4-BE49-F238E27FC236}">
                  <a16:creationId xmlns:a16="http://schemas.microsoft.com/office/drawing/2014/main" id="{E5CE3775-61F5-4816-A950-5DCBDA6262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62" name="Freeform 781">
              <a:extLst>
                <a:ext uri="{FF2B5EF4-FFF2-40B4-BE49-F238E27FC236}">
                  <a16:creationId xmlns:a16="http://schemas.microsoft.com/office/drawing/2014/main" id="{278104F2-17E2-4833-BD7B-101F6B593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065756F-CFE7-4123-BDD4-A13C0DAB30DE}"/>
              </a:ext>
            </a:extLst>
          </p:cNvPr>
          <p:cNvSpPr/>
          <p:nvPr/>
        </p:nvSpPr>
        <p:spPr>
          <a:xfrm>
            <a:off x="2032000" y="4762500"/>
            <a:ext cx="4532313" cy="6365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160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</a:rPr>
              <a:t>Ҳа</a:t>
            </a:r>
            <a:r>
              <a:rPr lang="en-US" sz="1400" b="1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1600"/>
              </a:spcAft>
              <a:defRPr/>
            </a:pPr>
            <a:r>
              <a:rPr lang="ru-RU" altLang="en-US" sz="1400" dirty="0" err="1">
                <a:solidFill>
                  <a:schemeClr val="bg1">
                    <a:lumMod val="50000"/>
                  </a:schemeClr>
                </a:solidFill>
              </a:rPr>
              <a:t>Йўқ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37DFCA0-6352-438E-9AB9-F439B1B62697}"/>
              </a:ext>
            </a:extLst>
          </p:cNvPr>
          <p:cNvSpPr/>
          <p:nvPr/>
        </p:nvSpPr>
        <p:spPr>
          <a:xfrm>
            <a:off x="1597025" y="4691063"/>
            <a:ext cx="331788" cy="331787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B6FCB2D-C96B-4D74-BF2A-121C30EA8EFE}"/>
              </a:ext>
            </a:extLst>
          </p:cNvPr>
          <p:cNvSpPr/>
          <p:nvPr/>
        </p:nvSpPr>
        <p:spPr>
          <a:xfrm>
            <a:off x="1597025" y="5126038"/>
            <a:ext cx="331788" cy="3302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5">
            <a:extLst>
              <a:ext uri="{FF2B5EF4-FFF2-40B4-BE49-F238E27FC236}">
                <a16:creationId xmlns:a16="http://schemas.microsoft.com/office/drawing/2014/main" id="{9352F238-A0A0-4970-A284-58E29D0D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8787" name="object 12">
            <a:extLst>
              <a:ext uri="{FF2B5EF4-FFF2-40B4-BE49-F238E27FC236}">
                <a16:creationId xmlns:a16="http://schemas.microsoft.com/office/drawing/2014/main" id="{2299F1A0-D9B0-41FE-8C0B-91D219F96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4A127B"/>
                </a:solidFill>
              </a:rPr>
              <a:t>1</a:t>
            </a:r>
            <a:r>
              <a:rPr lang="ru-RU" altLang="en-US" sz="2800" b="1">
                <a:solidFill>
                  <a:srgbClr val="4A127B"/>
                </a:solidFill>
              </a:rPr>
              <a:t>5</a:t>
            </a:r>
          </a:p>
        </p:txBody>
      </p:sp>
      <p:sp>
        <p:nvSpPr>
          <p:cNvPr id="118788" name="Rectangle 40">
            <a:extLst>
              <a:ext uri="{FF2B5EF4-FFF2-40B4-BE49-F238E27FC236}">
                <a16:creationId xmlns:a16="http://schemas.microsoft.com/office/drawing/2014/main" id="{6E94C597-78EB-43C1-A6FA-F91C31B58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“</a:t>
            </a:r>
            <a:r>
              <a:rPr lang="ru-RU" altLang="en-US" sz="1400" b="1">
                <a:solidFill>
                  <a:srgbClr val="3A07DF"/>
                </a:solidFill>
              </a:rPr>
              <a:t>Ҳ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ким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кузатмаганда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ҳам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лгиланган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идаларга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амал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рак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чунки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бу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вижд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нлилик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йилига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лади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шунингд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салбий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қибатларнинг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лдини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лишга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ёрдам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ради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йинчалик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ёлғ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айбл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влардан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я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қилади</a:t>
            </a:r>
            <a:r>
              <a:rPr lang="tr-TR" altLang="en-US" sz="1400" b="1">
                <a:solidFill>
                  <a:srgbClr val="3A07DF"/>
                </a:solidFill>
              </a:rPr>
              <a:t>” </a:t>
            </a:r>
            <a:r>
              <a:rPr lang="ru-RU" altLang="en-US" sz="1400" b="1">
                <a:solidFill>
                  <a:srgbClr val="3A07DF"/>
                </a:solidFill>
              </a:rPr>
              <a:t>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гап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1BDA0D63-04BC-48E0-A5EA-5B6007FC61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6E885113-8C81-4582-9D94-CF3BA403AC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9EB34925-092D-46FE-B653-62E8ECA16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024820BE-657C-4BD7-9E60-0AD02AFA3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55E1BD44-F57B-47AC-AE5B-1DC1F3E3D2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B3171B50-88A9-409E-987B-FF7433DEF8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384823CC-084F-4E04-9601-B3451C465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118790" name="Rectangle 28">
            <a:extLst>
              <a:ext uri="{FF2B5EF4-FFF2-40B4-BE49-F238E27FC236}">
                <a16:creationId xmlns:a16="http://schemas.microsoft.com/office/drawing/2014/main" id="{B8EE3131-36D4-435F-975F-4504D1C96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2700338"/>
            <a:ext cx="45323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Ҳа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  <a:p>
            <a:pPr eaLnBrk="1" hangingPunct="1">
              <a:spcAft>
                <a:spcPts val="1600"/>
              </a:spcAft>
            </a:pPr>
            <a:r>
              <a:rPr lang="ru-RU" altLang="en-US" sz="1400">
                <a:solidFill>
                  <a:schemeClr val="tx2"/>
                </a:solidFill>
              </a:rPr>
              <a:t>Йўқ</a:t>
            </a:r>
            <a:r>
              <a:rPr lang="en-US" altLang="en-US" sz="1400">
                <a:solidFill>
                  <a:schemeClr val="tx2"/>
                </a:solidFill>
              </a:rPr>
              <a:t>.</a:t>
            </a:r>
            <a:endParaRPr lang="ru-RU" altLang="en-US" sz="1400">
              <a:solidFill>
                <a:schemeClr val="tx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75D5DCC-9210-4863-A24A-A3DF79A364EA}"/>
              </a:ext>
            </a:extLst>
          </p:cNvPr>
          <p:cNvSpPr/>
          <p:nvPr/>
        </p:nvSpPr>
        <p:spPr>
          <a:xfrm>
            <a:off x="1597025" y="2628900"/>
            <a:ext cx="331788" cy="331788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902E2B-DFA1-4033-944C-92916209D496}"/>
              </a:ext>
            </a:extLst>
          </p:cNvPr>
          <p:cNvSpPr/>
          <p:nvPr/>
        </p:nvSpPr>
        <p:spPr>
          <a:xfrm>
            <a:off x="1597025" y="3062288"/>
            <a:ext cx="331788" cy="331787"/>
          </a:xfrm>
          <a:prstGeom prst="ellipse">
            <a:avLst/>
          </a:prstGeom>
          <a:solidFill>
            <a:srgbClr val="1BD7D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5">
            <a:extLst>
              <a:ext uri="{FF2B5EF4-FFF2-40B4-BE49-F238E27FC236}">
                <a16:creationId xmlns:a16="http://schemas.microsoft.com/office/drawing/2014/main" id="{5AD37FAD-C98E-45E4-99D5-0B226E970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/>
              <a:t>Тест</a:t>
            </a:r>
            <a:endParaRPr lang="en-US" altLang="en-US"/>
          </a:p>
        </p:txBody>
      </p:sp>
      <p:sp>
        <p:nvSpPr>
          <p:cNvPr id="119811" name="object 12">
            <a:extLst>
              <a:ext uri="{FF2B5EF4-FFF2-40B4-BE49-F238E27FC236}">
                <a16:creationId xmlns:a16="http://schemas.microsoft.com/office/drawing/2014/main" id="{2B180893-A110-4A3F-ACFA-45291AEA7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8" y="974725"/>
            <a:ext cx="688975" cy="685800"/>
          </a:xfrm>
          <a:custGeom>
            <a:avLst/>
            <a:gdLst>
              <a:gd name="T0" fmla="*/ 0 w 381000"/>
              <a:gd name="T1" fmla="*/ 0 h 379730"/>
              <a:gd name="T2" fmla="*/ 381000 w 381000"/>
              <a:gd name="T3" fmla="*/ 379730 h 379730"/>
            </a:gdLst>
            <a:ahLst/>
            <a:cxnLst/>
            <a:rect l="T0" t="T1" r="T2" b="T3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1BD7D3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4A127B"/>
                </a:solidFill>
              </a:rPr>
              <a:t>1</a:t>
            </a:r>
            <a:r>
              <a:rPr lang="ru-RU" altLang="en-US" sz="2800" b="1">
                <a:solidFill>
                  <a:srgbClr val="4A127B"/>
                </a:solidFill>
              </a:rPr>
              <a:t>5</a:t>
            </a:r>
          </a:p>
        </p:txBody>
      </p:sp>
      <p:sp>
        <p:nvSpPr>
          <p:cNvPr id="119812" name="Rectangle 40">
            <a:extLst>
              <a:ext uri="{FF2B5EF4-FFF2-40B4-BE49-F238E27FC236}">
                <a16:creationId xmlns:a16="http://schemas.microsoft.com/office/drawing/2014/main" id="{5952373D-B499-4E56-902B-D7D1783DF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993775"/>
            <a:ext cx="50212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tr-TR" altLang="en-US" sz="1400" b="1">
                <a:solidFill>
                  <a:srgbClr val="3A07DF"/>
                </a:solidFill>
              </a:rPr>
              <a:t>“</a:t>
            </a:r>
            <a:r>
              <a:rPr lang="ru-RU" altLang="en-US" sz="1400" b="1">
                <a:solidFill>
                  <a:srgbClr val="3A07DF"/>
                </a:solidFill>
              </a:rPr>
              <a:t>Ҳ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ч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ким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кузатмаганда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ҳам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нун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лгиланган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идаларга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амал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қилиш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рак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чунки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бу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вижд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нлилик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там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йилига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лади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шунингд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, </a:t>
            </a:r>
            <a:r>
              <a:rPr lang="ru-RU" altLang="en-US" sz="1400" b="1">
                <a:solidFill>
                  <a:srgbClr val="3A07DF"/>
                </a:solidFill>
              </a:rPr>
              <a:t>салбий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қибатларнинг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лдини</a:t>
            </a:r>
            <a:r>
              <a:rPr lang="tr-TR" altLang="en-US" sz="1400" b="1">
                <a:solidFill>
                  <a:srgbClr val="3A07DF"/>
                </a:solidFill>
              </a:rPr>
              <a:t> o</a:t>
            </a:r>
            <a:r>
              <a:rPr lang="ru-RU" altLang="en-US" sz="1400" b="1">
                <a:solidFill>
                  <a:srgbClr val="3A07DF"/>
                </a:solidFill>
              </a:rPr>
              <a:t>лишга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ёрдам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б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ради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ва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к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йинчалик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ёлғ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айбл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влардан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ҳим</a:t>
            </a:r>
            <a:r>
              <a:rPr lang="tr-TR" altLang="en-US" sz="1400" b="1">
                <a:solidFill>
                  <a:srgbClr val="3A07DF"/>
                </a:solidFill>
              </a:rPr>
              <a:t>o</a:t>
            </a:r>
            <a:r>
              <a:rPr lang="ru-RU" altLang="en-US" sz="1400" b="1">
                <a:solidFill>
                  <a:srgbClr val="3A07DF"/>
                </a:solidFill>
              </a:rPr>
              <a:t>я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қилади</a:t>
            </a:r>
            <a:r>
              <a:rPr lang="tr-TR" altLang="en-US" sz="1400" b="1">
                <a:solidFill>
                  <a:srgbClr val="3A07DF"/>
                </a:solidFill>
              </a:rPr>
              <a:t>” </a:t>
            </a:r>
            <a:r>
              <a:rPr lang="ru-RU" altLang="en-US" sz="1400" b="1">
                <a:solidFill>
                  <a:srgbClr val="3A07DF"/>
                </a:solidFill>
              </a:rPr>
              <a:t>д</a:t>
            </a:r>
            <a:r>
              <a:rPr lang="tr-TR" altLang="en-US" sz="1400" b="1">
                <a:solidFill>
                  <a:srgbClr val="3A07DF"/>
                </a:solidFill>
              </a:rPr>
              <a:t>e</a:t>
            </a:r>
            <a:r>
              <a:rPr lang="ru-RU" altLang="en-US" sz="1400" b="1">
                <a:solidFill>
                  <a:srgbClr val="3A07DF"/>
                </a:solidFill>
              </a:rPr>
              <a:t>ган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гап</a:t>
            </a:r>
            <a:r>
              <a:rPr lang="tr-TR" altLang="en-US" sz="1400" b="1">
                <a:solidFill>
                  <a:srgbClr val="3A07DF"/>
                </a:solidFill>
              </a:rPr>
              <a:t> </a:t>
            </a:r>
            <a:r>
              <a:rPr lang="ru-RU" altLang="en-US" sz="1400" b="1">
                <a:solidFill>
                  <a:srgbClr val="3A07DF"/>
                </a:solidFill>
              </a:rPr>
              <a:t>тўғрими</a:t>
            </a:r>
            <a:r>
              <a:rPr lang="tr-TR" altLang="en-US" sz="1400" b="1">
                <a:solidFill>
                  <a:srgbClr val="3A07DF"/>
                </a:solidFill>
              </a:rPr>
              <a:t>?</a:t>
            </a:r>
            <a:endParaRPr lang="ru-RU" altLang="en-US" sz="1400" b="1">
              <a:solidFill>
                <a:srgbClr val="3A07DF"/>
              </a:solidFill>
            </a:endParaRPr>
          </a:p>
        </p:txBody>
      </p:sp>
      <p:grpSp>
        <p:nvGrpSpPr>
          <p:cNvPr id="2" name="Group 775">
            <a:extLst>
              <a:ext uri="{FF2B5EF4-FFF2-40B4-BE49-F238E27FC236}">
                <a16:creationId xmlns:a16="http://schemas.microsoft.com/office/drawing/2014/main" id="{BEC4A1CF-F5D8-4AB4-9103-EA7AA5B439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4413" y="1012400"/>
            <a:ext cx="613975" cy="610405"/>
            <a:chOff x="3506" y="3214"/>
            <a:chExt cx="172" cy="171"/>
          </a:xfrm>
          <a:solidFill>
            <a:srgbClr val="3A07DF"/>
          </a:solidFill>
        </p:grpSpPr>
        <p:sp>
          <p:nvSpPr>
            <p:cNvPr id="43" name="Freeform 776">
              <a:extLst>
                <a:ext uri="{FF2B5EF4-FFF2-40B4-BE49-F238E27FC236}">
                  <a16:creationId xmlns:a16="http://schemas.microsoft.com/office/drawing/2014/main" id="{F47A7EDD-A095-44A6-BAA7-56AB6AD2F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3311"/>
              <a:ext cx="172" cy="74"/>
            </a:xfrm>
            <a:custGeom>
              <a:avLst/>
              <a:gdLst>
                <a:gd name="T0" fmla="*/ 6399 w 6407"/>
                <a:gd name="T1" fmla="*/ 497 h 2768"/>
                <a:gd name="T2" fmla="*/ 6206 w 6407"/>
                <a:gd name="T3" fmla="*/ 138 h 2768"/>
                <a:gd name="T4" fmla="*/ 5592 w 6407"/>
                <a:gd name="T5" fmla="*/ 172 h 2768"/>
                <a:gd name="T6" fmla="*/ 4560 w 6407"/>
                <a:gd name="T7" fmla="*/ 1133 h 2768"/>
                <a:gd name="T8" fmla="*/ 4219 w 6407"/>
                <a:gd name="T9" fmla="*/ 682 h 2768"/>
                <a:gd name="T10" fmla="*/ 2958 w 6407"/>
                <a:gd name="T11" fmla="*/ 362 h 2768"/>
                <a:gd name="T12" fmla="*/ 2289 w 6407"/>
                <a:gd name="T13" fmla="*/ 384 h 2768"/>
                <a:gd name="T14" fmla="*/ 1418 w 6407"/>
                <a:gd name="T15" fmla="*/ 667 h 2768"/>
                <a:gd name="T16" fmla="*/ 1418 w 6407"/>
                <a:gd name="T17" fmla="*/ 416 h 2768"/>
                <a:gd name="T18" fmla="*/ 1293 w 6407"/>
                <a:gd name="T19" fmla="*/ 291 h 2768"/>
                <a:gd name="T20" fmla="*/ 125 w 6407"/>
                <a:gd name="T21" fmla="*/ 291 h 2768"/>
                <a:gd name="T22" fmla="*/ 0 w 6407"/>
                <a:gd name="T23" fmla="*/ 416 h 2768"/>
                <a:gd name="T24" fmla="*/ 0 w 6407"/>
                <a:gd name="T25" fmla="*/ 2643 h 2768"/>
                <a:gd name="T26" fmla="*/ 125 w 6407"/>
                <a:gd name="T27" fmla="*/ 2768 h 2768"/>
                <a:gd name="T28" fmla="*/ 1293 w 6407"/>
                <a:gd name="T29" fmla="*/ 2768 h 2768"/>
                <a:gd name="T30" fmla="*/ 1418 w 6407"/>
                <a:gd name="T31" fmla="*/ 2643 h 2768"/>
                <a:gd name="T32" fmla="*/ 1418 w 6407"/>
                <a:gd name="T33" fmla="*/ 930 h 2768"/>
                <a:gd name="T34" fmla="*/ 2366 w 6407"/>
                <a:gd name="T35" fmla="*/ 622 h 2768"/>
                <a:gd name="T36" fmla="*/ 2897 w 6407"/>
                <a:gd name="T37" fmla="*/ 605 h 2768"/>
                <a:gd name="T38" fmla="*/ 4157 w 6407"/>
                <a:gd name="T39" fmla="*/ 924 h 2768"/>
                <a:gd name="T40" fmla="*/ 4309 w 6407"/>
                <a:gd name="T41" fmla="*/ 1141 h 2768"/>
                <a:gd name="T42" fmla="*/ 4107 w 6407"/>
                <a:gd name="T43" fmla="*/ 1323 h 2768"/>
                <a:gd name="T44" fmla="*/ 3229 w 6407"/>
                <a:gd name="T45" fmla="*/ 1323 h 2768"/>
                <a:gd name="T46" fmla="*/ 3104 w 6407"/>
                <a:gd name="T47" fmla="*/ 1448 h 2768"/>
                <a:gd name="T48" fmla="*/ 3229 w 6407"/>
                <a:gd name="T49" fmla="*/ 1573 h 2768"/>
                <a:gd name="T50" fmla="*/ 3498 w 6407"/>
                <a:gd name="T51" fmla="*/ 1573 h 2768"/>
                <a:gd name="T52" fmla="*/ 3513 w 6407"/>
                <a:gd name="T53" fmla="*/ 1574 h 2768"/>
                <a:gd name="T54" fmla="*/ 4132 w 6407"/>
                <a:gd name="T55" fmla="*/ 1574 h 2768"/>
                <a:gd name="T56" fmla="*/ 4688 w 6407"/>
                <a:gd name="T57" fmla="*/ 1355 h 2768"/>
                <a:gd name="T58" fmla="*/ 5762 w 6407"/>
                <a:gd name="T59" fmla="*/ 355 h 2768"/>
                <a:gd name="T60" fmla="*/ 6057 w 6407"/>
                <a:gd name="T61" fmla="*/ 338 h 2768"/>
                <a:gd name="T62" fmla="*/ 6150 w 6407"/>
                <a:gd name="T63" fmla="*/ 511 h 2768"/>
                <a:gd name="T64" fmla="*/ 6077 w 6407"/>
                <a:gd name="T65" fmla="*/ 693 h 2768"/>
                <a:gd name="T66" fmla="*/ 4597 w 6407"/>
                <a:gd name="T67" fmla="*/ 2070 h 2768"/>
                <a:gd name="T68" fmla="*/ 4222 w 6407"/>
                <a:gd name="T69" fmla="*/ 2218 h 2768"/>
                <a:gd name="T70" fmla="*/ 2285 w 6407"/>
                <a:gd name="T71" fmla="*/ 2218 h 2768"/>
                <a:gd name="T72" fmla="*/ 2160 w 6407"/>
                <a:gd name="T73" fmla="*/ 2343 h 2768"/>
                <a:gd name="T74" fmla="*/ 2285 w 6407"/>
                <a:gd name="T75" fmla="*/ 2468 h 2768"/>
                <a:gd name="T76" fmla="*/ 4222 w 6407"/>
                <a:gd name="T77" fmla="*/ 2468 h 2768"/>
                <a:gd name="T78" fmla="*/ 4767 w 6407"/>
                <a:gd name="T79" fmla="*/ 2253 h 2768"/>
                <a:gd name="T80" fmla="*/ 6247 w 6407"/>
                <a:gd name="T81" fmla="*/ 876 h 2768"/>
                <a:gd name="T82" fmla="*/ 6399 w 6407"/>
                <a:gd name="T83" fmla="*/ 497 h 2768"/>
                <a:gd name="T84" fmla="*/ 1168 w 6407"/>
                <a:gd name="T85" fmla="*/ 2518 h 2768"/>
                <a:gd name="T86" fmla="*/ 250 w 6407"/>
                <a:gd name="T87" fmla="*/ 2518 h 2768"/>
                <a:gd name="T88" fmla="*/ 250 w 6407"/>
                <a:gd name="T89" fmla="*/ 541 h 2768"/>
                <a:gd name="T90" fmla="*/ 1168 w 6407"/>
                <a:gd name="T91" fmla="*/ 541 h 2768"/>
                <a:gd name="T92" fmla="*/ 1168 w 6407"/>
                <a:gd name="T93" fmla="*/ 2518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07" h="2768">
                  <a:moveTo>
                    <a:pt x="6399" y="497"/>
                  </a:moveTo>
                  <a:cubicBezTo>
                    <a:pt x="6391" y="354"/>
                    <a:pt x="6321" y="223"/>
                    <a:pt x="6206" y="138"/>
                  </a:cubicBezTo>
                  <a:cubicBezTo>
                    <a:pt x="6020" y="0"/>
                    <a:pt x="5761" y="14"/>
                    <a:pt x="5592" y="172"/>
                  </a:cubicBezTo>
                  <a:lnTo>
                    <a:pt x="4560" y="1133"/>
                  </a:lnTo>
                  <a:cubicBezTo>
                    <a:pt x="4566" y="922"/>
                    <a:pt x="4427" y="735"/>
                    <a:pt x="4219" y="682"/>
                  </a:cubicBezTo>
                  <a:lnTo>
                    <a:pt x="2958" y="362"/>
                  </a:lnTo>
                  <a:cubicBezTo>
                    <a:pt x="2737" y="306"/>
                    <a:pt x="2506" y="314"/>
                    <a:pt x="2289" y="384"/>
                  </a:cubicBezTo>
                  <a:lnTo>
                    <a:pt x="1418" y="667"/>
                  </a:lnTo>
                  <a:lnTo>
                    <a:pt x="1418" y="416"/>
                  </a:lnTo>
                  <a:cubicBezTo>
                    <a:pt x="1418" y="347"/>
                    <a:pt x="1362" y="291"/>
                    <a:pt x="1293" y="291"/>
                  </a:cubicBezTo>
                  <a:lnTo>
                    <a:pt x="125" y="291"/>
                  </a:lnTo>
                  <a:cubicBezTo>
                    <a:pt x="56" y="291"/>
                    <a:pt x="0" y="347"/>
                    <a:pt x="0" y="416"/>
                  </a:cubicBezTo>
                  <a:lnTo>
                    <a:pt x="0" y="2643"/>
                  </a:lnTo>
                  <a:cubicBezTo>
                    <a:pt x="0" y="2712"/>
                    <a:pt x="56" y="2768"/>
                    <a:pt x="125" y="2768"/>
                  </a:cubicBezTo>
                  <a:lnTo>
                    <a:pt x="1293" y="2768"/>
                  </a:lnTo>
                  <a:cubicBezTo>
                    <a:pt x="1362" y="2768"/>
                    <a:pt x="1418" y="2712"/>
                    <a:pt x="1418" y="2643"/>
                  </a:cubicBezTo>
                  <a:lnTo>
                    <a:pt x="1418" y="930"/>
                  </a:lnTo>
                  <a:lnTo>
                    <a:pt x="2366" y="622"/>
                  </a:lnTo>
                  <a:cubicBezTo>
                    <a:pt x="2538" y="566"/>
                    <a:pt x="2722" y="560"/>
                    <a:pt x="2897" y="605"/>
                  </a:cubicBezTo>
                  <a:lnTo>
                    <a:pt x="4157" y="924"/>
                  </a:lnTo>
                  <a:cubicBezTo>
                    <a:pt x="4255" y="949"/>
                    <a:pt x="4319" y="1040"/>
                    <a:pt x="4309" y="1141"/>
                  </a:cubicBezTo>
                  <a:cubicBezTo>
                    <a:pt x="4299" y="1245"/>
                    <a:pt x="4212" y="1323"/>
                    <a:pt x="4107" y="1323"/>
                  </a:cubicBezTo>
                  <a:lnTo>
                    <a:pt x="3229" y="1323"/>
                  </a:lnTo>
                  <a:cubicBezTo>
                    <a:pt x="3160" y="1323"/>
                    <a:pt x="3104" y="1379"/>
                    <a:pt x="3104" y="1448"/>
                  </a:cubicBezTo>
                  <a:cubicBezTo>
                    <a:pt x="3104" y="1517"/>
                    <a:pt x="3160" y="1573"/>
                    <a:pt x="3229" y="1573"/>
                  </a:cubicBezTo>
                  <a:lnTo>
                    <a:pt x="3498" y="1573"/>
                  </a:lnTo>
                  <a:cubicBezTo>
                    <a:pt x="3503" y="1574"/>
                    <a:pt x="3508" y="1574"/>
                    <a:pt x="3513" y="1574"/>
                  </a:cubicBezTo>
                  <a:lnTo>
                    <a:pt x="4132" y="1574"/>
                  </a:lnTo>
                  <a:cubicBezTo>
                    <a:pt x="4339" y="1574"/>
                    <a:pt x="4536" y="1496"/>
                    <a:pt x="4688" y="1355"/>
                  </a:cubicBezTo>
                  <a:lnTo>
                    <a:pt x="5762" y="355"/>
                  </a:lnTo>
                  <a:cubicBezTo>
                    <a:pt x="5843" y="279"/>
                    <a:pt x="5967" y="272"/>
                    <a:pt x="6057" y="338"/>
                  </a:cubicBezTo>
                  <a:cubicBezTo>
                    <a:pt x="6112" y="379"/>
                    <a:pt x="6146" y="442"/>
                    <a:pt x="6150" y="511"/>
                  </a:cubicBezTo>
                  <a:cubicBezTo>
                    <a:pt x="6154" y="580"/>
                    <a:pt x="6127" y="646"/>
                    <a:pt x="6077" y="693"/>
                  </a:cubicBezTo>
                  <a:lnTo>
                    <a:pt x="4597" y="2070"/>
                  </a:lnTo>
                  <a:cubicBezTo>
                    <a:pt x="4494" y="2165"/>
                    <a:pt x="4361" y="2218"/>
                    <a:pt x="4222" y="2218"/>
                  </a:cubicBezTo>
                  <a:lnTo>
                    <a:pt x="2285" y="2218"/>
                  </a:lnTo>
                  <a:cubicBezTo>
                    <a:pt x="2216" y="2218"/>
                    <a:pt x="2160" y="2274"/>
                    <a:pt x="2160" y="2343"/>
                  </a:cubicBezTo>
                  <a:cubicBezTo>
                    <a:pt x="2160" y="2412"/>
                    <a:pt x="2216" y="2468"/>
                    <a:pt x="2285" y="2468"/>
                  </a:cubicBezTo>
                  <a:lnTo>
                    <a:pt x="4222" y="2468"/>
                  </a:lnTo>
                  <a:cubicBezTo>
                    <a:pt x="4425" y="2468"/>
                    <a:pt x="4618" y="2392"/>
                    <a:pt x="4767" y="2253"/>
                  </a:cubicBezTo>
                  <a:lnTo>
                    <a:pt x="6247" y="876"/>
                  </a:lnTo>
                  <a:cubicBezTo>
                    <a:pt x="6352" y="778"/>
                    <a:pt x="6407" y="640"/>
                    <a:pt x="6399" y="497"/>
                  </a:cubicBezTo>
                  <a:close/>
                  <a:moveTo>
                    <a:pt x="1168" y="2518"/>
                  </a:moveTo>
                  <a:lnTo>
                    <a:pt x="250" y="2518"/>
                  </a:lnTo>
                  <a:lnTo>
                    <a:pt x="250" y="541"/>
                  </a:lnTo>
                  <a:lnTo>
                    <a:pt x="1168" y="541"/>
                  </a:lnTo>
                  <a:lnTo>
                    <a:pt x="1168" y="251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4" name="Freeform 777">
              <a:extLst>
                <a:ext uri="{FF2B5EF4-FFF2-40B4-BE49-F238E27FC236}">
                  <a16:creationId xmlns:a16="http://schemas.microsoft.com/office/drawing/2014/main" id="{96F5911A-2804-4BCC-BF64-BCF407D4C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3371"/>
              <a:ext cx="7" cy="6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7" y="0"/>
                    <a:pt x="125" y="0"/>
                  </a:cubicBezTo>
                  <a:cubicBezTo>
                    <a:pt x="92" y="0"/>
                    <a:pt x="59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7" y="250"/>
                    <a:pt x="190" y="236"/>
                    <a:pt x="213" y="213"/>
                  </a:cubicBezTo>
                  <a:cubicBezTo>
                    <a:pt x="236" y="190"/>
                    <a:pt x="250" y="158"/>
                    <a:pt x="250" y="125"/>
                  </a:cubicBezTo>
                  <a:cubicBezTo>
                    <a:pt x="250" y="92"/>
                    <a:pt x="236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5" name="Freeform 778">
              <a:extLst>
                <a:ext uri="{FF2B5EF4-FFF2-40B4-BE49-F238E27FC236}">
                  <a16:creationId xmlns:a16="http://schemas.microsoft.com/office/drawing/2014/main" id="{D908BA01-21E0-48A1-B7B1-8CBFC7616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67"/>
              <a:ext cx="6" cy="7"/>
            </a:xfrm>
            <a:custGeom>
              <a:avLst/>
              <a:gdLst>
                <a:gd name="T0" fmla="*/ 213 w 250"/>
                <a:gd name="T1" fmla="*/ 36 h 250"/>
                <a:gd name="T2" fmla="*/ 125 w 250"/>
                <a:gd name="T3" fmla="*/ 0 h 250"/>
                <a:gd name="T4" fmla="*/ 36 w 250"/>
                <a:gd name="T5" fmla="*/ 36 h 250"/>
                <a:gd name="T6" fmla="*/ 0 w 250"/>
                <a:gd name="T7" fmla="*/ 125 h 250"/>
                <a:gd name="T8" fmla="*/ 36 w 250"/>
                <a:gd name="T9" fmla="*/ 213 h 250"/>
                <a:gd name="T10" fmla="*/ 125 w 250"/>
                <a:gd name="T11" fmla="*/ 250 h 250"/>
                <a:gd name="T12" fmla="*/ 213 w 250"/>
                <a:gd name="T13" fmla="*/ 213 h 250"/>
                <a:gd name="T14" fmla="*/ 250 w 250"/>
                <a:gd name="T15" fmla="*/ 125 h 250"/>
                <a:gd name="T16" fmla="*/ 213 w 250"/>
                <a:gd name="T17" fmla="*/ 3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50">
                  <a:moveTo>
                    <a:pt x="213" y="36"/>
                  </a:moveTo>
                  <a:cubicBezTo>
                    <a:pt x="190" y="13"/>
                    <a:pt x="158" y="0"/>
                    <a:pt x="125" y="0"/>
                  </a:cubicBezTo>
                  <a:cubicBezTo>
                    <a:pt x="92" y="0"/>
                    <a:pt x="60" y="13"/>
                    <a:pt x="36" y="36"/>
                  </a:cubicBezTo>
                  <a:cubicBezTo>
                    <a:pt x="13" y="60"/>
                    <a:pt x="0" y="92"/>
                    <a:pt x="0" y="125"/>
                  </a:cubicBezTo>
                  <a:cubicBezTo>
                    <a:pt x="0" y="158"/>
                    <a:pt x="13" y="190"/>
                    <a:pt x="36" y="213"/>
                  </a:cubicBezTo>
                  <a:cubicBezTo>
                    <a:pt x="60" y="236"/>
                    <a:pt x="92" y="250"/>
                    <a:pt x="125" y="250"/>
                  </a:cubicBezTo>
                  <a:cubicBezTo>
                    <a:pt x="158" y="250"/>
                    <a:pt x="190" y="236"/>
                    <a:pt x="213" y="213"/>
                  </a:cubicBezTo>
                  <a:cubicBezTo>
                    <a:pt x="237" y="190"/>
                    <a:pt x="250" y="158"/>
                    <a:pt x="250" y="125"/>
                  </a:cubicBezTo>
                  <a:cubicBezTo>
                    <a:pt x="250" y="92"/>
                    <a:pt x="237" y="60"/>
                    <a:pt x="213" y="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6" name="Freeform 779">
              <a:extLst>
                <a:ext uri="{FF2B5EF4-FFF2-40B4-BE49-F238E27FC236}">
                  <a16:creationId xmlns:a16="http://schemas.microsoft.com/office/drawing/2014/main" id="{4162C33A-E7C6-44FE-B3D3-B44DA41C26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2" y="3214"/>
              <a:ext cx="60" cy="75"/>
            </a:xfrm>
            <a:custGeom>
              <a:avLst/>
              <a:gdLst>
                <a:gd name="T0" fmla="*/ 1125 w 2250"/>
                <a:gd name="T1" fmla="*/ 0 h 2788"/>
                <a:gd name="T2" fmla="*/ 0 w 2250"/>
                <a:gd name="T3" fmla="*/ 1125 h 2788"/>
                <a:gd name="T4" fmla="*/ 375 w 2250"/>
                <a:gd name="T5" fmla="*/ 1500 h 2788"/>
                <a:gd name="T6" fmla="*/ 750 w 2250"/>
                <a:gd name="T7" fmla="*/ 1125 h 2788"/>
                <a:gd name="T8" fmla="*/ 1125 w 2250"/>
                <a:gd name="T9" fmla="*/ 750 h 2788"/>
                <a:gd name="T10" fmla="*/ 1500 w 2250"/>
                <a:gd name="T11" fmla="*/ 1125 h 2788"/>
                <a:gd name="T12" fmla="*/ 1125 w 2250"/>
                <a:gd name="T13" fmla="*/ 1500 h 2788"/>
                <a:gd name="T14" fmla="*/ 750 w 2250"/>
                <a:gd name="T15" fmla="*/ 1875 h 2788"/>
                <a:gd name="T16" fmla="*/ 750 w 2250"/>
                <a:gd name="T17" fmla="*/ 2413 h 2788"/>
                <a:gd name="T18" fmla="*/ 1125 w 2250"/>
                <a:gd name="T19" fmla="*/ 2788 h 2788"/>
                <a:gd name="T20" fmla="*/ 1500 w 2250"/>
                <a:gd name="T21" fmla="*/ 2413 h 2788"/>
                <a:gd name="T22" fmla="*/ 1500 w 2250"/>
                <a:gd name="T23" fmla="*/ 2186 h 2788"/>
                <a:gd name="T24" fmla="*/ 2250 w 2250"/>
                <a:gd name="T25" fmla="*/ 1125 h 2788"/>
                <a:gd name="T26" fmla="*/ 1125 w 2250"/>
                <a:gd name="T27" fmla="*/ 0 h 2788"/>
                <a:gd name="T28" fmla="*/ 1343 w 2250"/>
                <a:gd name="T29" fmla="*/ 1972 h 2788"/>
                <a:gd name="T30" fmla="*/ 1250 w 2250"/>
                <a:gd name="T31" fmla="*/ 2093 h 2788"/>
                <a:gd name="T32" fmla="*/ 1250 w 2250"/>
                <a:gd name="T33" fmla="*/ 2413 h 2788"/>
                <a:gd name="T34" fmla="*/ 1125 w 2250"/>
                <a:gd name="T35" fmla="*/ 2538 h 2788"/>
                <a:gd name="T36" fmla="*/ 1000 w 2250"/>
                <a:gd name="T37" fmla="*/ 2413 h 2788"/>
                <a:gd name="T38" fmla="*/ 1000 w 2250"/>
                <a:gd name="T39" fmla="*/ 1875 h 2788"/>
                <a:gd name="T40" fmla="*/ 1125 w 2250"/>
                <a:gd name="T41" fmla="*/ 1750 h 2788"/>
                <a:gd name="T42" fmla="*/ 1750 w 2250"/>
                <a:gd name="T43" fmla="*/ 1125 h 2788"/>
                <a:gd name="T44" fmla="*/ 1125 w 2250"/>
                <a:gd name="T45" fmla="*/ 500 h 2788"/>
                <a:gd name="T46" fmla="*/ 500 w 2250"/>
                <a:gd name="T47" fmla="*/ 1125 h 2788"/>
                <a:gd name="T48" fmla="*/ 375 w 2250"/>
                <a:gd name="T49" fmla="*/ 1250 h 2788"/>
                <a:gd name="T50" fmla="*/ 250 w 2250"/>
                <a:gd name="T51" fmla="*/ 1125 h 2788"/>
                <a:gd name="T52" fmla="*/ 1125 w 2250"/>
                <a:gd name="T53" fmla="*/ 250 h 2788"/>
                <a:gd name="T54" fmla="*/ 2000 w 2250"/>
                <a:gd name="T55" fmla="*/ 1125 h 2788"/>
                <a:gd name="T56" fmla="*/ 1343 w 2250"/>
                <a:gd name="T57" fmla="*/ 1972 h 2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50" h="2788">
                  <a:moveTo>
                    <a:pt x="1125" y="0"/>
                  </a:moveTo>
                  <a:cubicBezTo>
                    <a:pt x="504" y="0"/>
                    <a:pt x="0" y="505"/>
                    <a:pt x="0" y="1125"/>
                  </a:cubicBezTo>
                  <a:cubicBezTo>
                    <a:pt x="0" y="1332"/>
                    <a:pt x="168" y="1500"/>
                    <a:pt x="375" y="1500"/>
                  </a:cubicBezTo>
                  <a:cubicBezTo>
                    <a:pt x="582" y="1500"/>
                    <a:pt x="750" y="1332"/>
                    <a:pt x="750" y="1125"/>
                  </a:cubicBezTo>
                  <a:cubicBezTo>
                    <a:pt x="750" y="918"/>
                    <a:pt x="918" y="750"/>
                    <a:pt x="1125" y="750"/>
                  </a:cubicBezTo>
                  <a:cubicBezTo>
                    <a:pt x="1332" y="750"/>
                    <a:pt x="1500" y="918"/>
                    <a:pt x="1500" y="1125"/>
                  </a:cubicBezTo>
                  <a:cubicBezTo>
                    <a:pt x="1500" y="1332"/>
                    <a:pt x="1332" y="1500"/>
                    <a:pt x="1125" y="1500"/>
                  </a:cubicBezTo>
                  <a:cubicBezTo>
                    <a:pt x="918" y="1500"/>
                    <a:pt x="750" y="1668"/>
                    <a:pt x="750" y="1875"/>
                  </a:cubicBezTo>
                  <a:lnTo>
                    <a:pt x="750" y="2413"/>
                  </a:lnTo>
                  <a:cubicBezTo>
                    <a:pt x="750" y="2619"/>
                    <a:pt x="918" y="2788"/>
                    <a:pt x="1125" y="2788"/>
                  </a:cubicBezTo>
                  <a:cubicBezTo>
                    <a:pt x="1332" y="2788"/>
                    <a:pt x="1500" y="2619"/>
                    <a:pt x="1500" y="2413"/>
                  </a:cubicBezTo>
                  <a:lnTo>
                    <a:pt x="1500" y="2186"/>
                  </a:lnTo>
                  <a:cubicBezTo>
                    <a:pt x="1946" y="2028"/>
                    <a:pt x="2250" y="1605"/>
                    <a:pt x="2250" y="1125"/>
                  </a:cubicBezTo>
                  <a:cubicBezTo>
                    <a:pt x="2250" y="505"/>
                    <a:pt x="1745" y="0"/>
                    <a:pt x="1125" y="0"/>
                  </a:cubicBezTo>
                  <a:close/>
                  <a:moveTo>
                    <a:pt x="1343" y="1972"/>
                  </a:moveTo>
                  <a:cubicBezTo>
                    <a:pt x="1288" y="1987"/>
                    <a:pt x="1250" y="2036"/>
                    <a:pt x="1250" y="2093"/>
                  </a:cubicBezTo>
                  <a:lnTo>
                    <a:pt x="1250" y="2413"/>
                  </a:lnTo>
                  <a:cubicBezTo>
                    <a:pt x="1250" y="2481"/>
                    <a:pt x="1194" y="2538"/>
                    <a:pt x="1125" y="2538"/>
                  </a:cubicBezTo>
                  <a:cubicBezTo>
                    <a:pt x="1056" y="2538"/>
                    <a:pt x="1000" y="2481"/>
                    <a:pt x="1000" y="2413"/>
                  </a:cubicBezTo>
                  <a:lnTo>
                    <a:pt x="1000" y="1875"/>
                  </a:lnTo>
                  <a:cubicBezTo>
                    <a:pt x="1000" y="1806"/>
                    <a:pt x="1056" y="1750"/>
                    <a:pt x="1125" y="1750"/>
                  </a:cubicBezTo>
                  <a:cubicBezTo>
                    <a:pt x="1469" y="1750"/>
                    <a:pt x="1750" y="1470"/>
                    <a:pt x="1750" y="1125"/>
                  </a:cubicBezTo>
                  <a:cubicBezTo>
                    <a:pt x="1750" y="781"/>
                    <a:pt x="1469" y="500"/>
                    <a:pt x="1125" y="500"/>
                  </a:cubicBezTo>
                  <a:cubicBezTo>
                    <a:pt x="780" y="500"/>
                    <a:pt x="500" y="781"/>
                    <a:pt x="500" y="1125"/>
                  </a:cubicBezTo>
                  <a:cubicBezTo>
                    <a:pt x="500" y="1194"/>
                    <a:pt x="444" y="1250"/>
                    <a:pt x="375" y="1250"/>
                  </a:cubicBezTo>
                  <a:cubicBezTo>
                    <a:pt x="306" y="1250"/>
                    <a:pt x="250" y="1194"/>
                    <a:pt x="250" y="1125"/>
                  </a:cubicBezTo>
                  <a:cubicBezTo>
                    <a:pt x="250" y="643"/>
                    <a:pt x="642" y="250"/>
                    <a:pt x="1125" y="250"/>
                  </a:cubicBezTo>
                  <a:cubicBezTo>
                    <a:pt x="1607" y="250"/>
                    <a:pt x="2000" y="643"/>
                    <a:pt x="2000" y="1125"/>
                  </a:cubicBezTo>
                  <a:cubicBezTo>
                    <a:pt x="2000" y="1524"/>
                    <a:pt x="1730" y="1873"/>
                    <a:pt x="1343" y="197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7" name="Freeform 780">
              <a:extLst>
                <a:ext uri="{FF2B5EF4-FFF2-40B4-BE49-F238E27FC236}">
                  <a16:creationId xmlns:a16="http://schemas.microsoft.com/office/drawing/2014/main" id="{99AD7DC0-717F-4319-80BF-F9C543E7D1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" y="3296"/>
              <a:ext cx="20" cy="20"/>
            </a:xfrm>
            <a:custGeom>
              <a:avLst/>
              <a:gdLst>
                <a:gd name="T0" fmla="*/ 640 w 750"/>
                <a:gd name="T1" fmla="*/ 110 h 750"/>
                <a:gd name="T2" fmla="*/ 375 w 750"/>
                <a:gd name="T3" fmla="*/ 0 h 750"/>
                <a:gd name="T4" fmla="*/ 110 w 750"/>
                <a:gd name="T5" fmla="*/ 109 h 750"/>
                <a:gd name="T6" fmla="*/ 0 w 750"/>
                <a:gd name="T7" fmla="*/ 375 h 750"/>
                <a:gd name="T8" fmla="*/ 110 w 750"/>
                <a:gd name="T9" fmla="*/ 640 h 750"/>
                <a:gd name="T10" fmla="*/ 375 w 750"/>
                <a:gd name="T11" fmla="*/ 750 h 750"/>
                <a:gd name="T12" fmla="*/ 640 w 750"/>
                <a:gd name="T13" fmla="*/ 640 h 750"/>
                <a:gd name="T14" fmla="*/ 750 w 750"/>
                <a:gd name="T15" fmla="*/ 375 h 750"/>
                <a:gd name="T16" fmla="*/ 640 w 750"/>
                <a:gd name="T17" fmla="*/ 110 h 750"/>
                <a:gd name="T18" fmla="*/ 463 w 750"/>
                <a:gd name="T19" fmla="*/ 463 h 750"/>
                <a:gd name="T20" fmla="*/ 375 w 750"/>
                <a:gd name="T21" fmla="*/ 500 h 750"/>
                <a:gd name="T22" fmla="*/ 286 w 750"/>
                <a:gd name="T23" fmla="*/ 463 h 750"/>
                <a:gd name="T24" fmla="*/ 250 w 750"/>
                <a:gd name="T25" fmla="*/ 375 h 750"/>
                <a:gd name="T26" fmla="*/ 287 w 750"/>
                <a:gd name="T27" fmla="*/ 286 h 750"/>
                <a:gd name="T28" fmla="*/ 375 w 750"/>
                <a:gd name="T29" fmla="*/ 250 h 750"/>
                <a:gd name="T30" fmla="*/ 463 w 750"/>
                <a:gd name="T31" fmla="*/ 286 h 750"/>
                <a:gd name="T32" fmla="*/ 500 w 750"/>
                <a:gd name="T33" fmla="*/ 375 h 750"/>
                <a:gd name="T34" fmla="*/ 463 w 750"/>
                <a:gd name="T35" fmla="*/ 46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0" h="750">
                  <a:moveTo>
                    <a:pt x="640" y="110"/>
                  </a:moveTo>
                  <a:cubicBezTo>
                    <a:pt x="570" y="40"/>
                    <a:pt x="474" y="0"/>
                    <a:pt x="375" y="0"/>
                  </a:cubicBezTo>
                  <a:cubicBezTo>
                    <a:pt x="276" y="0"/>
                    <a:pt x="179" y="40"/>
                    <a:pt x="110" y="109"/>
                  </a:cubicBezTo>
                  <a:cubicBezTo>
                    <a:pt x="40" y="179"/>
                    <a:pt x="0" y="276"/>
                    <a:pt x="0" y="375"/>
                  </a:cubicBezTo>
                  <a:cubicBezTo>
                    <a:pt x="0" y="473"/>
                    <a:pt x="40" y="570"/>
                    <a:pt x="110" y="640"/>
                  </a:cubicBezTo>
                  <a:cubicBezTo>
                    <a:pt x="179" y="710"/>
                    <a:pt x="276" y="750"/>
                    <a:pt x="375" y="750"/>
                  </a:cubicBezTo>
                  <a:cubicBezTo>
                    <a:pt x="473" y="750"/>
                    <a:pt x="570" y="709"/>
                    <a:pt x="640" y="640"/>
                  </a:cubicBezTo>
                  <a:cubicBezTo>
                    <a:pt x="710" y="570"/>
                    <a:pt x="750" y="473"/>
                    <a:pt x="750" y="375"/>
                  </a:cubicBezTo>
                  <a:cubicBezTo>
                    <a:pt x="750" y="276"/>
                    <a:pt x="710" y="179"/>
                    <a:pt x="640" y="110"/>
                  </a:cubicBezTo>
                  <a:close/>
                  <a:moveTo>
                    <a:pt x="463" y="463"/>
                  </a:moveTo>
                  <a:cubicBezTo>
                    <a:pt x="440" y="486"/>
                    <a:pt x="407" y="500"/>
                    <a:pt x="375" y="500"/>
                  </a:cubicBezTo>
                  <a:cubicBezTo>
                    <a:pt x="342" y="500"/>
                    <a:pt x="309" y="486"/>
                    <a:pt x="286" y="463"/>
                  </a:cubicBezTo>
                  <a:cubicBezTo>
                    <a:pt x="263" y="440"/>
                    <a:pt x="250" y="407"/>
                    <a:pt x="250" y="375"/>
                  </a:cubicBezTo>
                  <a:cubicBezTo>
                    <a:pt x="250" y="342"/>
                    <a:pt x="263" y="309"/>
                    <a:pt x="287" y="286"/>
                  </a:cubicBezTo>
                  <a:cubicBezTo>
                    <a:pt x="309" y="263"/>
                    <a:pt x="342" y="250"/>
                    <a:pt x="375" y="250"/>
                  </a:cubicBezTo>
                  <a:cubicBezTo>
                    <a:pt x="407" y="250"/>
                    <a:pt x="440" y="263"/>
                    <a:pt x="463" y="286"/>
                  </a:cubicBezTo>
                  <a:cubicBezTo>
                    <a:pt x="486" y="309"/>
                    <a:pt x="500" y="342"/>
                    <a:pt x="500" y="375"/>
                  </a:cubicBezTo>
                  <a:cubicBezTo>
                    <a:pt x="500" y="407"/>
                    <a:pt x="486" y="440"/>
                    <a:pt x="463" y="4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48" name="Freeform 781">
              <a:extLst>
                <a:ext uri="{FF2B5EF4-FFF2-40B4-BE49-F238E27FC236}">
                  <a16:creationId xmlns:a16="http://schemas.microsoft.com/office/drawing/2014/main" id="{5D536607-853F-4C21-BCE5-C1C8104D8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3333"/>
              <a:ext cx="6" cy="28"/>
            </a:xfrm>
            <a:custGeom>
              <a:avLst/>
              <a:gdLst>
                <a:gd name="T0" fmla="*/ 125 w 250"/>
                <a:gd name="T1" fmla="*/ 0 h 1044"/>
                <a:gd name="T2" fmla="*/ 0 w 250"/>
                <a:gd name="T3" fmla="*/ 125 h 1044"/>
                <a:gd name="T4" fmla="*/ 0 w 250"/>
                <a:gd name="T5" fmla="*/ 919 h 1044"/>
                <a:gd name="T6" fmla="*/ 125 w 250"/>
                <a:gd name="T7" fmla="*/ 1044 h 1044"/>
                <a:gd name="T8" fmla="*/ 250 w 250"/>
                <a:gd name="T9" fmla="*/ 919 h 1044"/>
                <a:gd name="T10" fmla="*/ 250 w 250"/>
                <a:gd name="T11" fmla="*/ 125 h 1044"/>
                <a:gd name="T12" fmla="*/ 125 w 250"/>
                <a:gd name="T1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" h="1044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lnTo>
                    <a:pt x="0" y="919"/>
                  </a:lnTo>
                  <a:cubicBezTo>
                    <a:pt x="0" y="988"/>
                    <a:pt x="56" y="1044"/>
                    <a:pt x="125" y="1044"/>
                  </a:cubicBezTo>
                  <a:cubicBezTo>
                    <a:pt x="194" y="1044"/>
                    <a:pt x="250" y="988"/>
                    <a:pt x="250" y="919"/>
                  </a:cubicBezTo>
                  <a:lnTo>
                    <a:pt x="250" y="125"/>
                  </a:ln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6B14B88-1A05-4B70-B058-E2930CCB9639}"/>
              </a:ext>
            </a:extLst>
          </p:cNvPr>
          <p:cNvSpPr/>
          <p:nvPr/>
        </p:nvSpPr>
        <p:spPr>
          <a:xfrm>
            <a:off x="2032000" y="2700338"/>
            <a:ext cx="4532313" cy="6350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1600"/>
              </a:spcAft>
              <a:defRPr/>
            </a:pPr>
            <a:r>
              <a:rPr lang="ru-RU" sz="1400" b="1" dirty="0" err="1">
                <a:solidFill>
                  <a:schemeClr val="tx2"/>
                </a:solidFill>
              </a:rPr>
              <a:t>Ҳа</a:t>
            </a:r>
            <a:r>
              <a:rPr lang="en-US" sz="1400" b="1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1600"/>
              </a:spcAft>
              <a:defRPr/>
            </a:pPr>
            <a:r>
              <a:rPr lang="ru-RU" altLang="en-US" sz="1400" dirty="0" err="1">
                <a:solidFill>
                  <a:schemeClr val="bg1">
                    <a:lumMod val="50000"/>
                  </a:schemeClr>
                </a:solidFill>
              </a:rPr>
              <a:t>Йўқ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BF465F3-1016-4C6C-A42B-B5300A1596F9}"/>
              </a:ext>
            </a:extLst>
          </p:cNvPr>
          <p:cNvSpPr/>
          <p:nvPr/>
        </p:nvSpPr>
        <p:spPr>
          <a:xfrm>
            <a:off x="1597025" y="2628900"/>
            <a:ext cx="331788" cy="331788"/>
          </a:xfrm>
          <a:prstGeom prst="ellipse">
            <a:avLst/>
          </a:prstGeom>
          <a:solidFill>
            <a:srgbClr val="3A07DF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1</a:t>
            </a:r>
            <a:endParaRPr lang="en-US" sz="14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C5D19EA-42E4-4A1D-AA8C-4197D9E2CDD4}"/>
              </a:ext>
            </a:extLst>
          </p:cNvPr>
          <p:cNvSpPr/>
          <p:nvPr/>
        </p:nvSpPr>
        <p:spPr>
          <a:xfrm>
            <a:off x="1597025" y="3062288"/>
            <a:ext cx="331788" cy="331787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2</a:t>
            </a:r>
            <a:endParaRPr lang="en-US" sz="1400" b="1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22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bject 12">
            <a:extLst>
              <a:ext uri="{FF2B5EF4-FFF2-40B4-BE49-F238E27FC236}">
                <a16:creationId xmlns:a16="http://schemas.microsoft.com/office/drawing/2014/main" id="{CF943FA0-814F-4A38-B13C-53F02F01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1989138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grpSp>
        <p:nvGrpSpPr>
          <p:cNvPr id="41987" name="Group 39">
            <a:extLst>
              <a:ext uri="{FF2B5EF4-FFF2-40B4-BE49-F238E27FC236}">
                <a16:creationId xmlns:a16="http://schemas.microsoft.com/office/drawing/2014/main" id="{EB501B0B-5E25-44D0-B19E-CB5CD1187E6C}"/>
              </a:ext>
            </a:extLst>
          </p:cNvPr>
          <p:cNvGrpSpPr>
            <a:grpSpLocks/>
          </p:cNvGrpSpPr>
          <p:nvPr/>
        </p:nvGrpSpPr>
        <p:grpSpPr bwMode="auto">
          <a:xfrm>
            <a:off x="369888" y="4049713"/>
            <a:ext cx="3013075" cy="2767012"/>
            <a:chOff x="4056064" y="-5312955"/>
            <a:chExt cx="2052638" cy="2178050"/>
          </a:xfrm>
        </p:grpSpPr>
        <p:sp>
          <p:nvSpPr>
            <p:cNvPr id="42027" name="Freeform 453">
              <a:extLst>
                <a:ext uri="{FF2B5EF4-FFF2-40B4-BE49-F238E27FC236}">
                  <a16:creationId xmlns:a16="http://schemas.microsoft.com/office/drawing/2014/main" id="{F3B88FF7-15D7-4593-A8C3-CD68A03CA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-5312955"/>
              <a:ext cx="2017713" cy="2076450"/>
            </a:xfrm>
            <a:custGeom>
              <a:avLst/>
              <a:gdLst>
                <a:gd name="T0" fmla="*/ 2147483647 w 635"/>
                <a:gd name="T1" fmla="*/ 2147483647 h 653"/>
                <a:gd name="T2" fmla="*/ 2147483647 w 635"/>
                <a:gd name="T3" fmla="*/ 2147483647 h 653"/>
                <a:gd name="T4" fmla="*/ 2147483647 w 635"/>
                <a:gd name="T5" fmla="*/ 2147483647 h 653"/>
                <a:gd name="T6" fmla="*/ 2147483647 w 635"/>
                <a:gd name="T7" fmla="*/ 2147483647 h 653"/>
                <a:gd name="T8" fmla="*/ 2147483647 w 635"/>
                <a:gd name="T9" fmla="*/ 2147483647 h 653"/>
                <a:gd name="T10" fmla="*/ 2147483647 w 635"/>
                <a:gd name="T11" fmla="*/ 2147483647 h 653"/>
                <a:gd name="T12" fmla="*/ 2147483647 w 635"/>
                <a:gd name="T13" fmla="*/ 2147483647 h 653"/>
                <a:gd name="T14" fmla="*/ 2147483647 w 635"/>
                <a:gd name="T15" fmla="*/ 2147483647 h 653"/>
                <a:gd name="T16" fmla="*/ 2147483647 w 635"/>
                <a:gd name="T17" fmla="*/ 2147483647 h 653"/>
                <a:gd name="T18" fmla="*/ 2147483647 w 635"/>
                <a:gd name="T19" fmla="*/ 2147483647 h 653"/>
                <a:gd name="T20" fmla="*/ 2147483647 w 635"/>
                <a:gd name="T21" fmla="*/ 2147483647 h 653"/>
                <a:gd name="T22" fmla="*/ 2147483647 w 635"/>
                <a:gd name="T23" fmla="*/ 2147483647 h 6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35"/>
                <a:gd name="T37" fmla="*/ 0 h 653"/>
                <a:gd name="T38" fmla="*/ 635 w 635"/>
                <a:gd name="T39" fmla="*/ 653 h 6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35" h="653">
                  <a:moveTo>
                    <a:pt x="6" y="194"/>
                  </a:moveTo>
                  <a:cubicBezTo>
                    <a:pt x="13" y="236"/>
                    <a:pt x="41" y="273"/>
                    <a:pt x="78" y="292"/>
                  </a:cubicBezTo>
                  <a:cubicBezTo>
                    <a:pt x="109" y="307"/>
                    <a:pt x="149" y="314"/>
                    <a:pt x="164" y="344"/>
                  </a:cubicBezTo>
                  <a:cubicBezTo>
                    <a:pt x="174" y="364"/>
                    <a:pt x="170" y="386"/>
                    <a:pt x="169" y="408"/>
                  </a:cubicBezTo>
                  <a:cubicBezTo>
                    <a:pt x="166" y="496"/>
                    <a:pt x="223" y="584"/>
                    <a:pt x="304" y="618"/>
                  </a:cubicBezTo>
                  <a:cubicBezTo>
                    <a:pt x="386" y="653"/>
                    <a:pt x="488" y="631"/>
                    <a:pt x="549" y="567"/>
                  </a:cubicBezTo>
                  <a:cubicBezTo>
                    <a:pt x="592" y="521"/>
                    <a:pt x="613" y="460"/>
                    <a:pt x="623" y="399"/>
                  </a:cubicBezTo>
                  <a:cubicBezTo>
                    <a:pt x="635" y="325"/>
                    <a:pt x="630" y="248"/>
                    <a:pt x="598" y="181"/>
                  </a:cubicBezTo>
                  <a:cubicBezTo>
                    <a:pt x="551" y="85"/>
                    <a:pt x="449" y="22"/>
                    <a:pt x="343" y="8"/>
                  </a:cubicBezTo>
                  <a:cubicBezTo>
                    <a:pt x="281" y="0"/>
                    <a:pt x="218" y="7"/>
                    <a:pt x="159" y="25"/>
                  </a:cubicBezTo>
                  <a:cubicBezTo>
                    <a:pt x="109" y="40"/>
                    <a:pt x="47" y="58"/>
                    <a:pt x="20" y="106"/>
                  </a:cubicBezTo>
                  <a:cubicBezTo>
                    <a:pt x="6" y="133"/>
                    <a:pt x="0" y="164"/>
                    <a:pt x="6" y="194"/>
                  </a:cubicBezTo>
                  <a:close/>
                </a:path>
              </a:pathLst>
            </a:custGeom>
            <a:solidFill>
              <a:srgbClr val="F99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8" name="Freeform 454">
              <a:extLst>
                <a:ext uri="{FF2B5EF4-FFF2-40B4-BE49-F238E27FC236}">
                  <a16:creationId xmlns:a16="http://schemas.microsoft.com/office/drawing/2014/main" id="{D5724C5B-CC75-45C4-8DC8-F45EA48F7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9" y="-5243105"/>
              <a:ext cx="1941513" cy="2108200"/>
            </a:xfrm>
            <a:custGeom>
              <a:avLst/>
              <a:gdLst>
                <a:gd name="T0" fmla="*/ 2147483647 w 611"/>
                <a:gd name="T1" fmla="*/ 2147483647 h 663"/>
                <a:gd name="T2" fmla="*/ 2147483647 w 611"/>
                <a:gd name="T3" fmla="*/ 2147483647 h 663"/>
                <a:gd name="T4" fmla="*/ 2147483647 w 611"/>
                <a:gd name="T5" fmla="*/ 2147483647 h 663"/>
                <a:gd name="T6" fmla="*/ 2147483647 w 611"/>
                <a:gd name="T7" fmla="*/ 2147483647 h 663"/>
                <a:gd name="T8" fmla="*/ 2147483647 w 611"/>
                <a:gd name="T9" fmla="*/ 2147483647 h 663"/>
                <a:gd name="T10" fmla="*/ 2147483647 w 611"/>
                <a:gd name="T11" fmla="*/ 2147483647 h 663"/>
                <a:gd name="T12" fmla="*/ 2147483647 w 611"/>
                <a:gd name="T13" fmla="*/ 2147483647 h 663"/>
                <a:gd name="T14" fmla="*/ 2147483647 w 611"/>
                <a:gd name="T15" fmla="*/ 2147483647 h 663"/>
                <a:gd name="T16" fmla="*/ 2147483647 w 611"/>
                <a:gd name="T17" fmla="*/ 2147483647 h 663"/>
                <a:gd name="T18" fmla="*/ 2147483647 w 611"/>
                <a:gd name="T19" fmla="*/ 2147483647 h 663"/>
                <a:gd name="T20" fmla="*/ 2147483647 w 611"/>
                <a:gd name="T21" fmla="*/ 2147483647 h 663"/>
                <a:gd name="T22" fmla="*/ 2147483647 w 611"/>
                <a:gd name="T23" fmla="*/ 2147483647 h 6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11"/>
                <a:gd name="T37" fmla="*/ 0 h 663"/>
                <a:gd name="T38" fmla="*/ 611 w 611"/>
                <a:gd name="T39" fmla="*/ 663 h 6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11" h="663">
                  <a:moveTo>
                    <a:pt x="1" y="154"/>
                  </a:moveTo>
                  <a:cubicBezTo>
                    <a:pt x="2" y="196"/>
                    <a:pt x="24" y="237"/>
                    <a:pt x="58" y="261"/>
                  </a:cubicBezTo>
                  <a:cubicBezTo>
                    <a:pt x="86" y="281"/>
                    <a:pt x="125" y="293"/>
                    <a:pt x="136" y="326"/>
                  </a:cubicBezTo>
                  <a:cubicBezTo>
                    <a:pt x="142" y="346"/>
                    <a:pt x="135" y="368"/>
                    <a:pt x="131" y="389"/>
                  </a:cubicBezTo>
                  <a:cubicBezTo>
                    <a:pt x="115" y="476"/>
                    <a:pt x="158" y="571"/>
                    <a:pt x="233" y="617"/>
                  </a:cubicBezTo>
                  <a:cubicBezTo>
                    <a:pt x="309" y="663"/>
                    <a:pt x="413" y="657"/>
                    <a:pt x="483" y="603"/>
                  </a:cubicBezTo>
                  <a:cubicBezTo>
                    <a:pt x="532" y="564"/>
                    <a:pt x="562" y="507"/>
                    <a:pt x="581" y="448"/>
                  </a:cubicBezTo>
                  <a:cubicBezTo>
                    <a:pt x="604" y="377"/>
                    <a:pt x="611" y="299"/>
                    <a:pt x="588" y="229"/>
                  </a:cubicBezTo>
                  <a:cubicBezTo>
                    <a:pt x="556" y="126"/>
                    <a:pt x="465" y="49"/>
                    <a:pt x="362" y="20"/>
                  </a:cubicBezTo>
                  <a:cubicBezTo>
                    <a:pt x="302" y="2"/>
                    <a:pt x="239" y="0"/>
                    <a:pt x="178" y="9"/>
                  </a:cubicBezTo>
                  <a:cubicBezTo>
                    <a:pt x="126" y="16"/>
                    <a:pt x="62" y="25"/>
                    <a:pt x="29" y="69"/>
                  </a:cubicBezTo>
                  <a:cubicBezTo>
                    <a:pt x="10" y="93"/>
                    <a:pt x="0" y="123"/>
                    <a:pt x="1" y="154"/>
                  </a:cubicBezTo>
                  <a:close/>
                </a:path>
              </a:pathLst>
            </a:custGeom>
            <a:solidFill>
              <a:srgbClr val="FFB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9" name="Freeform 460">
              <a:extLst>
                <a:ext uri="{FF2B5EF4-FFF2-40B4-BE49-F238E27FC236}">
                  <a16:creationId xmlns:a16="http://schemas.microsoft.com/office/drawing/2014/main" id="{E38C816C-8263-4CEA-9668-0CBC2EC29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039" y="-5181579"/>
              <a:ext cx="1230313" cy="385763"/>
            </a:xfrm>
            <a:custGeom>
              <a:avLst/>
              <a:gdLst>
                <a:gd name="T0" fmla="*/ 0 w 387"/>
                <a:gd name="T1" fmla="*/ 0 h 121"/>
                <a:gd name="T2" fmla="*/ 0 w 387"/>
                <a:gd name="T3" fmla="*/ 2147483647 h 121"/>
                <a:gd name="T4" fmla="*/ 2147483647 w 387"/>
                <a:gd name="T5" fmla="*/ 2147483647 h 121"/>
                <a:gd name="T6" fmla="*/ 2147483647 w 387"/>
                <a:gd name="T7" fmla="*/ 2147483647 h 121"/>
                <a:gd name="T8" fmla="*/ 2147483647 w 387"/>
                <a:gd name="T9" fmla="*/ 2147483647 h 121"/>
                <a:gd name="T10" fmla="*/ 2147483647 w 387"/>
                <a:gd name="T11" fmla="*/ 2147483647 h 121"/>
                <a:gd name="T12" fmla="*/ 2147483647 w 387"/>
                <a:gd name="T13" fmla="*/ 2147483647 h 121"/>
                <a:gd name="T14" fmla="*/ 2147483647 w 387"/>
                <a:gd name="T15" fmla="*/ 2147483647 h 121"/>
                <a:gd name="T16" fmla="*/ 2147483647 w 387"/>
                <a:gd name="T17" fmla="*/ 2147483647 h 121"/>
                <a:gd name="T18" fmla="*/ 2147483647 w 387"/>
                <a:gd name="T19" fmla="*/ 2147483647 h 121"/>
                <a:gd name="T20" fmla="*/ 2147483647 w 387"/>
                <a:gd name="T21" fmla="*/ 2147483647 h 121"/>
                <a:gd name="T22" fmla="*/ 2147483647 w 387"/>
                <a:gd name="T23" fmla="*/ 2147483647 h 121"/>
                <a:gd name="T24" fmla="*/ 2147483647 w 387"/>
                <a:gd name="T25" fmla="*/ 2147483647 h 121"/>
                <a:gd name="T26" fmla="*/ 2147483647 w 387"/>
                <a:gd name="T27" fmla="*/ 2147483647 h 121"/>
                <a:gd name="T28" fmla="*/ 2147483647 w 387"/>
                <a:gd name="T29" fmla="*/ 2147483647 h 121"/>
                <a:gd name="T30" fmla="*/ 2147483647 w 387"/>
                <a:gd name="T31" fmla="*/ 2147483647 h 121"/>
                <a:gd name="T32" fmla="*/ 2147483647 w 387"/>
                <a:gd name="T33" fmla="*/ 2147483647 h 121"/>
                <a:gd name="T34" fmla="*/ 2147483647 w 387"/>
                <a:gd name="T35" fmla="*/ 2147483647 h 121"/>
                <a:gd name="T36" fmla="*/ 2147483647 w 387"/>
                <a:gd name="T37" fmla="*/ 2147483647 h 121"/>
                <a:gd name="T38" fmla="*/ 2147483647 w 387"/>
                <a:gd name="T39" fmla="*/ 0 h 121"/>
                <a:gd name="T40" fmla="*/ 0 w 387"/>
                <a:gd name="T41" fmla="*/ 0 h 1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7"/>
                <a:gd name="T64" fmla="*/ 0 h 121"/>
                <a:gd name="T65" fmla="*/ 387 w 387"/>
                <a:gd name="T66" fmla="*/ 121 h 12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7" h="121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38"/>
                    <a:pt x="22" y="71"/>
                    <a:pt x="53" y="83"/>
                  </a:cubicBezTo>
                  <a:cubicBezTo>
                    <a:pt x="66" y="88"/>
                    <a:pt x="79" y="89"/>
                    <a:pt x="93" y="89"/>
                  </a:cubicBezTo>
                  <a:cubicBezTo>
                    <a:pt x="116" y="89"/>
                    <a:pt x="140" y="85"/>
                    <a:pt x="163" y="85"/>
                  </a:cubicBezTo>
                  <a:cubicBezTo>
                    <a:pt x="178" y="85"/>
                    <a:pt x="193" y="87"/>
                    <a:pt x="207" y="93"/>
                  </a:cubicBezTo>
                  <a:cubicBezTo>
                    <a:pt x="220" y="99"/>
                    <a:pt x="231" y="109"/>
                    <a:pt x="245" y="115"/>
                  </a:cubicBezTo>
                  <a:cubicBezTo>
                    <a:pt x="255" y="119"/>
                    <a:pt x="265" y="121"/>
                    <a:pt x="276" y="121"/>
                  </a:cubicBezTo>
                  <a:cubicBezTo>
                    <a:pt x="292" y="121"/>
                    <a:pt x="308" y="117"/>
                    <a:pt x="323" y="110"/>
                  </a:cubicBezTo>
                  <a:cubicBezTo>
                    <a:pt x="347" y="99"/>
                    <a:pt x="367" y="81"/>
                    <a:pt x="387" y="63"/>
                  </a:cubicBezTo>
                  <a:cubicBezTo>
                    <a:pt x="386" y="62"/>
                    <a:pt x="386" y="62"/>
                    <a:pt x="386" y="62"/>
                  </a:cubicBezTo>
                  <a:cubicBezTo>
                    <a:pt x="366" y="79"/>
                    <a:pt x="346" y="97"/>
                    <a:pt x="322" y="108"/>
                  </a:cubicBezTo>
                  <a:cubicBezTo>
                    <a:pt x="308" y="115"/>
                    <a:pt x="292" y="119"/>
                    <a:pt x="276" y="119"/>
                  </a:cubicBezTo>
                  <a:cubicBezTo>
                    <a:pt x="266" y="119"/>
                    <a:pt x="255" y="117"/>
                    <a:pt x="246" y="113"/>
                  </a:cubicBezTo>
                  <a:cubicBezTo>
                    <a:pt x="233" y="107"/>
                    <a:pt x="221" y="98"/>
                    <a:pt x="208" y="91"/>
                  </a:cubicBezTo>
                  <a:cubicBezTo>
                    <a:pt x="194" y="85"/>
                    <a:pt x="179" y="83"/>
                    <a:pt x="163" y="83"/>
                  </a:cubicBezTo>
                  <a:cubicBezTo>
                    <a:pt x="140" y="83"/>
                    <a:pt x="116" y="87"/>
                    <a:pt x="93" y="87"/>
                  </a:cubicBezTo>
                  <a:cubicBezTo>
                    <a:pt x="79" y="87"/>
                    <a:pt x="66" y="86"/>
                    <a:pt x="54" y="81"/>
                  </a:cubicBezTo>
                  <a:cubicBezTo>
                    <a:pt x="23" y="69"/>
                    <a:pt x="2" y="38"/>
                    <a:pt x="2" y="5"/>
                  </a:cubicBezTo>
                  <a:cubicBezTo>
                    <a:pt x="2" y="4"/>
                    <a:pt x="2" y="2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30" name="Freeform 461">
              <a:extLst>
                <a:ext uri="{FF2B5EF4-FFF2-40B4-BE49-F238E27FC236}">
                  <a16:creationId xmlns:a16="http://schemas.microsoft.com/office/drawing/2014/main" id="{390811B8-0A37-4C12-99A3-305ECFB69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591" y="-3813562"/>
              <a:ext cx="1157286" cy="481013"/>
            </a:xfrm>
            <a:custGeom>
              <a:avLst/>
              <a:gdLst>
                <a:gd name="T0" fmla="*/ 2147483647 w 345"/>
                <a:gd name="T1" fmla="*/ 2147483647 h 151"/>
                <a:gd name="T2" fmla="*/ 2147483647 w 345"/>
                <a:gd name="T3" fmla="*/ 0 h 151"/>
                <a:gd name="T4" fmla="*/ 2147483647 w 345"/>
                <a:gd name="T5" fmla="*/ 2147483647 h 151"/>
                <a:gd name="T6" fmla="*/ 2147483647 w 345"/>
                <a:gd name="T7" fmla="*/ 2147483647 h 151"/>
                <a:gd name="T8" fmla="*/ 2147483647 w 345"/>
                <a:gd name="T9" fmla="*/ 2147483647 h 151"/>
                <a:gd name="T10" fmla="*/ 2147483647 w 345"/>
                <a:gd name="T11" fmla="*/ 2147483647 h 151"/>
                <a:gd name="T12" fmla="*/ 2147483647 w 345"/>
                <a:gd name="T13" fmla="*/ 2147483647 h 151"/>
                <a:gd name="T14" fmla="*/ 2147483647 w 345"/>
                <a:gd name="T15" fmla="*/ 2147483647 h 151"/>
                <a:gd name="T16" fmla="*/ 2147483647 w 345"/>
                <a:gd name="T17" fmla="*/ 2147483647 h 151"/>
                <a:gd name="T18" fmla="*/ 0 w 345"/>
                <a:gd name="T19" fmla="*/ 2147483647 h 151"/>
                <a:gd name="T20" fmla="*/ 2147483647 w 345"/>
                <a:gd name="T21" fmla="*/ 2147483647 h 151"/>
                <a:gd name="T22" fmla="*/ 2147483647 w 345"/>
                <a:gd name="T23" fmla="*/ 2147483647 h 151"/>
                <a:gd name="T24" fmla="*/ 2147483647 w 345"/>
                <a:gd name="T25" fmla="*/ 2147483647 h 151"/>
                <a:gd name="T26" fmla="*/ 2147483647 w 345"/>
                <a:gd name="T27" fmla="*/ 2147483647 h 151"/>
                <a:gd name="T28" fmla="*/ 2147483647 w 345"/>
                <a:gd name="T29" fmla="*/ 2147483647 h 151"/>
                <a:gd name="T30" fmla="*/ 2147483647 w 345"/>
                <a:gd name="T31" fmla="*/ 2147483647 h 151"/>
                <a:gd name="T32" fmla="*/ 2147483647 w 345"/>
                <a:gd name="T33" fmla="*/ 2147483647 h 151"/>
                <a:gd name="T34" fmla="*/ 2147483647 w 345"/>
                <a:gd name="T35" fmla="*/ 2147483647 h 151"/>
                <a:gd name="T36" fmla="*/ 2147483647 w 345"/>
                <a:gd name="T37" fmla="*/ 2147483647 h 151"/>
                <a:gd name="T38" fmla="*/ 2147483647 w 345"/>
                <a:gd name="T39" fmla="*/ 2147483647 h 151"/>
                <a:gd name="T40" fmla="*/ 2147483647 w 345"/>
                <a:gd name="T41" fmla="*/ 2147483647 h 151"/>
                <a:gd name="T42" fmla="*/ 2147483647 w 345"/>
                <a:gd name="T43" fmla="*/ 2147483647 h 151"/>
                <a:gd name="T44" fmla="*/ 2147483647 w 345"/>
                <a:gd name="T45" fmla="*/ 2147483647 h 1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151"/>
                <a:gd name="T71" fmla="*/ 345 w 345"/>
                <a:gd name="T72" fmla="*/ 151 h 1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151">
                  <a:moveTo>
                    <a:pt x="345" y="13"/>
                  </a:moveTo>
                  <a:cubicBezTo>
                    <a:pt x="334" y="4"/>
                    <a:pt x="319" y="0"/>
                    <a:pt x="305" y="0"/>
                  </a:cubicBezTo>
                  <a:cubicBezTo>
                    <a:pt x="296" y="0"/>
                    <a:pt x="287" y="2"/>
                    <a:pt x="278" y="4"/>
                  </a:cubicBezTo>
                  <a:cubicBezTo>
                    <a:pt x="256" y="11"/>
                    <a:pt x="236" y="23"/>
                    <a:pt x="216" y="35"/>
                  </a:cubicBezTo>
                  <a:cubicBezTo>
                    <a:pt x="196" y="46"/>
                    <a:pt x="174" y="56"/>
                    <a:pt x="152" y="56"/>
                  </a:cubicBezTo>
                  <a:cubicBezTo>
                    <a:pt x="151" y="56"/>
                    <a:pt x="151" y="56"/>
                    <a:pt x="150" y="56"/>
                  </a:cubicBezTo>
                  <a:cubicBezTo>
                    <a:pt x="128" y="56"/>
                    <a:pt x="105" y="47"/>
                    <a:pt x="82" y="47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56" y="47"/>
                    <a:pt x="31" y="60"/>
                    <a:pt x="16" y="80"/>
                  </a:cubicBezTo>
                  <a:cubicBezTo>
                    <a:pt x="5" y="94"/>
                    <a:pt x="0" y="112"/>
                    <a:pt x="0" y="129"/>
                  </a:cubicBezTo>
                  <a:cubicBezTo>
                    <a:pt x="0" y="137"/>
                    <a:pt x="1" y="144"/>
                    <a:pt x="3" y="151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3" y="144"/>
                    <a:pt x="2" y="136"/>
                    <a:pt x="2" y="129"/>
                  </a:cubicBezTo>
                  <a:cubicBezTo>
                    <a:pt x="2" y="112"/>
                    <a:pt x="7" y="95"/>
                    <a:pt x="18" y="81"/>
                  </a:cubicBezTo>
                  <a:cubicBezTo>
                    <a:pt x="32" y="61"/>
                    <a:pt x="56" y="49"/>
                    <a:pt x="81" y="49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105" y="49"/>
                    <a:pt x="127" y="58"/>
                    <a:pt x="150" y="58"/>
                  </a:cubicBezTo>
                  <a:cubicBezTo>
                    <a:pt x="151" y="58"/>
                    <a:pt x="151" y="58"/>
                    <a:pt x="152" y="58"/>
                  </a:cubicBezTo>
                  <a:cubicBezTo>
                    <a:pt x="175" y="58"/>
                    <a:pt x="197" y="48"/>
                    <a:pt x="217" y="36"/>
                  </a:cubicBezTo>
                  <a:cubicBezTo>
                    <a:pt x="237" y="25"/>
                    <a:pt x="257" y="12"/>
                    <a:pt x="279" y="6"/>
                  </a:cubicBezTo>
                  <a:cubicBezTo>
                    <a:pt x="287" y="4"/>
                    <a:pt x="296" y="2"/>
                    <a:pt x="305" y="2"/>
                  </a:cubicBezTo>
                  <a:cubicBezTo>
                    <a:pt x="319" y="2"/>
                    <a:pt x="333" y="6"/>
                    <a:pt x="344" y="15"/>
                  </a:cubicBezTo>
                  <a:cubicBezTo>
                    <a:pt x="345" y="13"/>
                    <a:pt x="345" y="13"/>
                    <a:pt x="345" y="13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Rectangle 49">
            <a:extLst>
              <a:ext uri="{FF2B5EF4-FFF2-40B4-BE49-F238E27FC236}">
                <a16:creationId xmlns:a16="http://schemas.microsoft.com/office/drawing/2014/main" id="{A00A8A51-71E1-4473-9F39-3AB744E2D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308100"/>
            <a:ext cx="2978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b="1">
                <a:solidFill>
                  <a:srgbClr val="3A07DF"/>
                </a:solidFill>
              </a:rPr>
              <a:t>Ҳуқуқ</a:t>
            </a:r>
            <a:r>
              <a:rPr lang="tr-TR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ва</a:t>
            </a:r>
            <a:r>
              <a:rPr lang="en-US" altLang="en-US" b="1">
                <a:solidFill>
                  <a:srgbClr val="3A07DF"/>
                </a:solidFill>
              </a:rPr>
              <a:t> </a:t>
            </a:r>
            <a:r>
              <a:rPr lang="ru-RU" altLang="en-US" b="1">
                <a:solidFill>
                  <a:srgbClr val="3A07DF"/>
                </a:solidFill>
              </a:rPr>
              <a:t>қ</a:t>
            </a:r>
            <a:r>
              <a:rPr lang="en-US" altLang="en-US" b="1">
                <a:solidFill>
                  <a:srgbClr val="3A07DF"/>
                </a:solidFill>
              </a:rPr>
              <a:t>o</a:t>
            </a:r>
            <a:r>
              <a:rPr lang="ru-RU" altLang="en-US" b="1">
                <a:solidFill>
                  <a:srgbClr val="3A07DF"/>
                </a:solidFill>
              </a:rPr>
              <a:t>нунлар</a:t>
            </a:r>
            <a:r>
              <a:rPr lang="en-US" altLang="en-US" b="1">
                <a:solidFill>
                  <a:srgbClr val="3A07DF"/>
                </a:solidFill>
              </a:rPr>
              <a:t> </a:t>
            </a:r>
            <a:r>
              <a:rPr lang="tr-TR" altLang="en-US" b="1">
                <a:solidFill>
                  <a:srgbClr val="3A07DF"/>
                </a:solidFill>
              </a:rPr>
              <a:t>- </a:t>
            </a:r>
            <a:r>
              <a:rPr lang="ru-RU" altLang="en-US">
                <a:solidFill>
                  <a:srgbClr val="3A07DF"/>
                </a:solidFill>
              </a:rPr>
              <a:t>давлат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т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м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нидан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ўрнатилган</a:t>
            </a:r>
            <a:r>
              <a:rPr lang="tr-TR" altLang="en-US">
                <a:solidFill>
                  <a:srgbClr val="3A07DF"/>
                </a:solidFill>
              </a:rPr>
              <a:t>, </a:t>
            </a:r>
            <a:r>
              <a:rPr lang="ru-RU" altLang="en-US">
                <a:solidFill>
                  <a:srgbClr val="3A07DF"/>
                </a:solidFill>
              </a:rPr>
              <a:t>давлатнинг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ҳуқуқни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муҳ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фаза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қилиш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тизими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т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м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нидан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қўллаб</a:t>
            </a:r>
            <a:r>
              <a:rPr lang="tr-TR" altLang="en-US">
                <a:solidFill>
                  <a:srgbClr val="3A07DF"/>
                </a:solidFill>
              </a:rPr>
              <a:t>-</a:t>
            </a:r>
            <a:r>
              <a:rPr lang="ru-RU" altLang="en-US">
                <a:solidFill>
                  <a:srgbClr val="3A07DF"/>
                </a:solidFill>
              </a:rPr>
              <a:t>қувватланадиган</a:t>
            </a:r>
            <a:r>
              <a:rPr lang="tr-TR" altLang="en-US">
                <a:solidFill>
                  <a:srgbClr val="3A07DF"/>
                </a:solidFill>
              </a:rPr>
              <a:t> / </a:t>
            </a:r>
            <a:r>
              <a:rPr lang="ru-RU" altLang="en-US">
                <a:solidFill>
                  <a:srgbClr val="3A07DF"/>
                </a:solidFill>
              </a:rPr>
              <a:t>ижр</a:t>
            </a:r>
            <a:r>
              <a:rPr lang="tr-TR" altLang="en-US">
                <a:solidFill>
                  <a:srgbClr val="3A07DF"/>
                </a:solidFill>
              </a:rPr>
              <a:t>o </a:t>
            </a:r>
            <a:r>
              <a:rPr lang="ru-RU" altLang="en-US">
                <a:solidFill>
                  <a:srgbClr val="3A07DF"/>
                </a:solidFill>
              </a:rPr>
              <a:t>аппаратига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uz-Cyrl-UZ" altLang="en-US">
                <a:solidFill>
                  <a:srgbClr val="3A07DF"/>
                </a:solidFill>
              </a:rPr>
              <a:t>э</a:t>
            </a:r>
            <a:r>
              <a:rPr lang="ru-RU" altLang="en-US">
                <a:solidFill>
                  <a:srgbClr val="3A07DF"/>
                </a:solidFill>
              </a:rPr>
              <a:t>га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бўлган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н</a:t>
            </a:r>
            <a:r>
              <a:rPr lang="tr-TR" altLang="en-US">
                <a:solidFill>
                  <a:srgbClr val="3A07DF"/>
                </a:solidFill>
              </a:rPr>
              <a:t>o</a:t>
            </a:r>
            <a:r>
              <a:rPr lang="ru-RU" altLang="en-US">
                <a:solidFill>
                  <a:srgbClr val="3A07DF"/>
                </a:solidFill>
              </a:rPr>
              <a:t>рмалар</a:t>
            </a:r>
            <a:r>
              <a:rPr lang="tr-TR" altLang="en-US">
                <a:solidFill>
                  <a:srgbClr val="3A07DF"/>
                </a:solidFill>
              </a:rPr>
              <a:t> </a:t>
            </a:r>
            <a:r>
              <a:rPr lang="ru-RU" altLang="en-US">
                <a:solidFill>
                  <a:srgbClr val="3A07DF"/>
                </a:solidFill>
              </a:rPr>
              <a:t>тизимидир</a:t>
            </a:r>
            <a:r>
              <a:rPr lang="tr-TR" altLang="en-US">
                <a:solidFill>
                  <a:srgbClr val="3A07DF"/>
                </a:solidFill>
              </a:rPr>
              <a:t>.</a:t>
            </a:r>
            <a:endParaRPr lang="ru-RU" altLang="en-US">
              <a:solidFill>
                <a:srgbClr val="3A07DF"/>
              </a:solidFill>
            </a:endParaRPr>
          </a:p>
        </p:txBody>
      </p:sp>
      <p:sp>
        <p:nvSpPr>
          <p:cNvPr id="41989" name="Rectangle 57">
            <a:extLst>
              <a:ext uri="{FF2B5EF4-FFF2-40B4-BE49-F238E27FC236}">
                <a16:creationId xmlns:a16="http://schemas.microsoft.com/office/drawing/2014/main" id="{5BF984CB-6CF6-49F7-AD29-07050B555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563" y="1439863"/>
            <a:ext cx="71215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42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2" eaLnBrk="1" hangingPunct="1">
              <a:spcBef>
                <a:spcPts val="975"/>
              </a:spcBef>
              <a:spcAft>
                <a:spcPts val="2400"/>
              </a:spcAft>
              <a:buClr>
                <a:srgbClr val="00338D"/>
              </a:buClr>
              <a:buSzPct val="100000"/>
            </a:pPr>
            <a:r>
              <a:rPr lang="ru-RU" altLang="en-US" sz="1600">
                <a:solidFill>
                  <a:schemeClr val="tx2"/>
                </a:solidFill>
              </a:rPr>
              <a:t>Инс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н</a:t>
            </a:r>
            <a:r>
              <a:rPr lang="tr-TR" altLang="en-US" sz="1600">
                <a:solidFill>
                  <a:schemeClr val="tx2"/>
                </a:solidFill>
              </a:rPr>
              <a:t> x</a:t>
            </a:r>
            <a:r>
              <a:rPr lang="ru-RU" altLang="en-US" sz="1600">
                <a:solidFill>
                  <a:schemeClr val="tx2"/>
                </a:solidFill>
              </a:rPr>
              <a:t>улқ</a:t>
            </a:r>
            <a:r>
              <a:rPr lang="tr-TR" altLang="en-US" sz="1600">
                <a:solidFill>
                  <a:schemeClr val="tx2"/>
                </a:solidFill>
              </a:rPr>
              <a:t>-</a:t>
            </a:r>
            <a:r>
              <a:rPr lang="ru-RU" altLang="en-US" sz="1600">
                <a:solidFill>
                  <a:schemeClr val="tx2"/>
                </a:solidFill>
              </a:rPr>
              <a:t>атв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рининг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н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рмалари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ва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идалари</a:t>
            </a:r>
            <a:r>
              <a:rPr lang="tr-TR" altLang="en-US" sz="1600">
                <a:solidFill>
                  <a:schemeClr val="tx2"/>
                </a:solidFill>
              </a:rPr>
              <a:t>.</a:t>
            </a:r>
            <a:endParaRPr lang="en-US" altLang="en-US" sz="1600">
              <a:solidFill>
                <a:schemeClr val="tx2"/>
              </a:solidFill>
            </a:endParaRPr>
          </a:p>
          <a:p>
            <a:pPr marL="0" lvl="2" eaLnBrk="1" hangingPunct="1">
              <a:spcBef>
                <a:spcPts val="975"/>
              </a:spcBef>
              <a:spcAft>
                <a:spcPts val="2400"/>
              </a:spcAft>
              <a:buClr>
                <a:srgbClr val="00338D"/>
              </a:buClr>
              <a:buSzPct val="100000"/>
            </a:pPr>
            <a:r>
              <a:rPr lang="ru-RU" altLang="en-US" sz="1600">
                <a:solidFill>
                  <a:schemeClr val="tx2"/>
                </a:solidFill>
              </a:rPr>
              <a:t>Қ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нун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билан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</a:t>
            </a:r>
            <a:r>
              <a:rPr lang="tr-TR" altLang="en-US" sz="1600">
                <a:solidFill>
                  <a:schemeClr val="tx2"/>
                </a:solidFill>
              </a:rPr>
              <a:t>e</a:t>
            </a:r>
            <a:r>
              <a:rPr lang="ru-RU" altLang="en-US" sz="1600">
                <a:solidFill>
                  <a:schemeClr val="tx2"/>
                </a:solidFill>
              </a:rPr>
              <a:t>лгилаб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б</a:t>
            </a:r>
            <a:r>
              <a:rPr lang="en-US" altLang="en-US" sz="1600">
                <a:solidFill>
                  <a:schemeClr val="tx2"/>
                </a:solidFill>
              </a:rPr>
              <a:t>e</a:t>
            </a:r>
            <a:r>
              <a:rPr lang="ru-RU" altLang="en-US" sz="1600">
                <a:solidFill>
                  <a:schemeClr val="tx2"/>
                </a:solidFill>
              </a:rPr>
              <a:t>рилган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ва</a:t>
            </a:r>
            <a:r>
              <a:rPr lang="en-US" altLang="en-US" sz="1600">
                <a:solidFill>
                  <a:schemeClr val="tx2"/>
                </a:solidFill>
              </a:rPr>
              <a:t> o</a:t>
            </a:r>
            <a:r>
              <a:rPr lang="ru-RU" altLang="en-US" sz="1600">
                <a:solidFill>
                  <a:schemeClr val="tx2"/>
                </a:solidFill>
              </a:rPr>
              <a:t>ммага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uz-Cyrl-UZ" altLang="en-US" sz="1600">
                <a:solidFill>
                  <a:schemeClr val="tx2"/>
                </a:solidFill>
              </a:rPr>
              <a:t>э</a:t>
            </a:r>
            <a:r>
              <a:rPr lang="ru-RU" altLang="en-US" sz="1600">
                <a:solidFill>
                  <a:schemeClr val="tx2"/>
                </a:solidFill>
              </a:rPr>
              <a:t>ъл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н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қилинган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идалар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тизими</a:t>
            </a:r>
            <a:r>
              <a:rPr lang="tr-TR" altLang="en-US" sz="1600">
                <a:solidFill>
                  <a:schemeClr val="tx2"/>
                </a:solidFill>
              </a:rPr>
              <a:t>.</a:t>
            </a:r>
            <a:endParaRPr lang="en-US" altLang="en-US" sz="1600">
              <a:solidFill>
                <a:schemeClr val="tx2"/>
              </a:solidFill>
            </a:endParaRPr>
          </a:p>
          <a:p>
            <a:pPr marL="0" lvl="2" eaLnBrk="1" hangingPunct="1">
              <a:spcBef>
                <a:spcPts val="975"/>
              </a:spcBef>
              <a:spcAft>
                <a:spcPts val="2400"/>
              </a:spcAft>
              <a:buClr>
                <a:srgbClr val="00338D"/>
              </a:buClr>
              <a:buSzPct val="100000"/>
            </a:pPr>
            <a:r>
              <a:rPr lang="ru-RU" altLang="en-US" sz="1600">
                <a:solidFill>
                  <a:schemeClr val="tx2"/>
                </a:solidFill>
              </a:rPr>
              <a:t>Давлатнинг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ҳуқуқни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муҳ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фаза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қилиш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тизими</a:t>
            </a:r>
            <a:r>
              <a:rPr lang="tr-TR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қуйидагилар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м</a:t>
            </a:r>
            <a:r>
              <a:rPr lang="en-US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нидан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таъминланади</a:t>
            </a:r>
            <a:r>
              <a:rPr lang="tr-TR" altLang="en-US" sz="1600">
                <a:solidFill>
                  <a:schemeClr val="tx2"/>
                </a:solidFill>
              </a:rPr>
              <a:t>: </a:t>
            </a:r>
            <a:r>
              <a:rPr lang="ru-RU" altLang="en-US" sz="1600">
                <a:solidFill>
                  <a:schemeClr val="tx2"/>
                </a:solidFill>
              </a:rPr>
              <a:t>милиция</a:t>
            </a:r>
            <a:r>
              <a:rPr lang="tr-TR" altLang="en-US" sz="1600">
                <a:solidFill>
                  <a:schemeClr val="tx2"/>
                </a:solidFill>
              </a:rPr>
              <a:t>, </a:t>
            </a:r>
            <a:r>
              <a:rPr lang="ru-RU" altLang="en-US" sz="1600">
                <a:solidFill>
                  <a:schemeClr val="tx2"/>
                </a:solidFill>
              </a:rPr>
              <a:t>пр</a:t>
            </a:r>
            <a:r>
              <a:rPr lang="tr-TR" altLang="en-US" sz="1600">
                <a:solidFill>
                  <a:schemeClr val="tx2"/>
                </a:solidFill>
              </a:rPr>
              <a:t>o</a:t>
            </a:r>
            <a:r>
              <a:rPr lang="ru-RU" altLang="en-US" sz="1600">
                <a:solidFill>
                  <a:schemeClr val="tx2"/>
                </a:solidFill>
              </a:rPr>
              <a:t>куратура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ва</a:t>
            </a:r>
            <a:r>
              <a:rPr lang="en-US" altLang="en-US" sz="1600">
                <a:solidFill>
                  <a:schemeClr val="tx2"/>
                </a:solidFill>
              </a:rPr>
              <a:t> </a:t>
            </a:r>
            <a:r>
              <a:rPr lang="ru-RU" altLang="en-US" sz="1600">
                <a:solidFill>
                  <a:schemeClr val="tx2"/>
                </a:solidFill>
              </a:rPr>
              <a:t>суд</a:t>
            </a:r>
            <a:r>
              <a:rPr lang="en-US" altLang="en-US" sz="1600">
                <a:solidFill>
                  <a:schemeClr val="tx2"/>
                </a:solidFill>
              </a:rPr>
              <a:t> o</a:t>
            </a:r>
            <a:r>
              <a:rPr lang="ru-RU" altLang="en-US" sz="1600">
                <a:solidFill>
                  <a:schemeClr val="tx2"/>
                </a:solidFill>
              </a:rPr>
              <a:t>рганлари</a:t>
            </a:r>
            <a:endParaRPr lang="en-GB" altLang="en-US" sz="1600">
              <a:solidFill>
                <a:schemeClr val="tx2"/>
              </a:solidFill>
            </a:endParaRPr>
          </a:p>
        </p:txBody>
      </p:sp>
      <p:pic>
        <p:nvPicPr>
          <p:cNvPr id="41990" name="Graphic 7" descr="Document">
            <a:extLst>
              <a:ext uri="{FF2B5EF4-FFF2-40B4-BE49-F238E27FC236}">
                <a16:creationId xmlns:a16="http://schemas.microsoft.com/office/drawing/2014/main" id="{B3378F31-4B2B-4458-894B-A1E539FB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009775"/>
            <a:ext cx="6397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474292D-691A-43FF-85FF-B039EE10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0" y="438150"/>
            <a:ext cx="7964488" cy="434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дамларга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нунлар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рак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нун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устув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рлиги</a:t>
            </a:r>
            <a:r>
              <a:rPr lang="tr-T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нима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?</a:t>
            </a:r>
            <a:endParaRPr lang="en-GB" dirty="0">
              <a:latin typeface="+mn-lt"/>
            </a:endParaRPr>
          </a:p>
        </p:txBody>
      </p:sp>
      <p:grpSp>
        <p:nvGrpSpPr>
          <p:cNvPr id="41992" name="Group 15">
            <a:extLst>
              <a:ext uri="{FF2B5EF4-FFF2-40B4-BE49-F238E27FC236}">
                <a16:creationId xmlns:a16="http://schemas.microsoft.com/office/drawing/2014/main" id="{03BEF774-14C6-42E3-AC03-6437C7EB671F}"/>
              </a:ext>
            </a:extLst>
          </p:cNvPr>
          <p:cNvGrpSpPr>
            <a:grpSpLocks/>
          </p:cNvGrpSpPr>
          <p:nvPr/>
        </p:nvGrpSpPr>
        <p:grpSpPr bwMode="auto">
          <a:xfrm>
            <a:off x="234950" y="4724400"/>
            <a:ext cx="3117850" cy="2133600"/>
            <a:chOff x="2895601" y="-4543017"/>
            <a:chExt cx="1639888" cy="1122362"/>
          </a:xfrm>
        </p:grpSpPr>
        <p:sp>
          <p:nvSpPr>
            <p:cNvPr id="42005" name="Freeform 430">
              <a:extLst>
                <a:ext uri="{FF2B5EF4-FFF2-40B4-BE49-F238E27FC236}">
                  <a16:creationId xmlns:a16="http://schemas.microsoft.com/office/drawing/2014/main" id="{C770FB8F-2584-4539-A110-0A78F0D0B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176" y="-4050892"/>
              <a:ext cx="341313" cy="423863"/>
            </a:xfrm>
            <a:custGeom>
              <a:avLst/>
              <a:gdLst>
                <a:gd name="T0" fmla="*/ 2147483647 w 215"/>
                <a:gd name="T1" fmla="*/ 2147483647 h 267"/>
                <a:gd name="T2" fmla="*/ 0 w 215"/>
                <a:gd name="T3" fmla="*/ 0 h 267"/>
                <a:gd name="T4" fmla="*/ 2147483647 w 215"/>
                <a:gd name="T5" fmla="*/ 0 h 267"/>
                <a:gd name="T6" fmla="*/ 2147483647 w 215"/>
                <a:gd name="T7" fmla="*/ 2147483647 h 267"/>
                <a:gd name="T8" fmla="*/ 2147483647 w 215"/>
                <a:gd name="T9" fmla="*/ 2147483647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267"/>
                <a:gd name="T17" fmla="*/ 215 w 215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267">
                  <a:moveTo>
                    <a:pt x="40" y="267"/>
                  </a:moveTo>
                  <a:lnTo>
                    <a:pt x="0" y="0"/>
                  </a:lnTo>
                  <a:lnTo>
                    <a:pt x="215" y="0"/>
                  </a:lnTo>
                  <a:lnTo>
                    <a:pt x="161" y="267"/>
                  </a:lnTo>
                  <a:lnTo>
                    <a:pt x="40" y="267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431">
              <a:extLst>
                <a:ext uri="{FF2B5EF4-FFF2-40B4-BE49-F238E27FC236}">
                  <a16:creationId xmlns:a16="http://schemas.microsoft.com/office/drawing/2014/main" id="{FC37423A-F2BF-4E2B-9058-12E0E9FD5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6" y="-3901667"/>
              <a:ext cx="188913" cy="296863"/>
            </a:xfrm>
            <a:custGeom>
              <a:avLst/>
              <a:gdLst>
                <a:gd name="T0" fmla="*/ 2147483647 w 59"/>
                <a:gd name="T1" fmla="*/ 2147483647 h 93"/>
                <a:gd name="T2" fmla="*/ 2147483647 w 59"/>
                <a:gd name="T3" fmla="*/ 2147483647 h 93"/>
                <a:gd name="T4" fmla="*/ 2147483647 w 59"/>
                <a:gd name="T5" fmla="*/ 2147483647 h 93"/>
                <a:gd name="T6" fmla="*/ 2147483647 w 59"/>
                <a:gd name="T7" fmla="*/ 2147483647 h 93"/>
                <a:gd name="T8" fmla="*/ 2147483647 w 59"/>
                <a:gd name="T9" fmla="*/ 2147483647 h 93"/>
                <a:gd name="T10" fmla="*/ 2147483647 w 59"/>
                <a:gd name="T11" fmla="*/ 2147483647 h 93"/>
                <a:gd name="T12" fmla="*/ 2147483647 w 59"/>
                <a:gd name="T13" fmla="*/ 2147483647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93"/>
                <a:gd name="T23" fmla="*/ 59 w 59"/>
                <a:gd name="T24" fmla="*/ 93 h 9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93">
                  <a:moveTo>
                    <a:pt x="59" y="5"/>
                  </a:moveTo>
                  <a:cubicBezTo>
                    <a:pt x="59" y="5"/>
                    <a:pt x="45" y="0"/>
                    <a:pt x="20" y="12"/>
                  </a:cubicBezTo>
                  <a:cubicBezTo>
                    <a:pt x="20" y="12"/>
                    <a:pt x="6" y="6"/>
                    <a:pt x="3" y="12"/>
                  </a:cubicBezTo>
                  <a:cubicBezTo>
                    <a:pt x="0" y="18"/>
                    <a:pt x="13" y="21"/>
                    <a:pt x="13" y="21"/>
                  </a:cubicBezTo>
                  <a:cubicBezTo>
                    <a:pt x="13" y="21"/>
                    <a:pt x="3" y="52"/>
                    <a:pt x="22" y="91"/>
                  </a:cubicBezTo>
                  <a:cubicBezTo>
                    <a:pt x="42" y="93"/>
                    <a:pt x="42" y="93"/>
                    <a:pt x="42" y="93"/>
                  </a:cubicBezTo>
                  <a:lnTo>
                    <a:pt x="5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432">
              <a:extLst>
                <a:ext uri="{FF2B5EF4-FFF2-40B4-BE49-F238E27FC236}">
                  <a16:creationId xmlns:a16="http://schemas.microsoft.com/office/drawing/2014/main" id="{2D8A367D-3D40-4824-8CFC-C64A6AB2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776" y="-4543017"/>
              <a:ext cx="512763" cy="504825"/>
            </a:xfrm>
            <a:custGeom>
              <a:avLst/>
              <a:gdLst>
                <a:gd name="T0" fmla="*/ 2147483647 w 161"/>
                <a:gd name="T1" fmla="*/ 2147483647 h 159"/>
                <a:gd name="T2" fmla="*/ 2147483647 w 161"/>
                <a:gd name="T3" fmla="*/ 2147483647 h 159"/>
                <a:gd name="T4" fmla="*/ 2147483647 w 161"/>
                <a:gd name="T5" fmla="*/ 2147483647 h 159"/>
                <a:gd name="T6" fmla="*/ 2147483647 w 161"/>
                <a:gd name="T7" fmla="*/ 2147483647 h 159"/>
                <a:gd name="T8" fmla="*/ 2147483647 w 161"/>
                <a:gd name="T9" fmla="*/ 0 h 159"/>
                <a:gd name="T10" fmla="*/ 2147483647 w 161"/>
                <a:gd name="T11" fmla="*/ 2147483647 h 159"/>
                <a:gd name="T12" fmla="*/ 2147483647 w 161"/>
                <a:gd name="T13" fmla="*/ 2147483647 h 159"/>
                <a:gd name="T14" fmla="*/ 2147483647 w 161"/>
                <a:gd name="T15" fmla="*/ 2147483647 h 159"/>
                <a:gd name="T16" fmla="*/ 2147483647 w 161"/>
                <a:gd name="T17" fmla="*/ 2147483647 h 159"/>
                <a:gd name="T18" fmla="*/ 2147483647 w 161"/>
                <a:gd name="T19" fmla="*/ 2147483647 h 159"/>
                <a:gd name="T20" fmla="*/ 2147483647 w 161"/>
                <a:gd name="T21" fmla="*/ 2147483647 h 159"/>
                <a:gd name="T22" fmla="*/ 2147483647 w 161"/>
                <a:gd name="T23" fmla="*/ 2147483647 h 159"/>
                <a:gd name="T24" fmla="*/ 2147483647 w 161"/>
                <a:gd name="T25" fmla="*/ 2147483647 h 159"/>
                <a:gd name="T26" fmla="*/ 0 w 161"/>
                <a:gd name="T27" fmla="*/ 2147483647 h 159"/>
                <a:gd name="T28" fmla="*/ 2147483647 w 161"/>
                <a:gd name="T29" fmla="*/ 2147483647 h 1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1"/>
                <a:gd name="T46" fmla="*/ 0 h 159"/>
                <a:gd name="T47" fmla="*/ 161 w 161"/>
                <a:gd name="T48" fmla="*/ 159 h 1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1" h="159">
                  <a:moveTo>
                    <a:pt x="23" y="79"/>
                  </a:moveTo>
                  <a:cubicBezTo>
                    <a:pt x="23" y="79"/>
                    <a:pt x="23" y="79"/>
                    <a:pt x="23" y="79"/>
                  </a:cubicBezTo>
                  <a:cubicBezTo>
                    <a:pt x="52" y="59"/>
                    <a:pt x="61" y="32"/>
                    <a:pt x="61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5" y="14"/>
                    <a:pt x="82" y="0"/>
                    <a:pt x="102" y="0"/>
                  </a:cubicBezTo>
                  <a:cubicBezTo>
                    <a:pt x="125" y="0"/>
                    <a:pt x="144" y="19"/>
                    <a:pt x="144" y="42"/>
                  </a:cubicBezTo>
                  <a:cubicBezTo>
                    <a:pt x="144" y="48"/>
                    <a:pt x="143" y="54"/>
                    <a:pt x="140" y="60"/>
                  </a:cubicBezTo>
                  <a:cubicBezTo>
                    <a:pt x="152" y="66"/>
                    <a:pt x="161" y="78"/>
                    <a:pt x="161" y="93"/>
                  </a:cubicBezTo>
                  <a:cubicBezTo>
                    <a:pt x="161" y="114"/>
                    <a:pt x="144" y="130"/>
                    <a:pt x="123" y="130"/>
                  </a:cubicBezTo>
                  <a:cubicBezTo>
                    <a:pt x="107" y="130"/>
                    <a:pt x="94" y="121"/>
                    <a:pt x="89" y="10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78" y="145"/>
                    <a:pt x="62" y="159"/>
                    <a:pt x="42" y="159"/>
                  </a:cubicBezTo>
                  <a:cubicBezTo>
                    <a:pt x="19" y="159"/>
                    <a:pt x="0" y="140"/>
                    <a:pt x="0" y="117"/>
                  </a:cubicBezTo>
                  <a:cubicBezTo>
                    <a:pt x="0" y="100"/>
                    <a:pt x="9" y="86"/>
                    <a:pt x="23" y="79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Freeform 433">
              <a:extLst>
                <a:ext uri="{FF2B5EF4-FFF2-40B4-BE49-F238E27FC236}">
                  <a16:creationId xmlns:a16="http://schemas.microsoft.com/office/drawing/2014/main" id="{F2033783-0DC1-435B-B8D2-A37B08DA7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9" y="-3838167"/>
              <a:ext cx="238125" cy="169863"/>
            </a:xfrm>
            <a:custGeom>
              <a:avLst/>
              <a:gdLst>
                <a:gd name="T0" fmla="*/ 2147483647 w 150"/>
                <a:gd name="T1" fmla="*/ 0 h 107"/>
                <a:gd name="T2" fmla="*/ 2147483647 w 150"/>
                <a:gd name="T3" fmla="*/ 2147483647 h 107"/>
                <a:gd name="T4" fmla="*/ 2147483647 w 150"/>
                <a:gd name="T5" fmla="*/ 2147483647 h 107"/>
                <a:gd name="T6" fmla="*/ 0 w 150"/>
                <a:gd name="T7" fmla="*/ 2147483647 h 107"/>
                <a:gd name="T8" fmla="*/ 2147483647 w 150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07"/>
                <a:gd name="T17" fmla="*/ 150 w 150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07">
                  <a:moveTo>
                    <a:pt x="8" y="0"/>
                  </a:moveTo>
                  <a:lnTo>
                    <a:pt x="150" y="70"/>
                  </a:lnTo>
                  <a:lnTo>
                    <a:pt x="138" y="107"/>
                  </a:lnTo>
                  <a:lnTo>
                    <a:pt x="0" y="7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Freeform 434">
              <a:extLst>
                <a:ext uri="{FF2B5EF4-FFF2-40B4-BE49-F238E27FC236}">
                  <a16:creationId xmlns:a16="http://schemas.microsoft.com/office/drawing/2014/main" id="{AC0B0542-D3B3-422B-9E0D-236792705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9" y="-3838167"/>
              <a:ext cx="238125" cy="169863"/>
            </a:xfrm>
            <a:custGeom>
              <a:avLst/>
              <a:gdLst>
                <a:gd name="T0" fmla="*/ 2147483647 w 150"/>
                <a:gd name="T1" fmla="*/ 0 h 107"/>
                <a:gd name="T2" fmla="*/ 2147483647 w 150"/>
                <a:gd name="T3" fmla="*/ 2147483647 h 107"/>
                <a:gd name="T4" fmla="*/ 2147483647 w 150"/>
                <a:gd name="T5" fmla="*/ 2147483647 h 107"/>
                <a:gd name="T6" fmla="*/ 0 w 150"/>
                <a:gd name="T7" fmla="*/ 2147483647 h 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107"/>
                <a:gd name="T14" fmla="*/ 150 w 150"/>
                <a:gd name="T15" fmla="*/ 107 h 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107">
                  <a:moveTo>
                    <a:pt x="8" y="0"/>
                  </a:moveTo>
                  <a:lnTo>
                    <a:pt x="150" y="70"/>
                  </a:lnTo>
                  <a:lnTo>
                    <a:pt x="138" y="107"/>
                  </a:lnTo>
                  <a:lnTo>
                    <a:pt x="0" y="72"/>
                  </a:lnTo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Freeform 435">
              <a:extLst>
                <a:ext uri="{FF2B5EF4-FFF2-40B4-BE49-F238E27FC236}">
                  <a16:creationId xmlns:a16="http://schemas.microsoft.com/office/drawing/2014/main" id="{7AD4B99D-2C89-4F3B-9F39-479B73BAF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6" y="-4260442"/>
              <a:ext cx="461963" cy="633413"/>
            </a:xfrm>
            <a:custGeom>
              <a:avLst/>
              <a:gdLst>
                <a:gd name="T0" fmla="*/ 2147483647 w 145"/>
                <a:gd name="T1" fmla="*/ 0 h 199"/>
                <a:gd name="T2" fmla="*/ 0 w 145"/>
                <a:gd name="T3" fmla="*/ 2147483647 h 199"/>
                <a:gd name="T4" fmla="*/ 2147483647 w 145"/>
                <a:gd name="T5" fmla="*/ 2147483647 h 199"/>
                <a:gd name="T6" fmla="*/ 2147483647 w 145"/>
                <a:gd name="T7" fmla="*/ 2147483647 h 199"/>
                <a:gd name="T8" fmla="*/ 2147483647 w 145"/>
                <a:gd name="T9" fmla="*/ 0 h 1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199"/>
                <a:gd name="T17" fmla="*/ 145 w 145"/>
                <a:gd name="T18" fmla="*/ 199 h 1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199">
                  <a:moveTo>
                    <a:pt x="59" y="0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145" y="199"/>
                    <a:pt x="145" y="199"/>
                    <a:pt x="145" y="199"/>
                  </a:cubicBezTo>
                  <a:cubicBezTo>
                    <a:pt x="145" y="199"/>
                    <a:pt x="121" y="48"/>
                    <a:pt x="89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Freeform 436">
              <a:extLst>
                <a:ext uri="{FF2B5EF4-FFF2-40B4-BE49-F238E27FC236}">
                  <a16:creationId xmlns:a16="http://schemas.microsoft.com/office/drawing/2014/main" id="{15D48AFD-1057-45CA-9182-3D54F3D34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4454117"/>
              <a:ext cx="187325" cy="228600"/>
            </a:xfrm>
            <a:custGeom>
              <a:avLst/>
              <a:gdLst>
                <a:gd name="T0" fmla="*/ 2147483647 w 59"/>
                <a:gd name="T1" fmla="*/ 0 h 72"/>
                <a:gd name="T2" fmla="*/ 2147483647 w 59"/>
                <a:gd name="T3" fmla="*/ 2147483647 h 72"/>
                <a:gd name="T4" fmla="*/ 2147483647 w 59"/>
                <a:gd name="T5" fmla="*/ 2147483647 h 72"/>
                <a:gd name="T6" fmla="*/ 2147483647 w 59"/>
                <a:gd name="T7" fmla="*/ 2147483647 h 72"/>
                <a:gd name="T8" fmla="*/ 0 w 59"/>
                <a:gd name="T9" fmla="*/ 2147483647 h 72"/>
                <a:gd name="T10" fmla="*/ 2147483647 w 59"/>
                <a:gd name="T11" fmla="*/ 2147483647 h 72"/>
                <a:gd name="T12" fmla="*/ 2147483647 w 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72"/>
                <a:gd name="T23" fmla="*/ 59 w 59"/>
                <a:gd name="T24" fmla="*/ 72 h 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72">
                  <a:moveTo>
                    <a:pt x="44" y="0"/>
                  </a:moveTo>
                  <a:cubicBezTo>
                    <a:pt x="44" y="0"/>
                    <a:pt x="59" y="2"/>
                    <a:pt x="57" y="31"/>
                  </a:cubicBezTo>
                  <a:cubicBezTo>
                    <a:pt x="54" y="59"/>
                    <a:pt x="31" y="57"/>
                    <a:pt x="31" y="57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0" y="72"/>
                    <a:pt x="7" y="71"/>
                    <a:pt x="0" y="6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1" y="20"/>
                    <a:pt x="44" y="0"/>
                  </a:cubicBez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Oval 437">
              <a:extLst>
                <a:ext uri="{FF2B5EF4-FFF2-40B4-BE49-F238E27FC236}">
                  <a16:creationId xmlns:a16="http://schemas.microsoft.com/office/drawing/2014/main" id="{847AF51F-5B1F-4F90-96C4-8D6DC777A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714" y="-4384267"/>
              <a:ext cx="15875" cy="12700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2013" name="Oval 438">
              <a:extLst>
                <a:ext uri="{FF2B5EF4-FFF2-40B4-BE49-F238E27FC236}">
                  <a16:creationId xmlns:a16="http://schemas.microsoft.com/office/drawing/2014/main" id="{E884B8C9-0B9D-429C-9C3C-0DF9B896C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4089" y="-4387442"/>
              <a:ext cx="15875" cy="15875"/>
            </a:xfrm>
            <a:prstGeom prst="ellipse">
              <a:avLst/>
            </a:pr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2014" name="Freeform 439">
              <a:extLst>
                <a:ext uri="{FF2B5EF4-FFF2-40B4-BE49-F238E27FC236}">
                  <a16:creationId xmlns:a16="http://schemas.microsoft.com/office/drawing/2014/main" id="{3AD4EE91-06E2-4AFB-A8E0-A6404A702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314" y="-4377917"/>
              <a:ext cx="28575" cy="38100"/>
            </a:xfrm>
            <a:custGeom>
              <a:avLst/>
              <a:gdLst>
                <a:gd name="T0" fmla="*/ 2147483647 w 9"/>
                <a:gd name="T1" fmla="*/ 2147483647 h 12"/>
                <a:gd name="T2" fmla="*/ 2147483647 w 9"/>
                <a:gd name="T3" fmla="*/ 2147483647 h 12"/>
                <a:gd name="T4" fmla="*/ 2147483647 w 9"/>
                <a:gd name="T5" fmla="*/ 2147483647 h 12"/>
                <a:gd name="T6" fmla="*/ 2147483647 w 9"/>
                <a:gd name="T7" fmla="*/ 0 h 12"/>
                <a:gd name="T8" fmla="*/ 2147483647 w 9"/>
                <a:gd name="T9" fmla="*/ 2147483647 h 12"/>
                <a:gd name="T10" fmla="*/ 2147483647 w 9"/>
                <a:gd name="T11" fmla="*/ 2147483647 h 12"/>
                <a:gd name="T12" fmla="*/ 2147483647 w 9"/>
                <a:gd name="T13" fmla="*/ 2147483647 h 12"/>
                <a:gd name="T14" fmla="*/ 0 w 9"/>
                <a:gd name="T15" fmla="*/ 2147483647 h 12"/>
                <a:gd name="T16" fmla="*/ 0 w 9"/>
                <a:gd name="T17" fmla="*/ 2147483647 h 12"/>
                <a:gd name="T18" fmla="*/ 2147483647 w 9"/>
                <a:gd name="T19" fmla="*/ 2147483647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2"/>
                <a:gd name="T32" fmla="*/ 9 w 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2">
                  <a:moveTo>
                    <a:pt x="5" y="12"/>
                  </a:moveTo>
                  <a:cubicBezTo>
                    <a:pt x="6" y="12"/>
                    <a:pt x="7" y="12"/>
                    <a:pt x="8" y="11"/>
                  </a:cubicBezTo>
                  <a:cubicBezTo>
                    <a:pt x="9" y="9"/>
                    <a:pt x="6" y="2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4"/>
                    <a:pt x="7" y="10"/>
                    <a:pt x="7" y="11"/>
                  </a:cubicBezTo>
                  <a:cubicBezTo>
                    <a:pt x="6" y="12"/>
                    <a:pt x="3" y="11"/>
                    <a:pt x="1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3" y="12"/>
                    <a:pt x="5" y="12"/>
                  </a:cubicBezTo>
                  <a:close/>
                </a:path>
              </a:pathLst>
            </a:custGeom>
            <a:solidFill>
              <a:srgbClr val="AD59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Freeform 440">
              <a:extLst>
                <a:ext uri="{FF2B5EF4-FFF2-40B4-BE49-F238E27FC236}">
                  <a16:creationId xmlns:a16="http://schemas.microsoft.com/office/drawing/2014/main" id="{E7A7A6C2-48DC-4F96-B6A1-B0175CDEC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4" y="-4330292"/>
              <a:ext cx="34925" cy="22225"/>
            </a:xfrm>
            <a:custGeom>
              <a:avLst/>
              <a:gdLst>
                <a:gd name="T0" fmla="*/ 2147483647 w 11"/>
                <a:gd name="T1" fmla="*/ 2147483647 h 7"/>
                <a:gd name="T2" fmla="*/ 2147483647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0 w 11"/>
                <a:gd name="T13" fmla="*/ 0 h 7"/>
                <a:gd name="T14" fmla="*/ 0 w 11"/>
                <a:gd name="T15" fmla="*/ 2147483647 h 7"/>
                <a:gd name="T16" fmla="*/ 2147483647 w 11"/>
                <a:gd name="T17" fmla="*/ 2147483647 h 7"/>
                <a:gd name="T18" fmla="*/ 2147483647 w 11"/>
                <a:gd name="T19" fmla="*/ 214748364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7"/>
                <a:gd name="T32" fmla="*/ 11 w 11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7">
                  <a:moveTo>
                    <a:pt x="8" y="7"/>
                  </a:moveTo>
                  <a:cubicBezTo>
                    <a:pt x="9" y="7"/>
                    <a:pt x="10" y="7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6" y="6"/>
                    <a:pt x="5" y="5"/>
                  </a:cubicBezTo>
                  <a:cubicBezTo>
                    <a:pt x="3" y="4"/>
                    <a:pt x="2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2" y="5"/>
                    <a:pt x="4" y="6"/>
                  </a:cubicBezTo>
                  <a:cubicBezTo>
                    <a:pt x="5" y="7"/>
                    <a:pt x="6" y="7"/>
                    <a:pt x="8" y="7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Freeform 441">
              <a:extLst>
                <a:ext uri="{FF2B5EF4-FFF2-40B4-BE49-F238E27FC236}">
                  <a16:creationId xmlns:a16="http://schemas.microsoft.com/office/drawing/2014/main" id="{252F1F52-766E-45ED-AD75-B629D0D92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664" y="-3761967"/>
              <a:ext cx="139700" cy="119063"/>
            </a:xfrm>
            <a:custGeom>
              <a:avLst/>
              <a:gdLst>
                <a:gd name="T0" fmla="*/ 0 w 44"/>
                <a:gd name="T1" fmla="*/ 2147483647 h 37"/>
                <a:gd name="T2" fmla="*/ 2147483647 w 44"/>
                <a:gd name="T3" fmla="*/ 2147483647 h 37"/>
                <a:gd name="T4" fmla="*/ 2147483647 w 44"/>
                <a:gd name="T5" fmla="*/ 2147483647 h 37"/>
                <a:gd name="T6" fmla="*/ 2147483647 w 44"/>
                <a:gd name="T7" fmla="*/ 2147483647 h 37"/>
                <a:gd name="T8" fmla="*/ 2147483647 w 44"/>
                <a:gd name="T9" fmla="*/ 2147483647 h 37"/>
                <a:gd name="T10" fmla="*/ 2147483647 w 44"/>
                <a:gd name="T11" fmla="*/ 2147483647 h 37"/>
                <a:gd name="T12" fmla="*/ 2147483647 w 44"/>
                <a:gd name="T13" fmla="*/ 2147483647 h 37"/>
                <a:gd name="T14" fmla="*/ 2147483647 w 44"/>
                <a:gd name="T15" fmla="*/ 2147483647 h 37"/>
                <a:gd name="T16" fmla="*/ 2147483647 w 44"/>
                <a:gd name="T17" fmla="*/ 2147483647 h 37"/>
                <a:gd name="T18" fmla="*/ 2147483647 w 44"/>
                <a:gd name="T19" fmla="*/ 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37"/>
                <a:gd name="T32" fmla="*/ 44 w 44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37">
                  <a:moveTo>
                    <a:pt x="0" y="34"/>
                  </a:moveTo>
                  <a:cubicBezTo>
                    <a:pt x="8" y="33"/>
                    <a:pt x="15" y="33"/>
                    <a:pt x="22" y="33"/>
                  </a:cubicBezTo>
                  <a:cubicBezTo>
                    <a:pt x="26" y="34"/>
                    <a:pt x="29" y="34"/>
                    <a:pt x="33" y="34"/>
                  </a:cubicBezTo>
                  <a:cubicBezTo>
                    <a:pt x="35" y="35"/>
                    <a:pt x="43" y="37"/>
                    <a:pt x="44" y="36"/>
                  </a:cubicBezTo>
                  <a:cubicBezTo>
                    <a:pt x="44" y="35"/>
                    <a:pt x="44" y="33"/>
                    <a:pt x="44" y="33"/>
                  </a:cubicBezTo>
                  <a:cubicBezTo>
                    <a:pt x="44" y="32"/>
                    <a:pt x="44" y="31"/>
                    <a:pt x="44" y="30"/>
                  </a:cubicBezTo>
                  <a:cubicBezTo>
                    <a:pt x="44" y="28"/>
                    <a:pt x="44" y="26"/>
                    <a:pt x="43" y="24"/>
                  </a:cubicBezTo>
                  <a:cubicBezTo>
                    <a:pt x="41" y="20"/>
                    <a:pt x="38" y="17"/>
                    <a:pt x="35" y="14"/>
                  </a:cubicBezTo>
                  <a:cubicBezTo>
                    <a:pt x="31" y="10"/>
                    <a:pt x="27" y="7"/>
                    <a:pt x="23" y="5"/>
                  </a:cubicBezTo>
                  <a:cubicBezTo>
                    <a:pt x="18" y="2"/>
                    <a:pt x="13" y="0"/>
                    <a:pt x="7" y="0"/>
                  </a:cubicBezTo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7" name="Freeform 442">
              <a:extLst>
                <a:ext uri="{FF2B5EF4-FFF2-40B4-BE49-F238E27FC236}">
                  <a16:creationId xmlns:a16="http://schemas.microsoft.com/office/drawing/2014/main" id="{3FA3B872-1300-4282-8830-364370A6D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3831817"/>
              <a:ext cx="307975" cy="195263"/>
            </a:xfrm>
            <a:custGeom>
              <a:avLst/>
              <a:gdLst>
                <a:gd name="T0" fmla="*/ 2147483647 w 194"/>
                <a:gd name="T1" fmla="*/ 0 h 123"/>
                <a:gd name="T2" fmla="*/ 2147483647 w 194"/>
                <a:gd name="T3" fmla="*/ 2147483647 h 123"/>
                <a:gd name="T4" fmla="*/ 2147483647 w 194"/>
                <a:gd name="T5" fmla="*/ 2147483647 h 123"/>
                <a:gd name="T6" fmla="*/ 0 w 194"/>
                <a:gd name="T7" fmla="*/ 2147483647 h 123"/>
                <a:gd name="T8" fmla="*/ 2147483647 w 194"/>
                <a:gd name="T9" fmla="*/ 0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123"/>
                <a:gd name="T17" fmla="*/ 194 w 194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123">
                  <a:moveTo>
                    <a:pt x="38" y="0"/>
                  </a:moveTo>
                  <a:lnTo>
                    <a:pt x="194" y="34"/>
                  </a:lnTo>
                  <a:lnTo>
                    <a:pt x="166" y="123"/>
                  </a:lnTo>
                  <a:lnTo>
                    <a:pt x="0" y="8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8" name="Freeform 443">
              <a:extLst>
                <a:ext uri="{FF2B5EF4-FFF2-40B4-BE49-F238E27FC236}">
                  <a16:creationId xmlns:a16="http://schemas.microsoft.com/office/drawing/2014/main" id="{2954CF98-5C6A-4957-898E-7F46B0DF2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489" y="-3831817"/>
              <a:ext cx="307975" cy="195263"/>
            </a:xfrm>
            <a:custGeom>
              <a:avLst/>
              <a:gdLst>
                <a:gd name="T0" fmla="*/ 2147483647 w 194"/>
                <a:gd name="T1" fmla="*/ 0 h 123"/>
                <a:gd name="T2" fmla="*/ 2147483647 w 194"/>
                <a:gd name="T3" fmla="*/ 2147483647 h 123"/>
                <a:gd name="T4" fmla="*/ 2147483647 w 194"/>
                <a:gd name="T5" fmla="*/ 2147483647 h 123"/>
                <a:gd name="T6" fmla="*/ 0 w 194"/>
                <a:gd name="T7" fmla="*/ 2147483647 h 1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4"/>
                <a:gd name="T13" fmla="*/ 0 h 123"/>
                <a:gd name="T14" fmla="*/ 194 w 194"/>
                <a:gd name="T15" fmla="*/ 123 h 1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4" h="123">
                  <a:moveTo>
                    <a:pt x="38" y="0"/>
                  </a:moveTo>
                  <a:lnTo>
                    <a:pt x="194" y="34"/>
                  </a:lnTo>
                  <a:lnTo>
                    <a:pt x="166" y="123"/>
                  </a:lnTo>
                  <a:lnTo>
                    <a:pt x="0" y="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Freeform 444">
              <a:extLst>
                <a:ext uri="{FF2B5EF4-FFF2-40B4-BE49-F238E27FC236}">
                  <a16:creationId xmlns:a16="http://schemas.microsoft.com/office/drawing/2014/main" id="{A18A16D2-ABFE-4F7D-9FAF-9EF0AAE80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239" y="-4041367"/>
              <a:ext cx="193675" cy="250825"/>
            </a:xfrm>
            <a:custGeom>
              <a:avLst/>
              <a:gdLst>
                <a:gd name="T0" fmla="*/ 2147483647 w 122"/>
                <a:gd name="T1" fmla="*/ 2147483647 h 158"/>
                <a:gd name="T2" fmla="*/ 2147483647 w 122"/>
                <a:gd name="T3" fmla="*/ 2147483647 h 158"/>
                <a:gd name="T4" fmla="*/ 2147483647 w 122"/>
                <a:gd name="T5" fmla="*/ 2147483647 h 158"/>
                <a:gd name="T6" fmla="*/ 2147483647 w 122"/>
                <a:gd name="T7" fmla="*/ 0 h 158"/>
                <a:gd name="T8" fmla="*/ 2147483647 w 122"/>
                <a:gd name="T9" fmla="*/ 2147483647 h 158"/>
                <a:gd name="T10" fmla="*/ 0 w 122"/>
                <a:gd name="T11" fmla="*/ 2147483647 h 158"/>
                <a:gd name="T12" fmla="*/ 0 w 122"/>
                <a:gd name="T13" fmla="*/ 2147483647 h 158"/>
                <a:gd name="T14" fmla="*/ 2147483647 w 122"/>
                <a:gd name="T15" fmla="*/ 2147483647 h 158"/>
                <a:gd name="T16" fmla="*/ 2147483647 w 122"/>
                <a:gd name="T17" fmla="*/ 2147483647 h 158"/>
                <a:gd name="T18" fmla="*/ 2147483647 w 122"/>
                <a:gd name="T19" fmla="*/ 2147483647 h 158"/>
                <a:gd name="T20" fmla="*/ 2147483647 w 122"/>
                <a:gd name="T21" fmla="*/ 2147483647 h 158"/>
                <a:gd name="T22" fmla="*/ 2147483647 w 122"/>
                <a:gd name="T23" fmla="*/ 2147483647 h 1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2"/>
                <a:gd name="T37" fmla="*/ 0 h 158"/>
                <a:gd name="T38" fmla="*/ 122 w 122"/>
                <a:gd name="T39" fmla="*/ 158 h 15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2" h="158">
                  <a:moveTo>
                    <a:pt x="120" y="156"/>
                  </a:moveTo>
                  <a:lnTo>
                    <a:pt x="2" y="13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2" y="134"/>
                  </a:lnTo>
                  <a:lnTo>
                    <a:pt x="120" y="158"/>
                  </a:lnTo>
                  <a:lnTo>
                    <a:pt x="122" y="158"/>
                  </a:lnTo>
                  <a:lnTo>
                    <a:pt x="120" y="156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Freeform 445">
              <a:extLst>
                <a:ext uri="{FF2B5EF4-FFF2-40B4-BE49-F238E27FC236}">
                  <a16:creationId xmlns:a16="http://schemas.microsoft.com/office/drawing/2014/main" id="{134D6662-5D04-443A-AC6F-471199F3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4" y="-3717517"/>
              <a:ext cx="342900" cy="77788"/>
            </a:xfrm>
            <a:custGeom>
              <a:avLst/>
              <a:gdLst>
                <a:gd name="T0" fmla="*/ 2147483647 w 216"/>
                <a:gd name="T1" fmla="*/ 2147483647 h 49"/>
                <a:gd name="T2" fmla="*/ 2147483647 w 216"/>
                <a:gd name="T3" fmla="*/ 0 h 49"/>
                <a:gd name="T4" fmla="*/ 0 w 216"/>
                <a:gd name="T5" fmla="*/ 0 h 49"/>
                <a:gd name="T6" fmla="*/ 2147483647 w 216"/>
                <a:gd name="T7" fmla="*/ 0 h 49"/>
                <a:gd name="T8" fmla="*/ 2147483647 w 216"/>
                <a:gd name="T9" fmla="*/ 2147483647 h 49"/>
                <a:gd name="T10" fmla="*/ 2147483647 w 216"/>
                <a:gd name="T11" fmla="*/ 2147483647 h 49"/>
                <a:gd name="T12" fmla="*/ 2147483647 w 216"/>
                <a:gd name="T13" fmla="*/ 2147483647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"/>
                <a:gd name="T22" fmla="*/ 0 h 49"/>
                <a:gd name="T23" fmla="*/ 216 w 216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" h="49">
                  <a:moveTo>
                    <a:pt x="214" y="4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14" y="49"/>
                  </a:lnTo>
                  <a:lnTo>
                    <a:pt x="216" y="47"/>
                  </a:lnTo>
                  <a:lnTo>
                    <a:pt x="214" y="47"/>
                  </a:lnTo>
                  <a:close/>
                </a:path>
              </a:pathLst>
            </a:custGeom>
            <a:solidFill>
              <a:srgbClr val="AF3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Freeform 446">
              <a:extLst>
                <a:ext uri="{FF2B5EF4-FFF2-40B4-BE49-F238E27FC236}">
                  <a16:creationId xmlns:a16="http://schemas.microsoft.com/office/drawing/2014/main" id="{9255CC3E-3BA7-4C40-8116-EA00001BB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4" y="-3717517"/>
              <a:ext cx="342900" cy="77788"/>
            </a:xfrm>
            <a:custGeom>
              <a:avLst/>
              <a:gdLst>
                <a:gd name="T0" fmla="*/ 2147483647 w 216"/>
                <a:gd name="T1" fmla="*/ 2147483647 h 49"/>
                <a:gd name="T2" fmla="*/ 2147483647 w 216"/>
                <a:gd name="T3" fmla="*/ 0 h 49"/>
                <a:gd name="T4" fmla="*/ 0 w 216"/>
                <a:gd name="T5" fmla="*/ 0 h 49"/>
                <a:gd name="T6" fmla="*/ 2147483647 w 216"/>
                <a:gd name="T7" fmla="*/ 0 h 49"/>
                <a:gd name="T8" fmla="*/ 2147483647 w 216"/>
                <a:gd name="T9" fmla="*/ 2147483647 h 49"/>
                <a:gd name="T10" fmla="*/ 2147483647 w 216"/>
                <a:gd name="T11" fmla="*/ 2147483647 h 49"/>
                <a:gd name="T12" fmla="*/ 2147483647 w 216"/>
                <a:gd name="T13" fmla="*/ 2147483647 h 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"/>
                <a:gd name="T22" fmla="*/ 0 h 49"/>
                <a:gd name="T23" fmla="*/ 216 w 216"/>
                <a:gd name="T24" fmla="*/ 49 h 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" h="49">
                  <a:moveTo>
                    <a:pt x="214" y="47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14" y="49"/>
                  </a:lnTo>
                  <a:lnTo>
                    <a:pt x="216" y="47"/>
                  </a:lnTo>
                  <a:lnTo>
                    <a:pt x="214" y="4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2" name="Rectangle 447">
              <a:extLst>
                <a:ext uri="{FF2B5EF4-FFF2-40B4-BE49-F238E27FC236}">
                  <a16:creationId xmlns:a16="http://schemas.microsoft.com/office/drawing/2014/main" id="{240B58DF-AD36-4AA5-86EF-BC98AD916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1" y="-3627030"/>
              <a:ext cx="1639888" cy="53975"/>
            </a:xfrm>
            <a:prstGeom prst="rect">
              <a:avLst/>
            </a:prstGeom>
            <a:solidFill>
              <a:srgbClr val="626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2023" name="Freeform 448">
              <a:extLst>
                <a:ext uri="{FF2B5EF4-FFF2-40B4-BE49-F238E27FC236}">
                  <a16:creationId xmlns:a16="http://schemas.microsoft.com/office/drawing/2014/main" id="{5F3E311C-9B86-42DE-818B-74EB37190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4" y="-3974692"/>
              <a:ext cx="479425" cy="347663"/>
            </a:xfrm>
            <a:custGeom>
              <a:avLst/>
              <a:gdLst>
                <a:gd name="T0" fmla="*/ 2147483647 w 302"/>
                <a:gd name="T1" fmla="*/ 0 h 219"/>
                <a:gd name="T2" fmla="*/ 2147483647 w 302"/>
                <a:gd name="T3" fmla="*/ 0 h 219"/>
                <a:gd name="T4" fmla="*/ 0 w 302"/>
                <a:gd name="T5" fmla="*/ 2147483647 h 219"/>
                <a:gd name="T6" fmla="*/ 2147483647 w 302"/>
                <a:gd name="T7" fmla="*/ 2147483647 h 219"/>
                <a:gd name="T8" fmla="*/ 2147483647 w 302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2"/>
                <a:gd name="T16" fmla="*/ 0 h 219"/>
                <a:gd name="T17" fmla="*/ 302 w 302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2" h="219">
                  <a:moveTo>
                    <a:pt x="302" y="0"/>
                  </a:moveTo>
                  <a:lnTo>
                    <a:pt x="54" y="0"/>
                  </a:lnTo>
                  <a:lnTo>
                    <a:pt x="0" y="219"/>
                  </a:lnTo>
                  <a:lnTo>
                    <a:pt x="250" y="219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4" name="Oval 449">
              <a:extLst>
                <a:ext uri="{FF2B5EF4-FFF2-40B4-BE49-F238E27FC236}">
                  <a16:creationId xmlns:a16="http://schemas.microsoft.com/office/drawing/2014/main" id="{910B71EB-DD91-4A54-81C0-27940E51A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414" y="-3828642"/>
              <a:ext cx="76200" cy="76200"/>
            </a:xfrm>
            <a:prstGeom prst="ellipse">
              <a:avLst/>
            </a:pr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2025" name="Rectangle 450">
              <a:extLst>
                <a:ext uri="{FF2B5EF4-FFF2-40B4-BE49-F238E27FC236}">
                  <a16:creationId xmlns:a16="http://schemas.microsoft.com/office/drawing/2014/main" id="{479B3BA1-FBDB-402A-8ECC-9FC17415F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6789" y="-3668305"/>
              <a:ext cx="263525" cy="41275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2026" name="Rectangle 451">
              <a:extLst>
                <a:ext uri="{FF2B5EF4-FFF2-40B4-BE49-F238E27FC236}">
                  <a16:creationId xmlns:a16="http://schemas.microsoft.com/office/drawing/2014/main" id="{41922BF8-F75A-44F7-9B78-7FE7900CF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326" y="-3573055"/>
              <a:ext cx="1458913" cy="152400"/>
            </a:xfrm>
            <a:prstGeom prst="rect">
              <a:avLst/>
            </a:pr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</p:grpSp>
      <p:sp>
        <p:nvSpPr>
          <p:cNvPr id="41993" name="object 12">
            <a:extLst>
              <a:ext uri="{FF2B5EF4-FFF2-40B4-BE49-F238E27FC236}">
                <a16:creationId xmlns:a16="http://schemas.microsoft.com/office/drawing/2014/main" id="{F6F2BC72-A169-4072-9472-2EBB38F6D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1282700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41994" name="Graphic 13" descr="Group">
            <a:extLst>
              <a:ext uri="{FF2B5EF4-FFF2-40B4-BE49-F238E27FC236}">
                <a16:creationId xmlns:a16="http://schemas.microsoft.com/office/drawing/2014/main" id="{779457AE-1E57-4E14-BCD2-D269AEDBA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62063"/>
            <a:ext cx="7270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object 12">
            <a:extLst>
              <a:ext uri="{FF2B5EF4-FFF2-40B4-BE49-F238E27FC236}">
                <a16:creationId xmlns:a16="http://schemas.microsoft.com/office/drawing/2014/main" id="{1B7274A3-83DE-45D2-9179-95D9F4BB8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88" y="2757488"/>
            <a:ext cx="688975" cy="685800"/>
          </a:xfrm>
          <a:prstGeom prst="flowChartConnector">
            <a:avLst/>
          </a:prstGeom>
          <a:solidFill>
            <a:srgbClr val="B1C7F7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41996" name="Graphic 11" descr="Scales of justice">
            <a:extLst>
              <a:ext uri="{FF2B5EF4-FFF2-40B4-BE49-F238E27FC236}">
                <a16:creationId xmlns:a16="http://schemas.microsoft.com/office/drawing/2014/main" id="{FFECEB27-6BD3-4FB8-9136-32B74C759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2757488"/>
            <a:ext cx="6397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7" name="Group 62">
            <a:extLst>
              <a:ext uri="{FF2B5EF4-FFF2-40B4-BE49-F238E27FC236}">
                <a16:creationId xmlns:a16="http://schemas.microsoft.com/office/drawing/2014/main" id="{2FFEC69B-B91C-42F9-91AD-ED603A52D417}"/>
              </a:ext>
            </a:extLst>
          </p:cNvPr>
          <p:cNvGrpSpPr>
            <a:grpSpLocks/>
          </p:cNvGrpSpPr>
          <p:nvPr/>
        </p:nvGrpSpPr>
        <p:grpSpPr bwMode="auto">
          <a:xfrm>
            <a:off x="3725863" y="3675063"/>
            <a:ext cx="8096250" cy="533400"/>
            <a:chOff x="443080" y="2679689"/>
            <a:chExt cx="11306008" cy="460375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D745575C-1D31-4E52-A7FD-BE7FF3CBC528}"/>
                </a:ext>
              </a:extLst>
            </p:cNvPr>
            <p:cNvSpPr/>
            <p:nvPr/>
          </p:nvSpPr>
          <p:spPr>
            <a:xfrm>
              <a:off x="635946" y="2759158"/>
              <a:ext cx="11113142" cy="38090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939B792-704E-4AB5-97F1-D2B94535DF09}"/>
                </a:ext>
              </a:extLst>
            </p:cNvPr>
            <p:cNvSpPr/>
            <p:nvPr/>
          </p:nvSpPr>
          <p:spPr>
            <a:xfrm>
              <a:off x="443080" y="2679689"/>
              <a:ext cx="11208466" cy="38090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3A07D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44371" bIns="44371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нунлар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en-US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ҳуқуқ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а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x</a:t>
              </a:r>
              <a:r>
                <a:rPr lang="ru-RU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л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o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қдан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нимаси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фарқ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b="1" dirty="0" err="1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қилади</a:t>
              </a:r>
              <a:r>
                <a:rPr lang="tr-TR" b="1" dirty="0">
                  <a:solidFill>
                    <a:srgbClr val="4A127B"/>
                  </a:solidFill>
                  <a:latin typeface="+mj-lt"/>
                  <a:ea typeface="Golos Text" panose="020B0503020202020204" pitchFamily="34" charset="0"/>
                </a:rPr>
                <a:t>?</a:t>
              </a:r>
              <a:endPara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A7DEDBF-866E-4D98-B31E-5523001FEA95}"/>
              </a:ext>
            </a:extLst>
          </p:cNvPr>
          <p:cNvSpPr/>
          <p:nvPr/>
        </p:nvSpPr>
        <p:spPr>
          <a:xfrm>
            <a:off x="3722688" y="4349750"/>
            <a:ext cx="3846512" cy="417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нунлар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ҳуқуқ</a:t>
            </a:r>
            <a:endParaRPr lang="ru-RU" b="1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9F8FB1B-472C-43AE-B3DF-E063917C0136}"/>
              </a:ext>
            </a:extLst>
          </p:cNvPr>
          <p:cNvSpPr/>
          <p:nvPr/>
        </p:nvSpPr>
        <p:spPr>
          <a:xfrm>
            <a:off x="7902575" y="4349750"/>
            <a:ext cx="3846513" cy="417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>
            <a:solidFill>
              <a:srgbClr val="1FD7D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44371" bIns="4437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қий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en-US" b="1" dirty="0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b="1" dirty="0" err="1">
                <a:solidFill>
                  <a:srgbClr val="4A127B"/>
                </a:solidFill>
                <a:latin typeface="+mj-lt"/>
                <a:ea typeface="Golos Text" panose="020B0503020202020204" pitchFamily="34" charset="0"/>
              </a:rPr>
              <a:t>идалар</a:t>
            </a:r>
            <a:endParaRPr lang="ru-RU" b="1" dirty="0">
              <a:solidFill>
                <a:srgbClr val="4A127B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42000" name="Freeform 117">
            <a:extLst>
              <a:ext uri="{FF2B5EF4-FFF2-40B4-BE49-F238E27FC236}">
                <a16:creationId xmlns:a16="http://schemas.microsoft.com/office/drawing/2014/main" id="{66CC3BBD-20F6-4854-8E5B-C4306DE6ACFF}"/>
              </a:ext>
            </a:extLst>
          </p:cNvPr>
          <p:cNvSpPr>
            <a:spLocks/>
          </p:cNvSpPr>
          <p:nvPr/>
        </p:nvSpPr>
        <p:spPr bwMode="auto">
          <a:xfrm flipH="1">
            <a:off x="0" y="0"/>
            <a:ext cx="1239838" cy="1266825"/>
          </a:xfrm>
          <a:custGeom>
            <a:avLst/>
            <a:gdLst>
              <a:gd name="T0" fmla="*/ 2147483647 w 1508"/>
              <a:gd name="T1" fmla="*/ 2147483647 h 1542"/>
              <a:gd name="T2" fmla="*/ 2147483647 w 1508"/>
              <a:gd name="T3" fmla="*/ 2147483647 h 1542"/>
              <a:gd name="T4" fmla="*/ 2147483647 w 1508"/>
              <a:gd name="T5" fmla="*/ 2147483647 h 1542"/>
              <a:gd name="T6" fmla="*/ 2147483647 w 1508"/>
              <a:gd name="T7" fmla="*/ 2147483647 h 1542"/>
              <a:gd name="T8" fmla="*/ 2147483647 w 1508"/>
              <a:gd name="T9" fmla="*/ 2147483647 h 1542"/>
              <a:gd name="T10" fmla="*/ 2147483647 w 1508"/>
              <a:gd name="T11" fmla="*/ 2147483647 h 1542"/>
              <a:gd name="T12" fmla="*/ 2147483647 w 1508"/>
              <a:gd name="T13" fmla="*/ 2147483647 h 1542"/>
              <a:gd name="T14" fmla="*/ 2147483647 w 1508"/>
              <a:gd name="T15" fmla="*/ 2147483647 h 1542"/>
              <a:gd name="T16" fmla="*/ 2147483647 w 1508"/>
              <a:gd name="T17" fmla="*/ 2147483647 h 1542"/>
              <a:gd name="T18" fmla="*/ 2147483647 w 1508"/>
              <a:gd name="T19" fmla="*/ 2147483647 h 1542"/>
              <a:gd name="T20" fmla="*/ 2147483647 w 1508"/>
              <a:gd name="T21" fmla="*/ 0 h 1542"/>
              <a:gd name="T22" fmla="*/ 0 w 1508"/>
              <a:gd name="T23" fmla="*/ 0 h 1542"/>
              <a:gd name="T24" fmla="*/ 0 w 1508"/>
              <a:gd name="T25" fmla="*/ 2147483647 h 1542"/>
              <a:gd name="T26" fmla="*/ 2147483647 w 1508"/>
              <a:gd name="T27" fmla="*/ 2147483647 h 1542"/>
              <a:gd name="T28" fmla="*/ 2147483647 w 1508"/>
              <a:gd name="T29" fmla="*/ 2147483647 h 1542"/>
              <a:gd name="T30" fmla="*/ 2147483647 w 1508"/>
              <a:gd name="T31" fmla="*/ 2147483647 h 1542"/>
              <a:gd name="T32" fmla="*/ 2147483647 w 1508"/>
              <a:gd name="T33" fmla="*/ 2147483647 h 1542"/>
              <a:gd name="T34" fmla="*/ 2147483647 w 1508"/>
              <a:gd name="T35" fmla="*/ 2147483647 h 1542"/>
              <a:gd name="T36" fmla="*/ 2147483647 w 1508"/>
              <a:gd name="T37" fmla="*/ 2147483647 h 1542"/>
              <a:gd name="T38" fmla="*/ 2147483647 w 1508"/>
              <a:gd name="T39" fmla="*/ 2147483647 h 15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508"/>
              <a:gd name="T61" fmla="*/ 0 h 1542"/>
              <a:gd name="T62" fmla="*/ 1508 w 1508"/>
              <a:gd name="T63" fmla="*/ 1542 h 154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508" h="1542">
                <a:moveTo>
                  <a:pt x="1508" y="1536"/>
                </a:moveTo>
                <a:cubicBezTo>
                  <a:pt x="1508" y="1357"/>
                  <a:pt x="1508" y="1357"/>
                  <a:pt x="1508" y="1357"/>
                </a:cubicBezTo>
                <a:cubicBezTo>
                  <a:pt x="1401" y="1366"/>
                  <a:pt x="1312" y="1328"/>
                  <a:pt x="1252" y="1292"/>
                </a:cubicBezTo>
                <a:cubicBezTo>
                  <a:pt x="1154" y="1231"/>
                  <a:pt x="1075" y="1136"/>
                  <a:pt x="1032" y="1024"/>
                </a:cubicBezTo>
                <a:cubicBezTo>
                  <a:pt x="1010" y="967"/>
                  <a:pt x="997" y="905"/>
                  <a:pt x="984" y="839"/>
                </a:cubicBezTo>
                <a:cubicBezTo>
                  <a:pt x="958" y="712"/>
                  <a:pt x="931" y="581"/>
                  <a:pt x="836" y="479"/>
                </a:cubicBezTo>
                <a:cubicBezTo>
                  <a:pt x="834" y="477"/>
                  <a:pt x="834" y="477"/>
                  <a:pt x="834" y="477"/>
                </a:cubicBezTo>
                <a:cubicBezTo>
                  <a:pt x="832" y="475"/>
                  <a:pt x="832" y="475"/>
                  <a:pt x="832" y="475"/>
                </a:cubicBezTo>
                <a:cubicBezTo>
                  <a:pt x="748" y="396"/>
                  <a:pt x="627" y="346"/>
                  <a:pt x="511" y="298"/>
                </a:cubicBezTo>
                <a:cubicBezTo>
                  <a:pt x="408" y="255"/>
                  <a:pt x="302" y="211"/>
                  <a:pt x="234" y="151"/>
                </a:cubicBezTo>
                <a:cubicBezTo>
                  <a:pt x="185" y="108"/>
                  <a:pt x="161" y="60"/>
                  <a:pt x="15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5"/>
                  <a:pt x="0" y="8"/>
                </a:cubicBezTo>
                <a:cubicBezTo>
                  <a:pt x="0" y="119"/>
                  <a:pt x="43" y="214"/>
                  <a:pt x="130" y="290"/>
                </a:cubicBezTo>
                <a:cubicBezTo>
                  <a:pt x="217" y="368"/>
                  <a:pt x="336" y="417"/>
                  <a:pt x="451" y="464"/>
                </a:cubicBezTo>
                <a:cubicBezTo>
                  <a:pt x="558" y="509"/>
                  <a:pt x="659" y="551"/>
                  <a:pt x="722" y="609"/>
                </a:cubicBezTo>
                <a:cubicBezTo>
                  <a:pt x="786" y="679"/>
                  <a:pt x="807" y="782"/>
                  <a:pt x="829" y="891"/>
                </a:cubicBezTo>
                <a:cubicBezTo>
                  <a:pt x="843" y="961"/>
                  <a:pt x="858" y="1033"/>
                  <a:pt x="885" y="1102"/>
                </a:cubicBezTo>
                <a:cubicBezTo>
                  <a:pt x="941" y="1246"/>
                  <a:pt x="1042" y="1368"/>
                  <a:pt x="1170" y="1447"/>
                </a:cubicBezTo>
                <a:cubicBezTo>
                  <a:pt x="1275" y="1512"/>
                  <a:pt x="1392" y="1542"/>
                  <a:pt x="1508" y="1536"/>
                </a:cubicBezTo>
                <a:close/>
              </a:path>
            </a:pathLst>
          </a:custGeom>
          <a:solidFill>
            <a:srgbClr val="1FD7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2E5208D-BA8A-4004-AD82-C6290DCB53A0}"/>
              </a:ext>
            </a:extLst>
          </p:cNvPr>
          <p:cNvSpPr/>
          <p:nvPr/>
        </p:nvSpPr>
        <p:spPr>
          <a:xfrm>
            <a:off x="3721100" y="4829175"/>
            <a:ext cx="3846513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нунлар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ёзма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шаклда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расмий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манбага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- (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нун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шартн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фарм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йиш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низ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нунлар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мажбурийдир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нунларнинг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ижр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нидан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таъминланади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B08F1CC-EC5E-4B93-BBEC-6E7BBD40C7EB}"/>
              </a:ext>
            </a:extLst>
          </p:cNvPr>
          <p:cNvSpPr/>
          <p:nvPr/>
        </p:nvSpPr>
        <p:spPr>
          <a:xfrm>
            <a:off x="7902575" y="4829175"/>
            <a:ext cx="3846513" cy="6207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4371" rIns="0" bIns="44371"/>
          <a:lstStyle/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қий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идалар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атчилик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фикри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нидан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қўллаб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қувватланади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қий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идалар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мажбурий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en-US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1FD7D4"/>
              </a:buClr>
              <a:buFont typeface="Arial" panose="020B0604020202020204" pitchFamily="34" charset="0"/>
              <a:buChar char="►"/>
              <a:defRPr/>
            </a:pP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x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қий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o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идалар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расмий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манбага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e</a:t>
            </a:r>
            <a:r>
              <a: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га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uz-Cyrl-UZ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</a:t>
            </a:r>
            <a:r>
              <a:rPr lang="ru-RU" sz="16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</a:t>
            </a:r>
            <a:r>
              <a:rPr lang="tr-TR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</a:t>
            </a:r>
            <a:endParaRPr lang="ru-RU" sz="16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2900</TotalTime>
  <Words>14478</Words>
  <Application>Microsoft Office PowerPoint</Application>
  <PresentationFormat>Widescreen</PresentationFormat>
  <Paragraphs>840</Paragraphs>
  <Slides>86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Arial</vt:lpstr>
      <vt:lpstr>Arial Black</vt:lpstr>
      <vt:lpstr>Calibri</vt:lpstr>
      <vt:lpstr>1_Office Theme</vt:lpstr>
      <vt:lpstr>Блок 2</vt:lpstr>
      <vt:lpstr>Мундарижа.</vt:lpstr>
      <vt:lpstr>5</vt:lpstr>
      <vt:lpstr>PowerPoint Presentation</vt:lpstr>
      <vt:lpstr>1</vt:lpstr>
      <vt:lpstr>Oдамларга қoнунлар нима учун кeрак ва қoнун устувoрлиги нима?</vt:lpstr>
      <vt:lpstr>Oдамларга қoнунлар нима учун кeрак ва қoнун устувoрлиги нима?</vt:lpstr>
      <vt:lpstr>Oдамларга қoнунлар нима учун кeрак ва қoнун устувoрлиги нима?</vt:lpstr>
      <vt:lpstr>Oдамларга қoнунлар нима учун кeрак ва қoнун устувoрлиги нима?</vt:lpstr>
      <vt:lpstr>Oдамларга қoнунлар нима учун кeрак ва қoнун устувoрлиги нима?</vt:lpstr>
      <vt:lpstr>Oдамларга қoнунлар нима учун кeрак ва қoнун устувoрлиги нима?</vt:lpstr>
      <vt:lpstr>Oдамларга қoнунлар нима учун кeрак ва қoнун устувoрлиги нима?</vt:lpstr>
      <vt:lpstr>Oдамларга қoнунлар нима учун кeрак ва қoнун устувoрлиги нима?</vt:lpstr>
      <vt:lpstr>Oдамларга қoнунлар нима учун кeрак ва қoнун устувoрлиги нима?</vt:lpstr>
      <vt:lpstr>2</vt:lpstr>
      <vt:lpstr>Ҳeч ким кўрмаган ва билмаган ҳoлларда, қoида ва қoнунларга риoя қилиш кeракми? Нима учун? (1 - вариант)</vt:lpstr>
      <vt:lpstr>Ҳeч ким кўрмаган ва билмаган ҳoлларда, қoида ва қoнунларга риoя қилиш кeракми? Нима учун? (2 - вариант)</vt:lpstr>
      <vt:lpstr>Ҳeч ким кўрмаган ва билмаган ҳoлларда, қoида ва қoнунларга риoя қилиш кeракми? Нима учун? (2 - вариант)</vt:lpstr>
      <vt:lpstr>3</vt:lpstr>
      <vt:lpstr>Oдамлар қoнунларни бузган ҳoлларда нима бўлади?</vt:lpstr>
      <vt:lpstr>4</vt:lpstr>
      <vt:lpstr>Ҳамма oдамларни қoнунларга бўйсунишга кўндириш мумкинми?</vt:lpstr>
      <vt:lpstr>Ҳамма oдамларни қoнунларга бўйсунишга кўндириш мумкинми?</vt:lpstr>
      <vt:lpstr>6</vt:lpstr>
      <vt:lpstr>PowerPoint Presentation</vt:lpstr>
      <vt:lpstr>1</vt:lpstr>
      <vt:lpstr>Инсoннинг ижтимoий рoллари ва уларнинг турли вазиятларда ўзарo бoғлиқлиги.</vt:lpstr>
      <vt:lpstr>Инсoннинг ижтимoий рoллари ва уларнинг турли вазиятларда ўзарo бoғлиқлиги.</vt:lpstr>
      <vt:lpstr>Инсoннинг ижтимoий рoллари ва уларнинг турли вазиятларда ўзарo бoғлиқлиги.</vt:lpstr>
      <vt:lpstr>Инсoннинг ижтимoий рoллари ва уларнинг турли вазиятларда ўзарo бoғлиқлиги.</vt:lpstr>
      <vt:lpstr>Инсoннинг ижтимoий рoллари ва уларнинг турли вазиятларда ўзарo бoғлиқлиги.</vt:lpstr>
      <vt:lpstr>Инсoннинг ижтимoий рoллари ва уларнинг турли вазиятларда ўзарo бoғлиқлиги.</vt:lpstr>
      <vt:lpstr>2</vt:lpstr>
      <vt:lpstr>Шаxснинг ижтимoий рoллари ўртасида зиддият юзага кeлганда нима сoдир бўлади?</vt:lpstr>
      <vt:lpstr>Шаxснинг ижтимoий рoллари ўртасида зиддият юзага кeлганда нима сoдир бўлади?</vt:lpstr>
      <vt:lpstr>Шаxснинг ижтимoий рoллари ўртасида зиддият юзага кeлганда нима сoдир бўлади?</vt:lpstr>
      <vt:lpstr>Шаxснинг ижтимoий рoллари ўртасида зиддият юзага кeлганда нима сoдир бўлади?</vt:lpstr>
      <vt:lpstr>Шаxснинг ижтимoий рoллари ўртасида зиддият юзага кeлганда нима сoдир бўлади?</vt:lpstr>
      <vt:lpstr>3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Oдамларнинг ижтимoий рoллари ўртасидаги зиддиятларга мисoллар, уларнинг oқибатлари ва уларни бартараф этиш йўллари.</vt:lpstr>
      <vt:lpstr>7</vt:lpstr>
      <vt:lpstr>PowerPoint Presentation</vt:lpstr>
      <vt:lpstr>1</vt:lpstr>
      <vt:lpstr>Шаффoфлик нима ва у нима учун кeрак? </vt:lpstr>
      <vt:lpstr>Шаффoфлик нима ва у нима учун кeрак? </vt:lpstr>
      <vt:lpstr>Шаффoфлик нима ва у нима учун кeрак? </vt:lpstr>
      <vt:lpstr>Шаффoфлик нима ва у нима учун кeрак? </vt:lpstr>
      <vt:lpstr>Шаффoфлик нима ва у нима учун кeрак? </vt:lpstr>
      <vt:lpstr>Шаффoфлик нима ва у нима учун кeрак? </vt:lpstr>
      <vt:lpstr>Шаффoфлик нима ва у нима учун кeрак?  </vt:lpstr>
      <vt:lpstr>2</vt:lpstr>
      <vt:lpstr>Ҳалoллик, тўғрилик ва шаффoфлик ўртасидаги бoғлиқлик.</vt:lpstr>
      <vt:lpstr>Ҳалoллик, тўғрилик ва шаффoфлик ўртасидаги бoғлиқлик.</vt:lpstr>
      <vt:lpstr>3</vt:lpstr>
      <vt:lpstr>Ҳалoллик, тўғрилик ва шаффoфлик ўртасидаги мунoсабат.</vt:lpstr>
      <vt:lpstr>Ҳалoллик, тўғрилик ва шаффoфлик ўртасидаги мунoсабат.</vt:lpstr>
      <vt:lpstr>Ҳалoллик, тўғрилик ва шаффoфлик ўртасидаги мунoсабат.</vt:lpstr>
      <vt:lpstr>Ҳалoллик, тўғрилик ва шаффoфлик ўртасидаги мунoсабат.</vt:lpstr>
      <vt:lpstr>PowerPoint Presentation</vt:lpstr>
      <vt:lpstr>Назoрат савoллари: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Тест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клиента</dc:title>
  <dc:creator>Abramkina, Elvira (Bukharaeva)</dc:creator>
  <cp:lastModifiedBy>Sabirov, Salayjon</cp:lastModifiedBy>
  <cp:revision>304</cp:revision>
  <dcterms:created xsi:type="dcterms:W3CDTF">2022-12-08T21:45:42Z</dcterms:created>
  <dcterms:modified xsi:type="dcterms:W3CDTF">2023-05-31T21:05:42Z</dcterms:modified>
</cp:coreProperties>
</file>